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8"/>
  </p:notesMasterIdLst>
  <p:sldIdLst>
    <p:sldId id="587" r:id="rId3"/>
    <p:sldId id="773" r:id="rId4"/>
    <p:sldId id="729" r:id="rId5"/>
    <p:sldId id="422" r:id="rId6"/>
    <p:sldId id="832" r:id="rId7"/>
    <p:sldId id="877" r:id="rId8"/>
    <p:sldId id="878" r:id="rId9"/>
    <p:sldId id="879" r:id="rId10"/>
    <p:sldId id="774" r:id="rId11"/>
    <p:sldId id="880" r:id="rId12"/>
    <p:sldId id="881" r:id="rId13"/>
    <p:sldId id="826" r:id="rId14"/>
    <p:sldId id="827" r:id="rId15"/>
    <p:sldId id="828" r:id="rId16"/>
    <p:sldId id="858" r:id="rId17"/>
    <p:sldId id="830" r:id="rId18"/>
    <p:sldId id="831" r:id="rId19"/>
    <p:sldId id="833" r:id="rId20"/>
    <p:sldId id="789" r:id="rId21"/>
    <p:sldId id="834" r:id="rId22"/>
    <p:sldId id="835" r:id="rId23"/>
    <p:sldId id="836" r:id="rId24"/>
    <p:sldId id="857" r:id="rId25"/>
    <p:sldId id="837" r:id="rId26"/>
    <p:sldId id="838" r:id="rId27"/>
    <p:sldId id="844" r:id="rId28"/>
    <p:sldId id="872" r:id="rId29"/>
    <p:sldId id="839" r:id="rId30"/>
    <p:sldId id="840" r:id="rId31"/>
    <p:sldId id="845" r:id="rId32"/>
    <p:sldId id="873" r:id="rId33"/>
    <p:sldId id="883" r:id="rId34"/>
    <p:sldId id="884" r:id="rId35"/>
    <p:sldId id="885" r:id="rId36"/>
    <p:sldId id="886" r:id="rId37"/>
    <p:sldId id="887" r:id="rId38"/>
    <p:sldId id="888" r:id="rId39"/>
    <p:sldId id="875" r:id="rId40"/>
    <p:sldId id="882" r:id="rId41"/>
    <p:sldId id="842" r:id="rId42"/>
    <p:sldId id="868" r:id="rId43"/>
    <p:sldId id="876" r:id="rId44"/>
    <p:sldId id="812" r:id="rId45"/>
    <p:sldId id="813" r:id="rId46"/>
    <p:sldId id="814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745B7-8CD7-EB4C-A6F4-C4BB532BB4D9}" v="59" dt="2021-01-09T03:03:05.604"/>
    <p1510:client id="{C3479D9E-36E0-4984-9D06-438B807088DC}" v="39" dt="2021-01-09T14:06:10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7:51:00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9389 10353 1709 0,'0'0'-4'0,"0"0"1"0,0-2 1 0,0 0 1 0,0 2 0 0,0-2 0 0,0 2 0 0,0-1 1 0,0 1-2 0,0-3 2 0,0 3 83 0,0 0 136 15,0 0-94-15,0-3-41 0,1 3 19 0,2-2-31 16,3 0 0-16,1-2-18 0,1 1 69 0,0-1-39 16,1 0-1-16,-4-2-40 0,7 3 90 15,-6-1-35-15,-1 1-10 0,2-2 40 0,0 2-43 0,-2-1 0 16,1 1-42-16,-3 0 196 0,1 1-104 0,1 0-77 15,2 0-58-15,-4 1 0 16,3-1 0-16,-1-1 0 0,1 2 0 0,-1-3 0 16,2 2 0-16,2 1 0 0,0-3 0 0,-1 2 0 15,1-2 0-15,0 2 0 0,0 1 0 0,2-3 0 16,-1 2 0-16,0 0 0 0,0 0 0 0,-1 1 0 16,0 1 0-16,1 0 0 0,-1 0 0 0,0 0 0 15,0 0 0-15,1 0 0 0,1 0 0 0,-2 0 0 16,5 0 0-16,-5 0 0 0,6 0 0 0,-2 0 0 15,1 0 0-15,1 1 0 0,-1-1 0 0,0 2 0 16,2-2 0-16,2 2 0 16,-3-2 0-16,1 2 0 0,2 0 0 0,-4 0 0 15,4-1 0-15,-2 2 0 0,1 0 0 0,0-1 0 16,-2 2 0-16,2-3 0 0,1 1 0 0,-4 1 0 16,3-1 0-16,-3-2 0 0,2 3 0 0,-2-1 0 15,4-2 0-15,-4 0 0 0,4 0 0 0,0 0 0 16,-1 0 0-16,1 0 0 0,0 0 0 0,1 0 0 15,-1 0 0-15,1 0 0 0,0 0 0 16,1 0 0-16,0 0 0 0,2-2 0 16,-3-1 0-16,5 2 0 0,-3 0 0 0,6-2 0 15,-4 0 0-15,2-1 0 0,1 2 0 0,1-2 0 16,-3 1 0-16,6-3 0 0,-1 2 0 0,-1-1 0 16,-3 1 0-16,4 2 0 0,-5 0 0 0,6 0 0 15,-1 1 0-15,-3-2 0 0,2 3 0 0,1 0 0 16,-3 0 0-16,4 0 0 0,-3 0 0 0,2 0 0 15,1 0 0-15,-2 0 0 0,2 4 0 0,-2 0 0 16,2 0 0-16,0-1 0 0,2 1 0 0,-2 0 0 16,-3 0 0-16,5 1 0 15,-2 1 0-15,0-1 0 0,0 1 0 0,2 0 0 16,0-1 0-16,-2 0 0 0,2 2 0 0,0-1 0 16,-2-1 0-16,2 0 0 0,0 1 0 0,-1 0 0 15,1-1 0-15,0 3 0 0,2-3 0 0,0 1 0 16,-1 0 0-16,2 0 0 15,-1 1 0-15,-1-1 0 0,3-1 0 0,0 1 0 0,1-1 0 0,-2 1 0 16,4-2 0 0,-4 1 0-16,3 1 0 0,-1-2 0 0,0 2 0 0,2-2 0 15,-2 1 0-15,2-1 0 0,5 0 0 0,-3 0 0 16,-6 0 0-16,11-1 0 16,-5 0 0-1,4 2 0-15,-2-4 0 0,0 3 0 0,-4 0 0 0,11-1 0 16,-5-1 0-16,2 0 0 0,0 3 0 0,-4-4 0 0,10 0 0 0,-5 1 0 15,1-2 0-15,1 3 0 0,3-2 0 16,0 0 0-16,-2-1 0 0,-1 3 0 0,3-1 0 0,0 0 0 0,-3 3 0 16,3-3 0-16,0 2 0 0,-1-1 0 15,3 0 0-15,-1 1 0 0,3-2 0 0,-1 1 0 16,-2 0 0-16,2 0 0 0,-1 0 0 0,2-1 0 16,-1 0 0-16,0 0 0 0,-2 0 0 0,1-1 0 15,2-1 0-15,-1 3 0 0,0-3 0 0,-2 0 0 16,-1 2 0-16,0-2 0 0,-3 0 0 0,1 0 0 15,0 0 0-15,-8 0 0 0,10 0 0 16,-7 0 0-16,2 1 0 0,-2-1 0 0,-2 0 0 0,-5 2 0 16,0-2 0-16,2 3 0 15,-6 0 0-15,1-2 0 0,-3 2 0 16,-3-1 0-16,1 0 0 0,-3 1 0 0,-4 1 0 0,-4-2 0 31,3 2 0-31,-4-2 0 63,-2-1 0-63,-2 2 0 31,0-2 0-15,-6 1 0-16,3-2 0 0,-5 0 0 0,0 0 0 0,-1 0 0 0,-2 0 0 0,0 0 0 15,-2 0 0-15,0 0 0 0,-2 0 0 0,0 0 0 0,0 0 0 0,0 0 0 0,0 0 0 0,0 0 0 0,0 0 0 0,0 0 0 31,0 0 0-31,0 0 0 0,0 0 0 0,-2 8 0 0,-12 10 0 0</inkml:trace>
  <inkml:trace contextRef="#ctx0" brushRef="#br0" timeOffset="1763.01">9587 13819 1641 0,'-8'-3'0'0,"3"1"0"0,1 1 0 0,-1-2 0 0,-2 2 0 0,2-1 0 0,1-2 0 0,1 2 0 0,1-2 0 0,0 2 0 0,2 1 152 0,-2 1-56 0,2 0-28 0,0-3 77 15,0 3-57-15,0-2 0 0,0 1-48 0,2 1 43 16,5-2 0-16,1 0-32 0,0 0 71 0,1-1-41 16,0 1 0-16,5-1-41 0,-2 2 34 0,-4-1 10 15,7 0-44-15,-2 1 119 0,1-2-60 0,-2 2-29 16,4-1 0-16,-3-1 67 16,1 3-54-16,2 0 0 0,-2 0-42 0,4 0 82 15,-1 0-114-15,-2-1-9 0,4 1 0 0,-1 0 0 16,3 0 0-16,0 0 0 0,1 0 0 0,0 0 0 15,5 0 0-15,-1 0 0 0,1 0 0 0,-2 0 0 16,2 0 0-16,3-2 0 0,0 2 0 0,-2-3 0 16,0 3 0-16,4-1 0 0,-2 0 0 15,-1-2 0-15,1 3 0 0,0 0 0 16,-2 0 0-16,0 0 0 0,-1 0 0 0,3 0 0 0,0 0 0 16,0 0 0-16,0 0 0 0,2 0 0 15,0 0 0-15,0-1 0 0,1-1 0 0,-1 0 0 16,0 0 0-16,2 0 0 0,-2 0 0 0,1 0 0 15,1 2 0-15,0 0 0 0,0 0 0 0,-1 0 0 16,2 0 0-16,1 0 0 0,-1 0 0 0,6 0 0 16,-2-2 0-16,3 1 0 0,-4-2 0 0,11 2 0 15,-6-1 0-15,-1-2 0 0,4 2 0 0,0-2 0 16,-4 2 0-16,7 1 0 0,-4-1 0 0,2-1 0 16,-2 3 0-16,2 0 0 15,-3 0 0-15,7 0 0 0,-1 0 0 0,-1 0 0 16,-1 0 0-16,3 0 0 0,2 0 0 0,-1 0 0 15,-1 0 0-15,0 0 0 0,1 0 0 0,1 0 0 16,0 0 0-16,-1 0 0 0,1 0 0 0,-1 0 0 16,0 0 0-16,3 0 0 0,0 0 0 0,-2 0 0 15,-1 0 0-15,2 0 0 0,1 0 0 0,-2 0 0 16,1 0 0-16,-2 0 0 0,1 0 0 0,0 0 0 16,-1 0 0-16,1 0 0 15,-8 0 0-15,9 0 0 0,-8 0 0 0,0 0 0 16,0 3 0-16,-1-1 0 0,-8-1 0 0,10 1 0 15,-8 2 0-15,-5-2 0 0,2-1 0 0,0 4 0 16,-4-4 0-16,0 2 0 0,-2-3 0 0,-10 1 0 16,5 1 0-16,-6 0 0 0,-3 0 0 0,0 0 0 15,-5 0 0-15,-2-2 0 0,1 2 0 0,-5-2 0 16,-1 0 0-16,0 0 0 0,-3 0 0 0,1 0 0 16,0 0 0-16,-2 0 0 15,0 0 0-15,0 0 0 0,0 0 0 0,0 0 0 16,0 0 0-16,0 0 0 0,0 0 0 0,0 0 0 15,0 0 0-15,0 0 0 0,-5 0 0 0,-5 6-1126 16</inkml:trace>
  <inkml:trace contextRef="#ctx0" brushRef="#br0" timeOffset="4011.39">4944 15620 1922 0,'-4'0'0'0,"1"0"0"0,-2 0 0 0,5 0 0 0,-2-1 0 0,-1-2 0 0,3 3 0 0,0 0 0 0,0 0 0 0,0 0 0 0,0 0 169 16,0 0-68-16,0 0-29 0,5 0 126 0,1 0-78 15,0 0-38-15,0 0 11 0,1 0 128 0,1 0-88 16,-3 0-45-16,1 0-1 0,3 0 80 15,-4 0-52-15,2 0-41 0,-2 0 89 16,1 0-60-16,1 0-80 0,-1 0-23 0,0 0 0 16,1 0 0-16,-1-1 0 0,1-1 0 15,1 1 0-15,-1-4 0 0,-1 3 0 0,2-1 0 0,-1 1 0 16,0 1 0-16,1-1 0 0,2 2 0 0,-1-3 0 16,1 3 0-16,3 0 0 0,-1 0 0 0,0 0 0 15,1 0 0-15,3 0 0 0,-2 0 0 0,2 0 0 16,-2 0 0-16,2 0 0 0,-1 0 0 0,0 0 0 15,0-1 0-15,1 1 0 16,0-3 0-16,0 2 0 0,-1-1 0 0,2 2 0 16,0-3 0-16,-2 3 0 0,0 0 0 0,1-1 0 15,-1 1 0-15,3 0 0 0,-2 0 0 0,2 0 0 16,0 0 0-16,1 0 0 0,0 0 0 0,2 0 0 16,3 0 0-16,-5 0 0 0,3 0 0 0,2 0 0 15,0 0 0-15,-1 0 0 0,2 0 0 0,-5 0 0 16,5 0 0-16,-2 0 0 0,0 0 0 0,0 1 0 15,5-1 0-15,-3 0 0 0,0 0 0 16,1 0 0-16,2 0 0 0,-6 0 0 16,7 0 0-16,-3 0 0 0,1 0 0 0,-1 0 0 15,1 0 0-15,-3 0 0 0,6 0 0 16,-2-1 0-16,-1 0 0 0,2 1 0 0,1-3 0 0,2 1 0 16,-2 0 0-16,2 1 0 0,0 1 0 0,1-2 0 15,-1-1 0-15,2 3 0 0,2-1 0 0,-2-1 0 16,0 2 0-16,0 0 0 0,1 0 0 15,-1 0 0-15,-1 0 0 0,1 0 0 16,3 0 0-16,-3 0 0 0,3 0 0 0,0 0 0 16,1 0 0-16,2-2 0 0,-1 2 0 0,4-1 0 15,-5 1 0-15,8-3 0 0,-5 2 0 0,1 1 0 16,-1-2 0-16,2 2 0 0,-5 0 0 0,9 0 0 16,-3 0 0-16,-2 0 0 0,2 0 0 0,-1 0 0 15,-6 0 0-15,10 0 0 0,-5 0 0 0,4 2 0 16,-4-1 0-16,1 3 0 0,-4-2 0 0,9 1 0 15,-4 0 0-15,1-1 0 16,-1-1 0-16,2 1 0 0,-6 0 0 0,11 1 0 16,-4-2 0-16,0 0 0 0,0 2 0 0,0-1 0 15,-6-1 0-15,10 2 0 0,-5-2 0 0,0 2 0 16,1-1 0-16,-2-1 0 0,-2-1 0 16,8 2 0-16,-5 0 0 0,2-1 0 0,-1 1 0 0,2-2 0 15,-7 2 0-15,11 1 0 0,-5-2 0 0,-2-1 0 16,2 2 0-16,-1-1 0 0,-4 2 0 0,7-3 0 15,0 1 0-15,-6 2 0 16,3-3 0-16,1 2 0 0,3-2 0 0,-3 0 0 16,0 0 0-16,0 1 0 0,-2-1 0 0,3 0 0 15,-8 0 0-15,10 3 0 0,-4 0 0 0,-2-1 0 16,0 3 0-16,-1 1 0 0,-3-1 0 0,10 1 0 16,-5 0 0-16,0 0 0 0,-2 1 0 0,2-3 0 15,-5 1 0-15,10 1 0 16,-3-2 0-16,2 0 0 0,0-1 0 0,1 0 0 0,0-2 0 15,3-1 0-15,0 1 0 0,-1-1 0 0,2 0 0 0,-5 0 0 16,3 0 0-16,-2 0 0 16,-1 0 0-16,1 3 0 0,-2-3 0 0,-8 2 0 15,9 0 0-15,-4 0 0 0,0-1 0 0,-4 2 0 16,-1 0 0-16,-5 0 0 0,2-2 0 0,-2 3 0 16,-3-3 0-16,1 4 0 15,-4-2 0-15,-2-1 0 0,4 2 0 0,-3 0 0 0,-3-1 0 0,-1-1 0 16,-4 0 0-16,4 2 0 15,-2-3 0-15,-3 1 0 0,1 0 0 0,0-1 0 16,-3-1 0-16,1 3 0 0,-2 0 0 0,0-3 0 16,-3 0 0-16,0 0 0 0,-3 0 0 0,-1 0 0 15,-1 0 0-15,-2 0 0 0,-1 0 0 0,-2 3 0 16,0-3 0-16,-2 0 0 0,0 0 0 0,-2 0 0 16,0 0 0-16,0 0 0 0,0 0 0 0,0 0 0 15,0 0 0-15,0 0 0 0,0 0 0 0,0 0 0 16,0 0 0-16,0 0 0 0,0 0 0 15,0 1 0-15,0 7 0 0,-4 10 0 16,-6 11-190-16</inkml:trace>
  <inkml:trace contextRef="#ctx0" brushRef="#br0" timeOffset="8839.4">19169 12841 1584 0,'-2'0'-1'0,"2"0"1"0,0 0 0 0,-2 0 0 0,2 0 0 0,0 0-2 0,0 0 2 0,0 0 0 0,7 2 0 0,0 8 0 0,2 1 47 0,-2 2-10 16,3 2 11-16,-2 3-11 0,-1 5 1 0,-2 2 27 15,-1-4-18-15,1 9-9 0,-4-3 20 0,1 2-20 16,-2-1 0-16,0 1-2 16,0-7 45-16,0 0-10 0,0 3-35 0,0-7 1 0,0 1-35 0,-3-2 35 15,0 0 9-15,1-7-10 0,0 3 31 0,0-6 0 16,1-1-30-16,1-3 89 0,-2-1-35 15,2 0-9-15,0-2-45 0,0 0 43 0,0-15-1 16,0-9-41-16,3-2-71 0,7-6 31 0,1-2 0 16,-2 0 39-16,5-4-79 15,-3 2 39-15,2 3 10 0,-1 0 132 0,-1 6-56 16,0 1-24-16,-3 7-21 0,1 0 68 0,0 2-38 16,-3 8-7-16,2-1-31 0,-3 3 83 15,4 3-38-15,-1 0-36 0,2 3-39 0,-1-2 0 0,3 3 0 16,-2 0 0-16,1 0-54 0,-1 0 18 0,-1 0 32 15,1 4 0-15,-3 2-140 0,1-3 80 0,-2-1 6 16,-3 2 11-16,1-2 4 0,-1 0 0 16,-1 0-11-16,0-2 55 0,-2 0-39 15,0 0 11-15,0 0-70 0,0 0 36 0,0 0 8 16,0 0 29-16,0 0-257 0,0 0 112 0,0 0 71 16,0 0 30-16,0-2-558 15,0-2 295-15</inkml:trace>
  <inkml:trace contextRef="#ctx0" brushRef="#br0" timeOffset="9363.17">19820 12342 2498 0,'-3'-6'0'0,"3"0"0"16,-2 3 0-16,2 1 0 0,-2 0 0 0,2 0 0 0,0 0 0 0,0 2 0 0,0 0 0 0,0 0 0 0,0 16 105 0,0 4-33 0,0 7 9 0,0 10 35 16,0 3-40-16,0 5 1 0,0 4-40 0,0 1 100 15,0-7-41-15,0 15-34 0,0-4 0 0,0-1-3 16,0-2-22-16,2-4 0 0,0-6 160 0,1 9-84 16,-2-7-44-16,1-9-69 0,0-1 0 0,2-3 0 15,-1-5 0-15,-1-5 0 0,0-2 0 16,0-6 0-16,0 0 0 0,-1-7 0 0,1-2 0 15,-2 0 0-15,0-3 0 0,0 0 0 0,0-5 0 16,0-10 0-16,-2-7 0 0,-1-4 0 0,-3-7 0 16,-1 0-102-16,-1-2-94 0,-1-1 72 0,-2 0 56 15,-3 6-192-15,1 2 112 0,-2 3 55 0,2 9 28 16,-4 1 77-16,0 4-19 0,0 3-1 0,-3 6-29 16,1-1 209-16,1 3-105 0,-1 0-61 15,-1 13 276-15,4-1-133 0,0 5-82 0,4 1 9 0,3 0 110 16,0 3-95-16,4 5-91 15,5 1 0-15,0 1 0 0,0-2 0 0,0 2 0 16,2-3 0-16,7 3 0 0,3-4 0 0,-1-6 0 16,2 3 0-16,2-2 0 0,-1-4 0 0,2-1 0 15,0-3 0-15,0-1 0 0,-1-5 0 0,-2-1 0 16,0-1 0-16,2-3 0 0,-2 0-20 0,3 0-206 16,-4-5 99-16,2-8 50 15,1-2-618-15,0-4 333 0,0 0 163 0,0-2 80 0,0-1-557 0,0-3 319 16</inkml:trace>
  <inkml:trace contextRef="#ctx0" brushRef="#br0" timeOffset="9753.73">20004 12746 2859 0,'0'-10'0'0,"0"1"0"0,0 1 0 0,0 3 0 0,0 3 0 0,0 0 0 0,0 0 0 0,0 2 0 0,0 0 0 0,2 0 0 0,1 4 258 0,3 11-110 16,1 4-56-16,0 2-27 0,1 8 36 0,0 2-31 15,-1 1-1-15,0 5 25 16,0-1-29-16,-2 1 1 0,-1-1-22 0,-1-2-44 0,1 2 0 0,0-1 0 16,-3-1 0-16,1-6 0 0,0-4 0 0,-2-2 0 15,0-7 0-15,0-3 0 0,0-4 0 0,0-3 0 16,0-3 0-16,0-2 0 0,0 0 0 0,0-7 0 16,0-8 0-16,0-5 0 0,0-10 0 0,0 1 0 15,0-1 0-15,0-2 0 16,7 0 0-16,2 0 0 0,3-1 0 0,4 4 0 15,-2 3 0-15,4-1 0 0,-2 7 0 0,1 4 0 16,0 1 0-16,2 2 0 0,-2 6 0 0,0 3 0 16,0 2 0-16,-1 0 0 0,-2 2 0 0,1 0 0 15,-2 2 0-15,-3 8 0 0,0-2 0 0,-4-1 0 16,2 2 0-16,-4-1 0 16,-1 1 0-16,-1-3 0 0,0 0 0 0,0-1 0 15,-2-4 0-15,0 1 0 0,0 0-55 0,0 0-425 16,0-2 222-16,0 0 101 0,0 0 65 0,-2 0-584 15,0 0 320-15,2-4 159 0,0-3 81 0</inkml:trace>
  <inkml:trace contextRef="#ctx0" brushRef="#br0" timeOffset="10251.11">20672 12439 2750 0,'3'-10'0'0,"4"2"0"0,-5 1 0 0,-1 1 0 16,1 0 0-16,-2 2 0 0,0 2 0 0,0 0 0 0,0 2 0 0,0 0 0 0,0 0 217 0,0 6-90 0,0 9 44 0,0 6-57 0,0 9-44 0,0 2 1 15,0 9 97-15,0 0-65 0,0 3-33 16,0-3 0-16,0 9-70 0,0-3 0 16,0 0 0-16,0 1 0 0,0-7 0 0,0 9 0 0,0-5 0 15,0 1 0-15,0-10 0 0,2 10 0 0,3-13 0 16,-3-2 0-16,0-8 0 0,2 1 0 0,-2-8 0 15,-1-4 0-15,1-3 0 0,0-5 0 0,-2-2 0 16,0 1 0-16,0-3 0 0,0-5 0 0,0-8 0 16,0-4 0-16,0-7 0 15,-5-2 0-15,-1-2 0 0,1-5 0 0,-1 2 0 16,1-1 0-16,-4-1 0 0,2 6 0 0,0 0 0 16,-2 7-125-16,-3-3 19 0,1 6 39 0,-3 4 51 15,0 4-20-15,-4 4 0 0,2 2-1 0,-3 3 127 16,1 0-58-16,-1 4-35 0,1 7 93 0,2 6-64 15,-2 4-31-15,9-2 198 0,-2 7-193 16,5 0 0-16,2 1 0 0,3 1 0 0,1 2 0 0,0-6 0 16,0 8 0-16,1-6 0 15,8-6 0-15,2 4 0 0,-1-6 0 0,4 1 0 16,-1-4 0-16,2-4 0 0,0-1 0 0,2-3 0 16,0-3 0-16,0-4 0 0,-1 0 0 0,4 0 0 15,1-4 0-15,-1-9 0 0,-1-2 0 0,-1-2-194 16,7-4 36-16,-3-1-688 0,3-2 405 0,3-6 202 15,-8 5 102-15</inkml:trace>
  <inkml:trace contextRef="#ctx0" brushRef="#br0" timeOffset="10761.34">21017 12758 3310 0,'0'-5'0'0,"0"3"0"0,-2 1 0 0,-3-2 0 0,-1 3 0 0,3 0 0 0,-3 0 0 0,3 4 0 0,-2 7 0 0,1 5 0 0,2 2 152 0,-1 7-57 0,-1 1 55 15,2 4-48-15,2 2-37 0,-1 4-8 0,1 1-57 16,0 1 0-16,0-1 0 16,0-1 0-16,3 0 0 0,4-6 0 0,5-1 0 15,-1-2 0-15,2-4 0 0,-1-3 0 0,6 1 0 16,-2-8 0-16,-2 0 0 0,5-6 0 0,1-1 0 16,-2-6 0-16,1 0 0 0,-1 0 0 0,1-9 0 15,2-8 0-15,-6 4 0 0,0-6 0 0,2-6 0 16,-5 2 0-16,0-1 0 0,-3-3 0 0,0-4 0 15,-2-2 0-15,-2-3 0 0,1-5 0 0,-1 0 0 16,-3-1 0-16,1 1 0 16,-1 7 0-16,-2-1 0 0,0 1 0 0,0 3 0 15,-7 5 0-15,0 5 0 0,-4 0 0 0,-3 5 0 16,0 3 0-16,-5 2 0 0,-1 5 0 0,-5 2 0 16,2 2 0-16,-5 2 0 0,1 0 0 0,4 12 0 15,0-1 0-15,6 1 0 0,-1 1 0 0,2 1 0 16,3 1 0-16,3 0 0 0,3-2 0 15,3 2 0-15,4 2 0 0,0-2 0 16,0 2 0-16,0 1 0 0,8-2 0 0,3 1 0 16,2 0 0-16,3 0 0 0,-2-1 0 0,4 0 0 15,0-4 0-15,1 2 0 0,1-3 0 0,1-1 0 16,-2-3 0-16,-1 1 0 0,0-2 0 0,-2-2 0 16,1-4 0-16,1 3 0 0,-4-3 0 0,2 0 0 15,-3 0 0-15,-1 0 0 0,4-3 0 0,-4-4 0 16,2 2 0-16,-1-1 0 0,1 1 0 0,-2 1-666 15,4 0 154-15,-2 2 242 0,-3 2 117 0</inkml:trace>
  <inkml:trace contextRef="#ctx0" brushRef="#br0" timeOffset="10911.76">21661 13097 3432 0,'0'9'-1'0,"0"-1"0"0,0-3 1 0,0-2-1 0,0 0 1 0,0-1 0 0,0-2 0 0,0 0 0 0,0 0 0 16,2 0 0-16,3 0-367 0,-3 0 196 0,-1-2 104 0,1-1 51 0</inkml:trace>
  <inkml:trace contextRef="#ctx0" brushRef="#br0" timeOffset="37075.4">18268 14302 1441 0,'-6'-4'0'0,"2"3"0"0,1-1 0 0,1 0 0 0,-2 0 0 0,3 2 0 0,-2-1 0 0,3 1 0 0,-2 0 0 0,2 0 0 0,0 0 58 0,0 0 193 0,0 0-108 0,0 0-54 15,0 0-27-15,5 0 27 0,7 0-31 0,1 0 0 16,4 0 93-16,0 0-58 0,4 0-29 0,1 0 9 16,3 0 21-16,-1 3-29 15,2-1-1-15,-1 1 14 0,-1-1-43 0,-1 0 9 16,4 0-9-16,-2-1 2 0,-2-1-2 0,0 3 0 15,-3-3 0-15,1 0-39 0,-2 0 16 0,-3 0-1 16,0 0-88-16,-5 0 55 0,1 0 13 0,-5 0 8 16,-2 0-166-16,-3 0 89 0,0 0 22 0,0 0-39 15,-2 0 33-15,0 0 21 0,0 0-2 0,0-3 94 16,-2-2-41-16,-5 2 1 0,-1-1-43 0,0 1 35 16,-1 0 5-16,0 0-27 0,-1 1 88 15,3 2-39-15,-1 0-8 0,1 0-1 0,1 0 131 0,0 0-71 16,1 0-20-16,1 0 133 15,0 4-74-15,3 0-37 0,-3 1-17 0,2 0 45 0,2 3-38 16,-2-2 0-16,2 5-38 0,0 3 118 16,0-3-153-16,0 4 0 0,0-1 0 0,0 0 0 15,0 4 0-15,2 0 0 0,4 0 0 0,-3 1 0 16,3 2 0-16,-1-3 0 0,1 3 0 0,0 1 0 16,0-1 0-16,-3 2 0 0,3-2 0 0,-1 5 0 15,2-4 0-15,-4-1 0 0,3 4 0 0,-3-3 0 16,1 0 0-16,0 1 0 0,-1-3 0 0,-1 1 0 15,0 0 0-15,1-2 0 16,-2-1 0-16,-1-1 0 0,0 0 0 0,0-4 0 16,0 3 0-16,0-4 0 0,0 0 0 0,-1-1 0 15,-6-4 0-15,2 1 0 0,-1-1 0 0,-1-3 0 16,-1 0 0-16,-1-3 0 0,-2 2 0 0,-3-3 0 16,3 0 0-16,-2 0 0 0,0-3 0 0,2-4 0 15,-1-2 0-15,-1-2 0 0,2-1 0 0,-1 0 0 16,3-2 0-16,0-2 0 0,-1 2 0 0,3 1 0 15,1-2 0-15,1 0 0 16,-1 2 0-16,2 1 0 0,0 2 0 0,1-4 0 16,1 4 0-16,-2 1 0 0,2 2 0 0,0 1 0 15,2 0-129-15,-1 3 52 0,1-1 11 0,0 0-539 16,0 3 284-16,0-4 143 0,1 4 63 0,10-1-663 16</inkml:trace>
  <inkml:trace contextRef="#ctx0" brushRef="#br0" timeOffset="38038.32">18039 14115 1370 0,'0'-4'0'0,"0"1"0"0,0 2 0 0,0-3 0 0,0 2 0 0,0 1 0 0,2-2 0 0,-1 2 0 0,1 0 0 0,0 1 0 0,0 0 63 0,0-3 160 16,0 3-85-16,-1 0-56 0,1 0-24 16,0 0 131-16,0 0-78 0,1 0-37 0,0 0 50 0,1 4-48 15,0 5 0-15,-1 2-42 0,-1 6 138 0,2 6-68 16,-3 4-27-16,1 6 76 15,0 10-59-15,-2 2-30 0,0 4 1 0,0 6 46 16,0-1-29-16,0 4-9 0,0 0-38 0,0 1 36 16,0-5-36-16,0 3 0 0,2-3-47 0,0-4 20 15,1-5-1-15,0-1 28 0,-1-8-42 0,2-2 41 16,-3-8 10-16,1 0-11 0,0-6-33 0,0-2 0 16,0-6 0-16,0-2 0 0,-2-4 0 0,0-4 0 15,0 0 0-15,0-2 0 0,0 0 0 0,0 0 0 16,0 0-31-16,0 0-89 15,0 0 66-15,0-2 18 0,0-4-621 0,0-1 308 16,0-3 148-16,0-1-198 0,0-3 182 0,1 2 91 16,7-5 45-16,4 0-509 0,-3-2 268 0</inkml:trace>
  <inkml:trace contextRef="#ctx0" brushRef="#br0" timeOffset="38423.67">18988 14029 2797 0,'0'-7'0'0,"0"6"0"0,0-4 0 0,0 3 0 0,0 0 0 0,0-1 0 0,0 1 0 0,0 2 0 0,0 0 0 0,0 0 0 0,0 0 149 0,1 0-61 0,5 0 124 15,1 0-88-15,2 12-45 0,-1 3-22 0,0 8 246 16,1 6-181-16,-2 3-122 0,1 12 0 0,-2 3 0 16,-1 3 0-16,-1 5 0 0,1 3 0 0,-1-1 0 15,-2 1 0-15,2 0 0 0,2 1 0 0,-3-4 0 16,3 1 0-16,-2-1 0 0,1 0 0 0,1-7 0 16,-2-3 0-16,2-7 0 0,-3-1 0 0,1-3 0 15,-1-3 0-15,1-11 0 0,-2 3 0 16,0-8 0-16,1-2 0 0,-2-5 0 15,-1-6 0-15,0 3 0 0,0-5 0 0,0 0 0 16,0 0 0-16,0 0 0 0,0 0 0 0,0 0 0 16,0-5 0-16,0 0-166 0,0-2-140 0,0-2 122 15,0-5 76-15,0 7-802 0</inkml:trace>
  <inkml:trace contextRef="#ctx0" brushRef="#br0" timeOffset="39480.58">19652 14036 1707 0,'-9'-21'0'0,"2"7"0"0,-2 4 0 0,6-1 0 0,-1 3 0 0,2 2 0 0,0 3 0 0,1 1 0 0,1 0 0 0,0 2 0 0,0 0 114 16,0 11-30-16,3 11 24 0,4 8-36 0,2 11-1 15,-4 3 102-15,1 9-69 0,-1 5-25 0,-1 11-10 16,-3-6 19-16,1-2-27 0,0-8 1 0,0 3-27 16,0 2 112-16,-2-9-59 0,0-2-27 0,0-2 44 15,0-9-35-15,0-1 0 0,0-5-26 0,0-3 34 16,0-4-1-16,0-7-42 0,0-6 0 0,0-2-11 16,0-5 20-16,0-1-9 0,0-2-29 0,0 0 0 15,0 0 29-15,-8-8 1 0,1-7-1 16,-4-7 0-16,-1-4 0 0,-2-4-348 0,0-3 164 15,0 0 65-15,-2 5 45 0,2 7-286 16,-2 1 151-16,1 5 44 0,0 5 49 0,0 6 109 16,0 4-27-16,-2 0-1 0,-2 14 116 0,7 6-75 15,-2 6-38-15,5 3 195 0,3 3-98 0,5 3-58 16,1 1 8-16,0-1 70 0,1-1-18 0,8-2-37 16,7-3 33-16,0-2-1 0,2-2-32 0,3-6 1 15,-1-4-31-15,1-6-140 0,5 1 66 16,-2-8 37-16,2-2-286 0,-1 0 151 15,-1-7 57-15,3-11-201 0,1-10 114 0,-4-5 71 16,0-2 5-16,-1-4-59 0,-2-4 58 0,-4 4 19 16,2-13 10-16,-5 10-53 0,-2-2 41 0,-3 12 0 15,-2 0 40-15,-3 10 42 0,-2 1-17 0,0 8 1 16,-2 2 268-16,0 5-147 0,0 2-74 0,0 3 455 16,0 1-217-16,0 5-131 0,-4 16-11 0,0 3 42 15,3 4-70-15,1 4-27 0,0 4-9 0,0 1 8 16,1 1 0-16,7-2-74 15,4-3-4-15,0-3 0 0,4-4 0 0,-3-7 0 16,2-1 0-16,2-4 0 0,-4-2 0 0,-2-7-51 16,2-1 19-16,1-4 1 0,-4 0 25 0,2-3-75 15,-1-11 29-15,-2-4 0 0,3-11 3 0,-3 1-47 16,0-6 39-16,3-7 6 0,-3 4 0 0,-3 3-35 16,1-3 33-16,0 6 2 0,-4 7-28 0,1 1 21 15,-2 11-1-15,0-2 261 0,-2 6-110 0,0 4-60 16,0 3-29-16,0 1 383 15,0 0-190-15,0 6-112 0,0 15-84 0,0 2 0 16,1 4 0-16,1 1 0 0,4 2 0 0,1 0 0 16,1 2 0-16,1-2 0 0,2-3 0 0,1-3 0 15,-1-3 0-15,0-1-114 0,3-3-71 0,-2 0 53 16,0-4 65-16,1-5-335 0,-4-3 174 16,3-1 101-16,1-4 46 0,0 0-418 0,0-13 231 0,3-8 117 15,-2-4 49-15,2-10-401 16,0-5 233-16</inkml:trace>
  <inkml:trace contextRef="#ctx0" brushRef="#br0" timeOffset="40307.37">21835 15177 3931 0,'-2'0'0'0,"-2"5"0"0,0-3 0 0,-6 4 0 0,3 4 0 0,2-5 0 0,3 0 0 0,0-3 0 0,2-2 0 0,0 0 0 0,0 0-417 0,0 0 163 0,0 0 144 16</inkml:trace>
  <inkml:trace contextRef="#ctx0" brushRef="#br0" timeOffset="47509.03">20841 13895 1976 0,'0'0'0'0,"0"-4"0"0,0 3 0 0,0-2 0 0,0 3 0 0,0 0 0 0,0 0 0 0,2 0 0 0,0 13 0 0,3 8 0 0,1 4 112 0,-1 8-28 0,0 10 133 0,0 6-89 16,-3 13-47-16,0 2 103 15,0-2-65-15,-2 19-46 0,0-7 1 0,0-2 81 16,0-5-59-16,0-1-30 0,0-11 168 0,0 2-103 16,0-5-47-16,0-6-24 0,2-13-3 0,-1-1-57 15,1-8 0-15,0-5 0 0,0-5 0 0,0-5 0 16,-1-6 0-16,-1-1 0 0,0-2 0 0,0-3 0 16,0-22 0-16,0-1 0 0,-1-12 0 0,-5-1 0 15,1 1 0-15,-6-13 0 0,-3 4 0 16,0 1-85-16,-4 7-201 0,4 9 107 0,-4 9 63 0,-1 2 40 15,-3 6 89-15,1 9-25 16,-5 4 0-16,1 0-25 0,2 15 248 0,0 6-119 16,4 5-65-16,2 2 320 0,5 2-234 0,5 2-113 15,5-1 0-15,2-1 0 0,0 3 0 0,8-5 0 16,7-2 0-16,3-4 0 0,0-4 0 0,8-2 0 16,-1-2 0-16,0-6 0 0,3-5 0 15,-1-3-8-15,-4 0-399 0,7-2 148 0,-4-12 119 0,1-4-609 16,-2-3 357-16,0-2 177 0,-1-4-423 15,-3-3 305-15,3-8 148 0</inkml:trace>
  <inkml:trace contextRef="#ctx0" brushRef="#br0" timeOffset="47730.64">21085 14516 1808 0,'8'-22'0'0,"-1"5"0"0,-3 4 0 0,1 4 0 0,0 2 0 0,-2 6 0 0,1 1 0 0,1 0 0 0,1 10 0 0,1 12 0 0,0 6 288 0,-2 4-126 0,0 4 397 0,1 7-261 15,-1-3-121-15,5 9-75 0,-2-5 196 0,1-2-131 16,-2-9-95-16,5 3-72 15,-3-10 0-15,0 2 0 0,1-7 0 0,-2-6 0 16,-3-7 0-16,0-3 0 16,-1-5 0-16,4 0 0 0,-2-9 0 0,1-13 0 0,2-8 0 0,3-6 0 15,3-13 0-15,0 2 0 0,5-2 0 0,-1-1 0 16,4 0 0-16,2 4 0 0,-5 1 0 0,1 5 0 16,-5 8 0-16,1 4-513 0,-6 7 88 15,3 1 185-15,-3 5 106 0,-2 7-670 0,1 1 384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06:16.4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1-01-09T08:06:57.164"/>
    </inkml:context>
  </inkml:definitions>
  <inkml:trace contextRef="#ctx0" brushRef="#br0">11914 11471 2357 0,'-5'0'0'0,"1"0"0"0,1 0 0 0,3 0 0 0,-1 0 0 0,-1 1 0 0,2 3 0 0,0 3 0 0,0 2 0 0,0 2 0 0,0 4 211 16,2-1-88-16,2 5 111 0,3 2-98 0,-1 6-50 15,1 0 30-15,-1 4-51 0,-2 1-29 0,2 1 0 0,-5 3-5 16,1-1 6-16,0 1 8 0,0-1-9 16,-2-2-123-16,0-4 62 0,0-1 31 0,0-4 8 15,0-4-243-15,0-3 130 0,0-7 18 0,0-3-376 16,0-4 191-16,0 0 111 0,0-3 46 0,0-9-390 16,0-18 231-16,0-6 116 0,0-6-194 0,0 2 146 15</inkml:trace>
  <inkml:trace contextRef="#ctx0" brushRef="#br0" timeOffset="300.26">11902 11532 2309 0,'-3'-20'0'0,"-1"6"0"0,-1-3 0 0,3 8 0 0,0 1 0 0,2 1 0 0,0 2 0 0,0-3 0 0,11 5 0 0,4-1 0 0,2 0 285 0,7 0-125 16,1 3-61-16,3-4-23 0,1 4 248 0,2-1-144 0,3 0-71 16,0 0-40-16,1 0 0 0,1 0-23 15,-4 0-10-15,2 2-73 0,-4 0 36 0,-4 0 1 16,-3 0-8-16,-2 0 10 0,-3 0 34 0,-2 6 0 15,-6 0-28-15,-2 0-7 0,0 1 35 16,-3 1-56-16,-1 2 136 0,-2 2-116 0,0-1 0 0,0 2 0 16,-1 2 0-1,1 2 0-15,0-2 0 0,0 2 0 0,0 4 0 0,2-2 0 16,0 5 0-16,0-3 0 0,-1 5 0 0,1 1 0 16,-1-3 0-16,1 0 0 0,0 2 0 0,-3-5 0 15,2 3 0-15,-1-1 0 0,0-3-52 16,-2 1-65-16,0-4-457 0,0-4 260 0,0 2 143 0,0-5-406 15,-7-3 270-15,0-1 135 16,-2-2 68-16,-5-4-431 0</inkml:trace>
  <inkml:trace contextRef="#ctx0" brushRef="#br0" timeOffset="490.78">12027 11705 3042 0,'-23'-1'0'0,"6"-2"0"0,4 1 0 0,1 1 0 0,5-1 0 0,4 2 0 16,3-2 0-16,0 0 0 0,3-1 0 0,13-1 0 0,7 1 273 0,0-4-109 0,9 1-68 0,-4 2-30 0,2 1 119 16,-1 1-80-16,-8 1-105 0,3 1-248 0,-4 0 98 15,-1 0 94-15,-4 0 45 0,-3 3-613 0,-1 3 330 16,-8-1 107-16,1 4 99 0,0-5-631 16,-4 1 342-16,0-2 169 0,0-3 87 0</inkml:trace>
  <inkml:trace contextRef="#ctx0" brushRef="#br0" timeOffset="777.56">12118 11472 2025 0,'-7'-5'0'0,"2"2"0"0,1 0 0 0,2 1 0 0,0 2 0 0,2 0 0 0,0 5 0 0,0 4 0 0,0 7 0 0,2 4 0 0,0-3 219 0,2 4-96 0,-1 6-43 0,-1-3-1 16,-2 3-153-16,0-2 55 0,0 0 37 0,-4 5-9 15,-6-3-82-15,-2-3 55 0,-3 0 27 0,-2-3 0 16,2-6 62-16,0 1-35 0,0-4-31 0,1-3 86 15,2-3-65-15,4-1-8 16,1-4 234-16,2-1-115 0,2 1-43 0,3-1-31 16,0 0 193-16,0 0-110 0,3 0-46 0,11 0-36 15,1 0 48-15,4-1-39 0,2-5-73 0,1 2 0 16,-1-2 0-16,2 3 0 0,-4-2 0 0,1-1-247 16,-3 4 89-16,-1-2 97 0,-4 3-316 0,-1-1 193 15,-2-1 41-15,-3 2 69 0,0 1-655 0,-4 0 338 16,0 0 182-16,-2 0 86 0,0 0-421 0</inkml:trace>
  <inkml:trace contextRef="#ctx0" brushRef="#br0" timeOffset="1013.98">12151 11832 1624 0,'-4'9'0'0,"-2"-3"0"0,2 6 0 15,-1 0 0-15,-2-1 0 0,0 1 0 0,2 4 0 0,-2-1 0 0,-2-1 0 0,-2 1 0 0,1 0 133 0,-3 1-48 0,-1-2 56 0,0 1-53 0,-4-3-25 0,4-3 8 16,0-3 36-16,-1 0-36 0,3-4 1 0,2-1-36 15,2-1 189-15,3 0-85 16,1 0-57-16,1 0-23 0,3 0 222 0,0 0-123 0,0 0-62 16,9-1 16-16,3-1-43 0,4-1 0 0,-2 0-150 15,6 2 59-15,-2-1 28 0,3-1 9 0,-2 3-450 16,-1 0 235-16,1 0 118 0,-2 0 24 16,-2 0-361-16,0 0 138 0,-2 0 131 15,0-1 22-15,-1-3-511 0,-3-5 301 0,-3-1 150 16</inkml:trace>
  <inkml:trace contextRef="#ctx0" brushRef="#br0" timeOffset="1256.94">12267 11929 1872 0,'4'0'0'0,"-3"0"0"0,2 0 0 0,-3 1 0 0,0 8 0 0,0 5 0 0,-10-1 0 0,1 4 0 0,-4-1 0 0,-2 8 0 0,-3-4 122 0,-2 1 101 16,-1-2-94-16,0 2-46 0,1-7-14 0,-4 4 105 15,-1 0-69-15,7-8-35 0,-1 1 1 0,1-4 107 16,9-3-62-16,0-2-44 0,4 0 0 0,1-2 62 15,4 0-49-15,0 0-24 0,0 0 13 0,9 0-38 16,6-2 0-16,4-2 23 0,4-1-22 0,-5-1 8 16,10-2-37-16,-3 1-8 0,-1 2 0 0,3-2 0 15,-3 2 0-15,-2-1-139 0,1 3 45 0,-2-1 39 16,-1 2 38-16,-1 0-576 0,-1 0 284 0,-6 2 105 16,5 0-155-16,-7 0 161 15,1 0 81-15,-4 0-499 0,1 0 290 0</inkml:trace>
  <inkml:trace contextRef="#ctx0" brushRef="#br0" timeOffset="1406.09">12387 12034 2226 0,'0'0'0'16,"0"0"0"-16,0 0 0 0,0 4 0 0,0 2 0 0,0 4 0 0,2 1 0 0,10 1 0 0,-3 0 0 0,4 0 0 0,-3 2 204 0,1-1-89 0,-2 2-39 15,-1-2 0-15,-1 0-441 0,1 0 201 0,-7-4 110 16,3 5-540-16,-2-3 313 0,-2-1 156 0,0-1-244 15</inkml:trace>
  <inkml:trace contextRef="#ctx0" brushRef="#br0" timeOffset="1687.49">12256 12199 2184 0,'-7'8'0'0,"3"3"0"0,2 3 0 0,-1-2 0 0,3 5 0 0,0 2 0 0,0 1 0 0,0-3 0 0,5 6 0 0,2-2 0 0,-1 1 146 0,-3-1-54 0,3-1 97 15,-4-1-77-15,0-2-28 0,-1 0-109 0,-1-2 30 16,0-3 1-16,0 0-114 0,-5-4 72 0,-4 0 45 16,0-5-9-16,-3-1-57 0,1-2 47 0,-2 0 23 15,-1-2 0-15,0-5-225 0,-3-6 58 0,2-1 71 16,-2 0-20-16,-3-4 77 0,4 6-35 0,-3-2 26 16,3 3 186-16,-2 3-89 15,6 3-37-15,-2 3 324 0,3 0-161 0,2 2-91 16,1 0-21-16,2 0 49 0,2 2-22 0,3 5-33 15,1 3 9-15,0-1-282 0,0 1 119 0,0-1 61 16,1 0 29-16,10-1-646 0,5-4 300 0,1-4 168 16</inkml:trace>
  <inkml:trace contextRef="#ctx0" brushRef="#br0" timeOffset="1831.85">12374 12370 2922 0,'11'3'0'0,"7"9"0"0,-9-3 0 0,-4-1 0 0,1-1 0 0,0 5 0 0,0-4 0 0,-1-1 0 0,2 0 0 0,1 3 0 0,2-3 36 0,-1-3 0 0,0 5 10 16,1-3-582-16,-1-3 286 0,2-3 144 0,-1 0 71 15,-1 0-334-15</inkml:trace>
  <inkml:trace contextRef="#ctx0" brushRef="#br0" timeOffset="1984.27">12671 11642 2630 0,'0'0'0'0,"0"0"0"0,4 0 0 0,0 0 0 0,1 0 0 0,-1 0 0 0,3 0 0 0,-1 0 0 16,2 0 0-16,-1 1 0 0,0 6 67 0,3 3-719 0,0 5 344 16,-5 4 180-16</inkml:trace>
  <inkml:trace contextRef="#ctx0" brushRef="#br0" timeOffset="2478.21">12684 12310 2271 0,'-2'15'0'0,"1"-5"0"0,-1-7 0 0,0-3 0 0,2 0 0 0,0-2 0 0,0-17 0 0,5-4 0 0,5-2 0 0,0-5 0 0,4-7 98 0,3-4-36 0,-2 0-305 16,0-2 139-16,2-4 70 15,-2-4 35-15,4-5-357 0,2-12 190 0,-1 9 98 16,-3 7-341-16,2 0 196 0,-4 14 98 0,2 1 19 15,-8 13 34-15,2 0 0 0,-5 12 27 0,-2 4 252 16,-2 3-126-16,0 5-72 0,-2 0-23 0,-6 17 372 16,-6 4-199-16,0 2-45 0,-4 6-68 0,0 1 296 15,-2 2-162-15,4 1-78 0,-3 0-16 0,2-3-30 16,5-10 0-16,5 1-17 0,1-8-14 16,4-2 1-16,0-3-1 0,0-6-32 15,7-2 1-15,11 0 40 0,10-12-8 0,-2-6-33 16,10-7 1-16,-1 0 32 0,3 5-1 0,-7 1-66 15,3 3 14-15,-2 2 1 0,-9 7-62 0,2 0 42 16,-5 4 25-16,-7 3-329 0,0 0 158 0,-5 4 85 16,-6 9 42-16,-2 4-199 0,0 0 110 0,-5 2 40 15,-9 2 39-15,-3-3-283 0,2-5 156 0,-6 7 79 16,5-10-84-16,-4 3 72 16,2-3 50-16,1 0-1 0,1-2 132 0,7 1-46 15,2-3-23-15,2 0 328 0,1 0-170 0,2 3-91 16,2 3-44-16,0 0 196 0,0 6-62 0,0 1-80 15,0 7 59-15,0 0 318 0,0 2-202 0,0 2-102 16,0 2-42-16,-4-1 152 0,-4-2-106 0,-1 2-52 16,0-3-167-16,-1-3 56 0,1-8 38 0,2 1-473 15,-1-3 246-15,2-7 123 0,2-3 62 16,-1-5-632-16,-1 0 272 0,5-8 180 0</inkml:trace>
  <inkml:trace contextRef="#ctx0" brushRef="#br0" timeOffset="2601.27">12957 12193 2401 0,'9'-5'0'0,"0"1"0"0,5 2 0 0,-2 2 0 0,2 0 0 0,-1 0 0 0,1 11 0 0,2 3 0 0,1-1 0 0,0 2 0 0,-2 2 95 0,2 0-45 16,-4 1-14-16,2-1-1 15,-4 0 9-15,2-2-198 0,-2-1 94 0,1-2 48 0,-1-4-563 0,0-2 305 16,1-6 161-16</inkml:trace>
  <inkml:trace contextRef="#ctx0" brushRef="#br0" timeOffset="2754.62">13702 11519 2401 0,'0'-9'0'0,"0"5"0"0,-2 2 0 0,-7 2 0 0,-3 0 0 0,-2 6 0 0,-2 7 0 0,2 2 0 0,-5 4 0 0,4 2 0 0,-6 8-152 16,2-1 94-16,1 2 47 0,-5 6-334 0,0-4 191 15,-5-1 103-15,-4 6-751 0</inkml:trace>
  <inkml:trace contextRef="#ctx0" brushRef="#br0" timeOffset="2900.85">13300 11953 1636 0,'-5'8'0'0,"1"-3"0"0,1-2 0 0,3 0 0 0,0-1 0 15,5-2 0-15,8 0 0 0,8 0 0 0,1-6 0 0,4 0 0 0,4-2 425 0,0 1-195 0,4-1-98 0,0 1-47 0,-1 1 261 16,-2 3-159-16,-3 1-76 16,-7 2-38-16,1 0-160 0,-2 0 61 0,-6 0 40 15,-1 0-586-15,-1 0 304 0,-7 4 152 0,-1 0 75 16,-2-1-722-16,-2-2 318 0,0-1 209 0</inkml:trace>
  <inkml:trace contextRef="#ctx0" brushRef="#br0" timeOffset="3078.05">13578 11809 2823 0,'-5'0'0'0,"5"0"0"0,-2 3 0 0,0 13 0 0,2 0 0 0,0 6 0 0,0 5 0 0,0-1 0 0,2 6 0 0,4 2 0 0,-1 0 192 0,-1 1-78 0,1 1 95 16,-3 2-86-16,0-2-36 0,-1-3-273 0,-1 3 111 15,0-7 55-15,0 2 28 0,-1-5-432 0,-5-3 239 16,1-3 105-16,-1-4-556 0,1-9 319 0,-3-1 82 16,0-6 101-16,3 0-200 0,-1-13 154 0,-1-10 72 15</inkml:trace>
  <inkml:trace contextRef="#ctx0" brushRef="#br0" timeOffset="3203.38">13499 12126 2423 0,'0'-2'0'0,"0"2"0"0,-2 0 0 0,-7 5 0 0,0 12 0 0,-5 1 0 0,2 6 0 0,-2-1 0 0,3 1 0 16,-4 0 0-16,2 3 253 0,4-5-100 0,-5 5-196 0,5-9 40 0,2 1-1 0,3-6 40 16,0-2-619-16,1-5 319 0,3-4 145 15</inkml:trace>
  <inkml:trace contextRef="#ctx0" brushRef="#br0" timeOffset="3342.77">13565 12129 3561 0,'17'0'0'0,"0"0"0"0,-2 3 0 0,-2 1 0 0,-2 4 0 0,2 6 0 0,-1-3 0 16,-1 2 0-16,0 2 0 0,1 0 0 0,-3 0 129 0,-2 0-59 0,-1-2-26 0,0 1-8 15,-4-3-568-15,2-1 284 0,-3-6 142 0,1 2 70 0,0-6-859 0</inkml:trace>
  <inkml:trace contextRef="#ctx0" brushRef="#br0" timeOffset="3728.78">13787 11893 2314 0,'2'-2'0'0,"0"2"0"0,-1 0 0 16,-1 0 0-16,2 0 0 0,0 0 0 0,0 0 0 0,0 0 0 0,1 0 0 0,-1 3 0 0,0 0-23 0,0-2 25 0,0 2-225 0,-2-1 129 16,0-2 65-16,0 0 33 0,0 0-615 0,-6 0 293 15,-1 0 141-15,1-10-81 0,1-3 112 0,-1-3 55 16,4-4 18-16,0-7 100 0,2 2-31 0,0-2 0 15,0 1-32-15,6 1 261 0,5 3-139 0,6-2-57 16,5 0 433-16,1 6-204 0,4 2-131 0,1 2 1 16,-4 5 155-16,7 0-128 0,-8 7-60 0,0 0 127 15,-2 2-93-15,-5 2-47 0,-2 13-14 0,-7 1-157 16,-3 9 63-16,-4 2 30 16,0-1 1-16,-11 3-108 0,-8 0 78 0,-7 4 26 15,-3 0 54-15,-3-1-19 0,-1-2-1 0,-3 0-38 16,4-6 118-16,-7 4-67 0,13-7-34 0,-3-2 261 15,12-8-123-15,4 0-40 0,4-3-43 0,1-5 217 16,6 0-125-16,2 0-63 0,0-3-31 0,10 0-62 16,5 0-8-16,4 0 36 0,1-3-306 0,1-3 152 15,0-2 79-15,1-2 47 0,-1 3-703 0,-4 2 317 16,-1 1 185-16,-4 2-359 0</inkml:trace>
  <inkml:trace contextRef="#ctx0" brushRef="#br0" timeOffset="3885.79">13792 12211 2821 0,'-9'15'0'0,"1"-1"0"0,3 0 0 0,-1-3 0 0,1 2 0 0,3-1 0 0,2 1 0 0,0-4 0 0,0 7 0 0,0-2 0 0,0-1 375 0,0 2-169 0,2-2-86 0,0 0-27 16,-1-1-29-16,-1-3 9 0,0 1-692 0,2-5 327 15,-2-1 164-15,0-2 82 0,0-2-391 0</inkml:trace>
  <inkml:trace contextRef="#ctx0" brushRef="#br0" timeOffset="4043.16">13916 12209 3822 0,'10'0'0'0,"1"3"0"0,-1 5 0 0,-1-1 0 0,0 5 0 0,3-2 0 0,-2 3 0 0,2 2 0 0,-3-1 0 0,1 3 0 0,-3-2 109 15,-1 2-109-15,-2 0 0 0,0-2 0 0,-3-2 0 0,1-2 0 0,0-3-260 16,-2-3-57-16,0 0 176 15,2-5-807-15,-2 0 491 0,2-3 253 0,-2-12-62 16</inkml:trace>
  <inkml:trace contextRef="#ctx0" brushRef="#br0" timeOffset="4204.72">14265 11720 3931 0,'6'-4'0'0,"-1"3"0"0,-4 1 0 0,1 0 0 0,-2 0 0 0,0 13 0 0,0 3 0 0,-8 2 0 0,1 2 0 0,-1 3 0 0,-1 5 0 0,-1-2 0 0,-1 2 0 16,0 0 0-16,-1-4 0 0,7-2-119 16,-2-4 44-16,3-1 55 0,2-8-912 0,0 0 483 15,0-6 242-15</inkml:trace>
  <inkml:trace contextRef="#ctx0" brushRef="#br0" timeOffset="4362.09">14523 11607 3265 0,'11'3'0'0,"4"4"0"0,0-1 0 0,0 0 0 0,-1 0 0 0,0 2 0 0,0 2 0 0,-1-3 0 0,0 4 0 0,-4 1 0 0,-1-1-98 0,-6 6 75 0,-2 0 25 0,0 5 0 16,-6 1-726-16,-11 1 380 0,-3 1 190 0,-9 2 103 16,-8 2-793-16</inkml:trace>
  <inkml:trace contextRef="#ctx0" brushRef="#br0" timeOffset="4633.08">14292 12019 2073 0,'-4'2'0'0,"4"0"0"0,0 0 0 0,8-2 0 0,5 0 0 0,4 4 0 0,2 1 0 0,7 4 0 0,0 5 0 15,-2 4 0-15,3 6 468 0,-3 3-217 0,1 3-98 0,-5 7-64 16,-5-4 266-16,-2 12-161 0,-5-4-81 0,-4-5 61 16,-4-1-113-16,0 1-61 0,0-2 0 0,-10-5 0 15,1-11 0-15,-4 0 0 0,1-8 0 0,0-5-85 16,0-5-75-16,1 0 97 0,0-9-497 0,4-11 241 15,-3-13 85-15,2-6 103 0,1 0-304 0,2-3 200 16,2 10 100-16,-1 4-92 0,-1 2 99 0,-1 5 47 16,1 10 23-16,-5-2 213 0,-1 11-95 0,-4 2-57 15,-4 4-14-15,-4 14 598 0,-5 8-310 16,0 2-157-16,-2 5 606 0,2-3-336 16,-10 11-182-16,4-3-87 0,2-1-281 0,10-9 97 15,0 0 49-15,6-9-321 0,5 4 181 0</inkml:trace>
  <inkml:trace contextRef="#ctx0" brushRef="#br0" timeOffset="4787.49">14919 12338 342 0,'-2'2'0'0,"2"11"0"0,8-4 1983 0,-4-9-987 0,-4 0-502 0,0 0-378 0,0 0-116 0,-4 3 0 0,-8 0 0 0</inkml:trace>
  <inkml:trace contextRef="#ctx0" brushRef="#br0" timeOffset="13267.16">18236 12073 1818 0,'-9'0'0'0,"-2"-2"0"0,2 0 0 0,2-3 0 0,-2 0 0 0,1-4 0 0,0 0 0 0,1-2 0 0,4 2 0 0,-3-4 0 0,4-2 77 0,2 0 48 0,0-4-44 0,0-1 1 16,0 0-15-16,2-1-28 0,4-1-1 0,3 1 1 16,0 1 111-16,1-1-56 0,1 3-17 15,0 1-11-15,1 0 191 0,-2 3-109 0,2 2-55 0,1 5 214 16,-4 2-124-16,5-1-77 16,-1 4-22-16,0 1-84 0,0 1 0 0,2 0 0 0,0 0 0 15,0 3 0-15,2 5 0 0,-4-1 0 0,4 4 0 16,-4 3 0-16,2 1 0 0,-4-1 0 0,1 6 0 15,-5 1 0-15,1 4 0 0,-5 0 0 0,-1 0 0 16,-2 4 0-16,0 1 0 16,-3 1 0-16,-10-1 0 0,-3 0 0 0,0 2 0 15,-3-3 0-15,-2-2 0 0,-1-1 0 0,1-2 0 16,-2-3 0-16,0 0 0 0,-2-7 0 0,2 0 0 16,-2-3 0-16,7-5 0 0,-3 2 0 0,2-4 0 15,5-4 0-15,-2 0 0 0,7 0 0 0,0 0 0 16,3 0 0-16,2 0 0 0,4 0 0 0,0-4 0 15,0 0 0-15,2-1 0 0,13-1 0 16,1 0 0-16,7 0 0 0,2 1 0 16,1 0 0-16,3 2 0 0,-5 1 0 0,8 0 0 15,-4 0 0-15,0 2 0 0,-4 0 0 0,3 0 0 16,-8 2 0-16,3 3 0 0,-1 5 0 0,-2-2 0 16,-3-1 0-16,2 1 0 0,-8-4-417 0,6-1 189 15,-3 1 95-15,-2-4-331 0,1 0 212 0,0 0 107 16</inkml:trace>
  <inkml:trace contextRef="#ctx0" brushRef="#br0" timeOffset="13447.24">18715 11887 3559 0,'0'-1'0'0,"0"1"0"0,0-3 0 0,4 2 0 0,8-1 0 0,6 0 0 0,0-2 0 0,3-3 0 0,5 4 0 0,-3-4 0 0,9-1 160 0,-4 3-62 0,1 2-181 15,-4-1 60-15,1 0 30 0,-5 3-244 16,0 1 132-16,-4 0 71 0,-2 0-731 16,-7 5 400-16,-3 5 200 0,-3 4 109 0</inkml:trace>
  <inkml:trace contextRef="#ctx0" brushRef="#br0" timeOffset="13610.75">18813 12011 2799 0,'-10'4'0'0,"4"4"0"0,4-2 0 0,2-3 0 0,0 3 0 0,0-3 0 0,8-1 0 0,7 2 0 0,8-1 0 0,1 0 0 0,2-2 234 0,0 2-99 0,-1-3-185 0,7 2 39 15,-6-1 24-15,3 1 0 0,-3 0-199 0,-6-1 112 16,5 1 64-16,-3-2-658 0,-1 0 349 0,-1 0 175 16</inkml:trace>
  <inkml:trace contextRef="#ctx0" brushRef="#br0" timeOffset="13796.26">19297 11701 3657 0,'-1'-2'0'0,"-2"2"0"0,3 0 0 0,-2 5 0 0,0 9 0 0,2 4 0 0,0 8 0 0,0 4 0 0,0 1 0 0,0 11 0 0,0-9 268 0,0 7-262 0,0-2-6 0,2 0 0 15,0-2 0-15,1-1 0 0,-2-2 0 0,1-7 0 16,0 5-189-16,2-9 109 0,-1-1 58 15,1-4-747-15,0-8 342 0,1-4 224 16,1-2-764-16</inkml:trace>
  <inkml:trace contextRef="#ctx0" brushRef="#br0" timeOffset="13958.2">19355 11994 3185 0,'0'-7'0'0,"0"-1"0"0,4 3 0 0,5-3 0 0,4 3 0 0,5 1 0 0,4-2 0 0,4 1 0 0,7 1 0 0,-1 0 0 15,3 2 116-15,-1-1 192 0,0 2-136 0,-3 1-67 0,-1 0-60 0,-3 0-100 16,-2 0 28-16,-5 1 32 0,-3 5 0 0,-6 1-584 16,-4-2 308-16,0 1 163 0,-6-2-741 0,-1 1 423 15,0-3 113-15,-6-2 139 0</inkml:trace>
  <inkml:trace contextRef="#ctx0" brushRef="#br0" timeOffset="14129.14">19605 11733 2735 0,'-10'-11'0'0,"1"7"0"0,2 1 0 0,2 2 0 0,0 1 0 0,3 0 0 0,2 6 0 0,0 10 0 0,0 8 0 0,0 2 0 0,2 4 121 0,4 1 387 0,0 5-236 0,-1 0-117 15,-1 2-60-15,0 1-50 0,-3-1-45 0,1-1 0 16,0 1-17-16,0-4-88 0,1-4 71 0,-2-2-595 16,1-5 341-16,2-5 158 0,0-1 84 0,1-10-859 15,2-2 434-15</inkml:trace>
  <inkml:trace contextRef="#ctx0" brushRef="#br0" timeOffset="14316.02">19985 11635 3931 0,'5'0'0'0,"0"0"0"0,-1 8 0 16,1 3 0-16,-3 6 0 0,-2 8 0 0,0 3 0 0,0 2 0 0,0 12 0 0,0 0 0 0,-5-2 0 0,-2 12 0 0,1 0 0 0,1 0 0 0,-3 3 0 0,0-3 0 15,1-2 0-15,1 1 0 16,3 0-21-16,1-4-59 0,0 2 59 0,2-2-822 16,0-1 442-16,0 1 62 0</inkml:trace>
  <inkml:trace contextRef="#ctx0" brushRef="#br0" timeOffset="14473.34">20183 12553 3743 0,'0'0'0'0,"0"0"0"0,0 0 0 0,0 0 0 0,0 0 0 0,0 0 0 0,0 0 0 16,0 0 0-16,0 0 0 0,-2 0 0 0,-1 2 10 0,-1 5 25 0,-5 2-1247 0</inkml:trace>
  <inkml:trace contextRef="#ctx0" brushRef="#br0" timeOffset="22617.52">18021 13401 1921 0,'-5'-10'8'0,"1"7"-3"0,4-1-1 0,0 0-1 0,0-3 0 0,2-2-1 0,7 1-1 0,5 0 1 0,1 3-1 0,4-4 2 0,4 4 90 16,2-2-32-16,0 3-2 0,-1 2-22 0,3 0-58 16,-7 2 38-16,1 0-9 0,0 2-67 0,-7 10 47 15,0 1 25-15,-5 5-78 0,-4 3 61 0,-3 6 15 16,-2-4-10-16,0 4-6 0,-5-2-9 0,-8 1-1 0,-1-5-9 0,-4 5 267 16,-1-4-114-16,0-3-56 15,-1-2-21-15,-3-4 127 0,4-4-49 0,1 1-51 16,-1-4 171-16,2-3-107 0,7 0-53 0,1-3 136 15,5 0-85-15,1 0-58 0,3 0-22 0,0 0-43 16,0 0-18-16,11-3 0 0,8 1 0 0,5 1 0 16,-5 1 0-16,9 0 0 0,-2 0 0 0,1 6 0 15,-4 5 0-15,2 4 0 0,-4 5 0 0,-2 3 0 16,-4-1 0-16,-4 4 0 0,-5-2 0 16,-2 7 0-16,-3-5 0 0,-1 3 0 15,0-5 0-15,-5-2 0 0,-5-4 0 0,-3 0 0 16,1-4 0-16,-6 1 0 0,1-9 0 0,-1 0 0 15,-2-1 0-15,2-5 0 0,-1 0 0 0,0 0 0 16,-1-3 0-16,-1-2 0 0,2-7 0 0,1-1 0 16,-2 0 0-16,6-2 0 0,-2 0-90 0,5 0-74 15,4 4 58-15,-1-4-452 0,6 2 260 0,2 1 131 16,0 1 65-16,10 0-479 0,7 0 263 0,7-2 145 16,1 2-178-16</inkml:trace>
  <inkml:trace contextRef="#ctx0" brushRef="#br0" timeOffset="22816.54">18476 13547 2874 0,'2'-7'0'0,"0"5"0"16,-2 0 0-16,0-2 0 0,0 1 0 0,2-3 0 0,3 2 0 0,5-4 0 0,3 3 0 0,1 1 0 0,4-2 504 0,3 3-233 0,-1 0-118 15,3-2-58-15,1 4-61 0,5-3-34 0,-3 0 0 16,0 3 0-16,0-2 0 0,-3 2 0 0,1-1-75 15,-3 1 3-15,-1 1 54 0,-4 0 27 0,-2 0-644 16,-4 0 328-16,0 0 45 0,-3 0 125 0,-2 1-665 0,-3 5 383 16</inkml:trace>
  <inkml:trace contextRef="#ctx0" brushRef="#br0" timeOffset="23096.31">18677 13680 2979 0,'-13'16'0'0,"2"-1"0"0,-1-3 0 0,1 0 0 0,8-2 0 0,-3-3 0 0,3 0 0 0,3-1 0 0,0-2 0 0,0 0 0 0,0 0 116 0,7-4 183 0,6 0-131 15,0 0-57-15,5 0-41 0,2 0 118 0,4-3-188 16,-2 0 0-16,-3 0 0 0,4-3 0 0,-3 2 0 16,-1-1 0-16,0 4 0 0,-2 0 0 0,-2-2 0 0,-4 2 0 15,0 1 0-15,-1 0 0 16,-3 0 0-16,-1 0 0 0,-3 0 0 0,-1 0 0 15,0 0 0-15,0 0 0 0,0 0 0 0,-2 0 0 16,0 0 0-16,0 0 0 0,0 0 0 0,0 0 0 16,0 0 0-16,0 0-53 0,0 0-87 0,0 0-870 15,0 0 491-15,0 0 242 16</inkml:trace>
  <inkml:trace contextRef="#ctx0" brushRef="#br0" timeOffset="23815.78">19365 13439 2011 0,'-18'-17'0'0,"6"5"0"0,3 2 0 0,2 0 0 0,2-3 0 0,5-2 0 0,0 0 0 0,2-4 0 0,17-4 0 0,5 3 0 0,8-5 213 0,4 3-88 16,1 3-44-16,2 0 0 0,-5 4-3 0,6 2-41 0,-2 6 0 15,-5 1 0-15,-3 4-24 0,-1 2 1 16,-11 0 32-16,3 9-9 0,-8 7-62 16,-2 5 31-16,-7 6 0 0,-2 0 47 0,-2 1-7 15,0 1-13-15,-4 2 122 0,-7-3-60 0,-2 0-29 16,2-2-7-16,-1-5 46 0,-3 6-38 0,4-9 0 15,-1 0-30-15,3 3-108 0,0-3 54 0,3 0 36 16,-2 1-9-16,7 1-647 0,1 1 307 0,-2 3 168 16</inkml:trace>
  <inkml:trace contextRef="#ctx0" brushRef="#br0" timeOffset="23952.56">19699 13995 3918 0,'0'14'0'0,"0"-1"0"0,-2-3 0 0,-2-2 0 0,-2-3 0 0,5-3 0 0,-1-1 0 0,2-1 0 0,0 3 0 0,0-3 0 0,0 1 13 0,3 1-13 0,6-2 0 0,-2 3 0 16,-2-3-70-16,1 0 10 0,-3 1 45 0,1-1-491 15</inkml:trace>
  <inkml:trace contextRef="#ctx0" brushRef="#br0" timeOffset="38038.04">20843 13334 1537 0,'0'0'0'0,"0"-1"0"0,0 0 0 0,0-3 0 15,0 2 0-15,0 0 0 0,0 0 0 0,0-1 0 0,0 3 0 0,0-1 0 0,2-1 267 0,0 2-116 0,3 0-47 0,1 2-39 0,2 9 284 0,-5 1-156 16,1-1-78-16,2 5 90 0,-3 2-75 0,1 5-51 16,-1 1 0-16,1 2 182 0,-2 0-111 15,3 0-57-15,-2 1 60 0,1 9-153 0,-2-6 0 16,1 0 0-16,-1-2 0 0,2 0 0 0,-2-5 0 16,-1 1 0-16,1-2-7 0,-2-2-96 0,0-2 70 15,0-2-158-15,0-7 73 0,0-1 65 16,0 1-33-16,0-8-572 0,0 2 311 0,0-3 156 0,0-3-545 15,0-12 355-15</inkml:trace>
  <inkml:trace contextRef="#ctx0" brushRef="#br0" timeOffset="38222.1">20992 13493 3391 0,'0'-8'0'0,"0"3"0"0,0 0 0 0,1-1 0 0,10 5 0 0,5-5 0 0,4 5 0 0,8-1 0 0,6-2 0 0,5-5 0 0,1 3 326 0,3 1-145 15,-4 3-148-15,12-6-33 0,-8 3 0 0,1 1 0 16,-7 0 0-16,0 2 0 0,-7 1 0 0,-1-1-565 16,-6 2 279-16,-11 0 162 0,-2 0 80 0,-4 0-811 15,-6 0 400-15,0 0 214 0,-4 0 102 0,-10 0-336 16,0 0 219-16</inkml:trace>
  <inkml:trace contextRef="#ctx0" brushRef="#br0" timeOffset="38389.11">21365 13168 2530 0,'-10'-7'0'0,"3"3"0"0,1 2 0 0,1 1 0 0,1 1 0 0,1 0 0 15,3 11 0-15,0 3 0 0,0 9 0 0,0 2 0 0,1 1 620 0,5 8-291 0,-2-2-138 0,1 7 70 0,-1-4-261 0,-1 1 0 16,4 0 0-16,-2-1 0 0,1-5 0 0,-1 3 0 16,1-7 0-16,-1-3-438 0,3-1 156 0,0-4 159 15,-1-4-753-15,5-3 430 0,-1-8 174 0</inkml:trace>
  <inkml:trace contextRef="#ctx0" brushRef="#br0" timeOffset="38693.65">21581 13185 2992 0,'11'-17'0'0,"3"8"0"0,0 0 0 0,6 1 0 0,1 2 0 0,8 2 0 0,2 2 0 0,5 2-1 0,1 0 1 0,0 10-1 0,-2 5 191 0,-1 4-77 0,-4 3-40 16,-5 7 195-16,-7-1-118 0,-4 8-48 15,-9 4-215-15,-5 2 73 0,0-1 38 0,-16 2-1 16,-7 2-98-16,-3-1 76 0,-5-5 26 16,-4-1 154-16,-2-5-61 0,-4-4-29 0,2-5-51 0,4-8-14 0,-3-2 0 15,3-3 0-15,0-3 0 16,5-5 0-16,10 2 0 0,1-5 0 0,8 1 0 16,1-1 0-16,6 0 0 0,4 0 0 0,0 0 0 15,14 0 0-15,11 0 0 0,0 0 0 0,5 0 0 16,5 0 0-16,0 0 0 0,6 0 0 15,4 0 0-15,-1 0 0 0,-1 0 0 0,-1 0 0 0,-7 0 0 16,1 0 0-16,-3 0-146 16,-1 0-243-16,-2 0 167 0</inkml:trace>
  <inkml:trace contextRef="#ctx0" brushRef="#br0" timeOffset="39356.11">22348 13384 3079 0,'-12'0'0'0,"4"0"0"0,7 0 0 0,1 0 0 0,0 0 0 0,0 0 0 0,7 0 0 0,12 0 0 0,6 0 0 0,0 0 0 0,7 0 134 0,3-2 204 0,-2 0-152 0,1 1-74 0,-2-3-109 0,0 2 1 16,-6 0 41-16,6 0-15 15,-3 1-155-15,-9 1 77 0,1 0 42 0,-2 0 0 16,-5 0-582-16,-3 0 308 0,-1 0 157 0,-6 9-930 0</inkml:trace>
  <inkml:trace contextRef="#ctx0" brushRef="#br0" timeOffset="39517.25">22532 13606 3094 0,'-7'3'0'0,"4"6"0"0,3-5 0 0,0 2 0 0,0-2 0 0,3-1 0 0,13-1 0 0,3 2 0 0,3-2 0 0,8 0 0 0,-2-2 157 0,2 0-61 16,-2 0-30-16,1 0 0 0,-6 0-256 0,0 0 108 15,2 0 60-15,-4 0-699 0,2 0 379 0,-3 0 189 16</inkml:trace>
  <inkml:trace contextRef="#ctx0" brushRef="#br0" timeOffset="39826.68">22962 13328 3055 0,'0'-9'0'0,"0"6"0"0,9 1 0 0,7-1 0 0,3 1 0 0,4 2 0 0,6 0 0 0,1 0 0 0,0 7 0 0,2 5 0 0,-2 1 287 0,0 2-130 0,-5 2-61 15,0 1-101-15,-6 5 40 0,-4 2 0 0,-9-3 9 0,-2 10-235 16,-4-2 113-16,-7 2 56 0,-9-2-199 16,-12 4 128-16,3-10 73 0,-12 5 23 0,7-13-45 15,-6 1-1-15,0-6-25 0,1-4 17 16,0-1 416-16,5-2-187 0,10-2-92 0,-1-2 338 0,8 0-424 16,3 0 0-16,5 0 0 0,5 0 0 15,0 0 0-15,10 0 0 0,15 0 0 0,6 0 0 16,0 0 0-16,6 0 0 0,0 0 0 15,2 0 0-15,7 6 0 0,-10-2 0 0,8-1 0 16,-3 1 0-16,-1-3 0 0,-6-1-208 0,5 0-178 16,-3 0 170-16,-1 0 81 0,0-1-346 0,-3-6 223 15</inkml:trace>
  <inkml:trace contextRef="#ctx0" brushRef="#br0" timeOffset="40026.24">23510 13452 3137 0,'-10'-2'0'0,"5"0"0"0,3 0 0 0,2 2 0 0,0 0 0 0,15 0 0 0,13 0 0 0,4 0 0 0,12 0 0 0,-7 0 0 0,14 2 459 0,-5-2-212 0,4 0-159 15,-6 0-88-15,0 0 0 0,-8 0 0 0,1 0 0 16,-5 0-458-16,-7 0 190 16,-5 0 152-16,-7 0-291 0,-2 0 230 0,-7 0 102 0,-4 2-113 0,0-2-667 15,-4 0 410-15,-10 0 205 0,-4-5 93 16</inkml:trace>
  <inkml:trace contextRef="#ctx0" brushRef="#br0" timeOffset="40165.61">23798 13230 2768 0,'-14'-3'0'0,"5"1"0"0,1 2 0 0,0 3 0 16,5 10 0-16,1 6 0 0,2 4 0 0,0 3 0 0,0 4 0 0,2 2 0 0,-1 4 286 0,6 0-116 0,-4 6-53 15,1-2-42-15,-2-4 1 0,2 1-41 0,-3-1-487 0,2-2 239 0,0-4 124 16,0-8 63-16,6 1-317 15,-4-7 189-15,2-4 104 0,3-4 34 0</inkml:trace>
  <inkml:trace contextRef="#ctx0" brushRef="#br0" timeOffset="40336.08">24180 13090 3931 0,'6'-19'0'0,"0"5"0"0,0 7 0 16,-1 3 0-16,-1 3 0 0,-2 1 0 0,5 3 0 0,-4 20 0 0,2 3 0 0,-3 9 0 0,0 15 0 0,-2 11 0 0,0 5 0 0,0 4 0 0,0 6 0 0,0 10 0 16,0 13 0-16,0-10 0 0,0 0 0 0,2 3 0 15,3 4-697-15,-1 11 151 0</inkml:trace>
  <inkml:trace contextRef="#ctx1" brushRef="#br0">30859 16193 0</inkml:trace>
  <inkml:trace contextRef="#ctx1" brushRef="#br0" timeOffset="86.23">30859 16193 0</inkml:trace>
  <inkml:trace contextRef="#ctx0" brushRef="#br0" timeOffset="41062.18">24817 13356 2301 0,'-13'0'8'0,"7"0"-2"0,4 0-2 0,2 3-2 0,0 3 0 0,2-2-1 0,10 4 0 0,1-3 0 0,4 1-1 0,0-1 1 0,7 3 190 0,3-4-76 0,-6 0-31 15,8 1-10-15,-3-1-332 0,-1-2 147 0,-4 0 72 16,0 0 38-16,-3-1-593 0,-7 1 308 0,-1 0 157 16</inkml:trace>
  <inkml:trace contextRef="#ctx0" brushRef="#br0" timeOffset="41223.49">24780 13551 2702 0,'-14'2'0'0,"5"2"0"0,4-2 0 0,1 0 0 0,4-2 0 0,0 2 0 0,2 1 0 0,16-1 0 0,5 0 0 0,5 0 0 0,2-2 105 16,0 0 132-16,0 2-102 0,0 0-50 0,1-1-25 15,-7 5-434-15,-1-2 201 0,6 1 103 0,-8 1-758 16,2 0 419-16,-3-3 208 0</inkml:trace>
  <inkml:trace contextRef="#ctx0" brushRef="#br0" timeOffset="41436.21">25354 13219 3773 0,'-7'0'0'0,"3"6"0"0,4 4 0 0,-2 8 0 0,2-2 0 0,0 7 0 0,0 3 0 0,0 3 0 0,0 6 0 0,0 3 0 0,0 7 158 0,2-10-158 0,0 6 0 15,0 1 0-15,0-6 0 0,-1 2 0 0,3-5 0 16,-2-5 0-16,2 6 0 15,-2-7 0-15,2-8-348 0,0 2 86 0,-1-3 149 16,1-7 61-16,-1-6-804 0,3-1 411 0,-1-4 204 16</inkml:trace>
  <inkml:trace contextRef="#ctx0" brushRef="#br0" timeOffset="41598.15">25439 13514 2533 0,'1'-12'0'0,"1"1"0"0,6 2 0 0,2 3 0 0,3 1 0 0,7 3 0 0,5 1 0 0,5-2 0 0,5 3 0 16,10 0 0-16,-1 0 148 0,1 0 63 0,-4 0-78 0,9 0-54 0,-5 0 1 0,-1 0-188 16,-10 0 71-16,2 0 37 0,-10 0 9 15,-1 0-499-15,-11 0 262 0,0 0 133 0,-9 0-658 16,-5 0 366-16,0 0 130 0</inkml:trace>
  <inkml:trace contextRef="#ctx0" brushRef="#br0" timeOffset="41781.44">25826 13206 2769 0,'-14'-10'0'0,"5"7"0"0,0 1 0 0,1-1 0 0,4 3 0 0,3 0 0 0,1 15 0 0,0 7 0 0,1 1 0 0,5 7 0 0,2 3 116 0,1 8 437 0,-3-2-259 16,-1 5-130-16,-1-4-129 0,0 6-35 0,0-2 0 16,0-9 0-16,1 2 0 0,1-2 0 0,-3-7 0 15,4 4 0-15,-2-12-359 0,2 1 107 0,-1-5 143 16,1-8-278-16,3-2-314 0,0-6 337 0,6-2 162 15</inkml:trace>
  <inkml:trace contextRef="#ctx0" brushRef="#br0" timeOffset="41965.12">26152 13178 3616 0,'4'0'0'0,"0"0"0"0,0 13 0 0,-2 4 0 0,2 5 0 0,-1 5 0 0,3 5 0 0,-2 1 0 15,3 7 0-15,3 7 0 0,-1-3 111 0,-2 3 93 0,0-1-204 0,4-1 0 0,-6-6 0 0,2 8 0 16,-5-11 0-16,0 3 0 0,-2-2-29 16,0-4-205-16,0-5 144 0,0-2 58 15,0-6-755-15,0-6 393 0,0-3 95 0,0-9-543 16</inkml:trace>
  <inkml:trace contextRef="#ctx0" brushRef="#br0" timeOffset="42143.21">26408 13422 3931 0,'6'-4'0'16,"-1"2"0"-16,5 2 0 0,-1 0 0 0,6 0 0 0,6 0 0 0,7 6 0 0,1-3 0 0,8 2 0 0,6 0 0 0,-9-3 0 0,5 0 0 0,-1-1 0 0,-4 2 0 0,-4 0 0 16,-10-1 0-16,-2 2-346 0,-6-1 22 0,0 3 175 0,-9-2 92 15,-3 0-877-15,0-1 453 16,-3 0 227-16,-9-3-202 0</inkml:trace>
  <inkml:trace contextRef="#ctx0" brushRef="#br0" timeOffset="42323.62">26656 13262 2839 0,'-10'-5'0'0,"5"1"0"0,-2 4 0 0,1 0 0 0,1 0 0 0,4 5 0 0,1 9 0 0,0 4 0 0,0 3 0 0,6 7 0 0,0 1 121 0,3 3 364 0,-4 1-225 0,-2 3-112 16,2 1-70-16,-3 1-78 0,-1 0 0 0,2-2 0 15,-3-3 0-15,0-4 0 0,2-4 0 0,0-1-79 16,-1-5-45-16,3-2 80 0,0-8 39 0,1-3-797 16,3-4 296-16,1-2 240 0,2-8 115 0</inkml:trace>
  <inkml:trace contextRef="#ctx0" brushRef="#br0" timeOffset="42491.01">27007 13155 3683 0,'13'-8'0'0,"-1"5"0"0,0 3 0 0,-2 0 0 0,2 0 0 0,-4 15 0 0,5 8 0 0,-3 3 0 0,1 6 0 0,1 6 0 0,-1 10 248 0,-3-1-248 15,5 2 0-15,-4 0 0 0,-1 1 0 0,3 1 0 0,0-1 0 16,-3 1 0-16,5-4-30 0,-5-3-167 0,-1 1 116 16,-5-8-1017-16</inkml:trace>
  <inkml:trace contextRef="#ctx0" brushRef="#br0" timeOffset="42654.07">27561 14006 3931 0,'0'0'0'0,"0"0"0"0,1 0 0 0,-1 0 0 0,0 1 0 0,0 4 0 0,0-3 0 0,0-1 0 0,0-1 0 0,-2 0 0 0,-3 0 0 0,4 0 0 0,-3 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07:33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13727 13968 2564 0,'-10'-20'0'0,"4"12"0"0,1 7 0 0,-1-8 0 0,1 4 0 0,1-2 0 0,3 0 0 0,-2 4 0 0,1 0 0 0,2 2 0 0,0-1 160 0,0 0-53 0,5 0 247 0,5 0-159 0,1 2-80 16,3 0-39-16,2 0 205 0,4 0-202 16,-2 0-79-16,6 6 0 0,1 2 0 15,3 1 0-15,4 1 0 0,0-3 0 0,4 3 0 16,7-1 0-16,-2-1 0 0,2-3 0 16,5 3 0-16,4-5 0 0,0 1 0 0,5-1 0 15,-1-3 0-15,1 3 0 0,3-1 0 0,-3-1 0 16,-4 2 0-16,-3-2 0 0,-4 1 0 0,-10 1 0 15,4 0 0-15,-7 0 0 0,-4 2 0 0,-7-3 0 16,-3 0 0-16,-4 3 0 0,-6-5 0 0,-1 1 0 16,-5 2 0-16,-1-3 0 0,0 1 0 0,-2-1 0 15,0 0 0-15,0 0 0 0,0 0 0 0,0 0 0 16,0 0 0-16,0-1 0 0,0-2 0 0,0 0 0 16,0-1 0-16,0 3 0 15,0-1 0-15,0 2 0 0,0 0 0 0</inkml:trace>
  <inkml:trace contextRef="#ctx0" brushRef="#br0" timeOffset="1127.06">22943 14047 2479 0,'-13'-11'0'0,"3"5"0"0,1 2 0 0,2-1 0 0,-2-1 0 0,0-2 0 15,2 2 0-15,1 0 0 0,1 2 0 0,-1-1 0 0,4-1 260 0,0 3-112 0,0 0-45 0,0 1 128 0,2-2-97 0,0 2-48 16,0 1 291-16,0-1-264 0,0 0-113 0,2 0 0 15,4-2 0-15,4 2 0 0,2-3 0 0,-3 1 0 16,5 0 0-16,-1 0 0 16,1 1 0-16,0-1 0 0,0 0 0 0,0-2 0 15,2 2 0-15,-2 0 0 0,2 1 0 0,0-1 0 16,2 0 0-16,0-1 0 0,1 1 0 0,-3 0 0 16,5 3 0-16,2-3 0 0,-3 2 0 0,5 0 0 15,3 0 0-15,0 1 0 0,4-1 0 0,2-1 0 16,-1 1 0-16,3-3 0 0,1 3 0 0,2 0 0 15,6 0 0-15,-2-2 0 0,4 3 0 0,4-1 0 16,4-2 0-16,8-2 0 16,-3 0 0-16,8-1 0 0,3-2 0 0,5 0 0 15,12-3 0-15,-2 3 0 0,2-2 0 0,2-1 0 16,0 3 0-16,-5-4 0 0,16 3 0 0,-3 5 0 16,-1-1 0-16,0 2 0 0,-3 2 0 0,-8 0 0 15,19 1 0-15,-7 1 0 0,0 0 0 0,1 0 0 16,-6 0 0-16,-8 0 0 0,17 0 0 0,-14 0 0 15,0 3 0-15,-1 1 0 16,-14-2 0-16,8-1 0 0,-4 4 0 0,-2-5 0 16,-7 1 0-16,-1 2 0 0,-3-3 0 0,-11 0 0 15,-1 1 0-15,-5 1 0 0,-11-2 0 0,-2 0 0 16,-7 2 0-16,-7-2 0 0,1 2 0 0,-9-2 0 16,0 0 0-16,-5 0 0 0,-3 2 0 0,1-2 0 15,-3 0 0-15,0 0 0 0,0 0 0 16,0 0 0-16,-1 0 0 0,2 0 0 15,-1 0 0-15,2 0 0 0,-2 0 0 0,0 0 0 0,1 0 0 16,-1 0 0-16,0 0 0 0,1 0 0 16,-1 0 0-16,0 0 0 0,-2 0 0 0,2 0 0 15,-2 0 0-15,0 0 0 0,0 0 0 0,1 0 0 16,-1-2 0-16,0-4 0 0,0 1 0 0,0-3 0 16,0 1 0-16,-3-1 0 0,-6 3 0 0,-6 1 0 15,-6 2 0-15,-8 2 0 0</inkml:trace>
  <inkml:trace contextRef="#ctx0" brushRef="#br0" timeOffset="14481.78">3897 18011 1874 0,'-22'-1'0'0,"6"-5"0"0,1 0 0 0,0-1 0 0,0-3 0 0,2 1 0 0,-1 0 0 0,1-3 0 0,0 2 0 0,3 4 0 0,0-2 83 0,3 1 293 0,2 1-168 16,0 2-84-16,0-1-41 0,0 3 107 0,3-1-79 0,2 2-35 15,0-1 256-15,0 2-145 0,0 0-73 16,0 0-26-16,0 0-3 0,0 0-85 0,0 0 0 16,0 0 0-16,2 0 0 0,5-3 0 0,3 3 0 15,0-1 0-15,3-1 0 0,-5 1 0 16,9 1 0-16,-9 0 0 0,6-2 0 0,0 2 0 0,0 0 0 15,1 0 0-15,2 0 0 16,1 0 0-16,3 0 0 0,1 0 0 0,5 0 0 16,-1 0 0-16,4 0 0 0,2-3 0 0,0 2 0 15,3-4 0-15,8-1 0 0,-5-2 0 0,1 1 0 16,-3-2 0-16,9 0 0 0,-5 0 0 0,1 2 0 16,1-3 0-16,-7 5 0 0,4-1 0 0,7 2 0 15,-7 3 0-15,2-1 0 0,-1 2 0 0,4 0 0 16,-4 0 0-16,13 0 0 0,-3 2 0 0,-3-1 0 15,6 3 0-15,0-4 0 16,-1 0 0-16,1 0 0 0,-2 0 0 0,-3 0 0 16,0 0 0-16,0 0 0 0,-3 0 0 0,4 0 0 15,-3 0 0-15,-4 0 0 0,-3 0 0 0,2 0 0 16,-3 0 0-16,0 0 0 0,-1 0 0 0,-2 0 0 16,-2 0 0-16,-6 0 0 0,6 0 0 0,-11 0 0 15,0 0 0-15,-3 0 0 0,0 0 0 0,-6 0 0 16,-1 0 0-16,-4 0 0 0,0 0 0 15,-4 0 0-15,-1 0 0 0,-1 0 0 0,1 0 0 0,-3 0 0 16,0 0 0-16,0 0 0 16,0 0 0-16,0-2 0 0,0-1 0 0,0-7 0 15,-5 1 0-15,-4-4 0 0,-3-5 0 0,0 2 0 16,-3-4 0-16,0 5 0 0,-3 5 0 0,2 4 0 16,-5 6 0-16</inkml:trace>
  <inkml:trace contextRef="#ctx0" brushRef="#br0" timeOffset="15462.33">15037 17905 1960 0,'-16'-17'0'0,"-1"3"0"0,4 7 0 0,-1-1 0 0,5 3 0 0,0 0 0 0,1 3 0 0,4-1 0 0,0 1 0 0,4 0 0 0,-1 2 138 0,1 0-48 0,0 0 128 0,1 0-88 15,7 0-44-15,5 0 234 0,2 0-144 0,1 4-68 16,2 0-33-16,1 2 277 0,0-1-145 0,6 3-136 16,-2-2-71-16,2 1 0 0,1-2 0 0,4 1 0 15,4 0 0-15,2-4 0 0,11 2 0 16,1-4 0-16,3 0 0 0,4 0 0 16,2 0 0-16,-2 0 0 0,4 3 0 0,8-1 0 15,-14 4 0-15,5 3 0 0,-1-2 0 0,-3 3 0 16,0 1 0-16,-1 1 0 0,0-1 0 0,-3 0 0 15,3 2 0-15,-2-1 0 0,4-2 0 0,7 1 0 16,-11-2 0-16,4-4 0 0,0 1 0 0,-4-2 0 16,-5-1 0-16,-1-1 0 0,-10 3 0 0,2-3 0 15,-9 3 0-15,2-1 0 16,-10-1 0-16,1 3 0 0,-5-3 0 0,-5 1 0 16,-2 0 0-16,-2-3 0 0,-2 2 0 0,-3-3 0 15,-1 2 0-15,-1-2 0 0,0 0 0 0,0 0 0 16,0 0 0-16,0 0 0 0,0 0 0 0,0-2 0 15,2-1 0-15,-2 0 0 0,2-1 0 0,0-1 0 16,-2-1 0-16,2 0 0 0,-1 0 0 0,1 0 0 16,2 0 0-16,-2 0 0 0,1-2 0 0,-1 4 0 15,0 2 0-15,1-2-296 0,0 3-468 16</inkml:trace>
  <inkml:trace contextRef="#ctx0" brushRef="#br0" timeOffset="18229.3">5962 15741 2761 0,'-12'0'0'0,"3"-2"0"0,-1 2 0 0,2-2 0 0,-2 1 0 0,5-1 0 0,3-1 0 0,-2 3 0 0,4 0 0 0,0-1 0 0,0 1 159 0,2-2-60 0,9-1 73 0,6-3-66 15,4 0-23-15,4-1 285 0,0 1-185 16,3 0-183-16,-3 2 0 0,3 0 0 15,-4 1 0-15,6-1 0 0,-2 2 0 0,-1 0 0 16,-4 0 0-16,0 1 0 0,-1-1 0 0,-4 2 0 16,2 0 0-16,-8 0 0 0,-2 0 0 0,-3 0 0 15,-1 0 0-15,-1 0-554 0,-4 0 94 0,0-2 210 16,-1-4 105-16,0-7-484 0,-2-2 285 16,-7 0 156-16</inkml:trace>
  <inkml:trace contextRef="#ctx0" brushRef="#br0" timeOffset="18454.53">6110 15199 3301 0,'0'0'0'0,"0"6"0"0,-4 9 0 0,1 4 0 0,-1 6 0 0,4 3 0 0,0 10 0 0,0 4 0 0,0 4 0 0,4 4 0 0,7 7 381 0,-1 7-171 0,-1-4-171 0,3-8-39 15,0 7 0-15,-1-3 0 0,3 0 0 0,-3-5 0 16,0 2 0-16,-1-3 0 0,-3-1 0 15,-2-7-176-15,-3 6-16 0,1-11 117 0,-1-1 57 0,-2-2-605 16,0-15 296-16,0-3 112 0,0-3-293 0,0-8 233 16,0-5 118-16,-2 0 58 0,-3-21-137 15,-2-8 87-15,-3-13 60 0</inkml:trace>
  <inkml:trace contextRef="#ctx0" brushRef="#br0" timeOffset="18599.79">6143 15829 2499 0,'0'-13'0'0,"0"3"0"0,0 5 0 0,0 4 0 0,-5 1 0 16,3 0 0-16,-5 5 0 0,4 10 0 0,-2 2 0 0,-1 2 0 0,-3 5 158 0,2-5-49 0,-3 9 76 0,-1-4-72 16,2 1-36-16,-2-2 0 0,1-5-242 15,1 3 113-15,-2-5 41 0,-1-2-514 0,5-5 283 16,1-3 142-16,4-5 70 0,-3-1-724 0,5-1 363 16</inkml:trace>
  <inkml:trace contextRef="#ctx0" brushRef="#br0" timeOffset="18751.23">6150 15775 2992 0,'16'0'0'0,"-2"0"0"0,2 0 0 0,-3 6 0 0,4 7 0 0,-3-2 0 0,3 2 0 0,-2-2 0 0,4 2 0 0,1 1 0 0,-5-2 168 16,0 0-318-16,0 3 96 0,0-3 57 0,-2 3-11 16,-3-4-555-16,2-2 298 0,-7-3 150 0,0 0-642 15,3-6 349-15,-6 0 189 0</inkml:trace>
  <inkml:trace contextRef="#ctx0" brushRef="#br0" timeOffset="19068.09">6481 15220 2934 0,'1'-5'0'0,"3"3"0"0,-1 2 0 0,-2 0 0 0,3 0 0 0,-3 10 0 0,3 3 0 0,0-2 0 0,1 4 0 0,-1 4 0 0,0 0-32 0,-1 1 37 16,-2 3-1-16,1-1 47 0,-2 5-544 0,0-7 268 15,0 2 132-15,-7 0-437 0,-5-5 272 0,-1-2 139 16,-1-4 64-16,0-3-150 16,-2-2 59-16,0-1 52 0,0-4 28 0,6 2 77 15,-3-3-20-15,3 0 0 0,5 0 352 0,-1 0-192 16,2 0-95-16,4 0-59 0,0 0 684 0,0 0-258 16,5 0-191-16,12-3 113 15,1 2-152-15,2-1-66 0,0-2-48 0,8 0 93 0,-3 3-65 0,0-4-34 16,1 4 1-16,-4-1-82 15,7-3 20-15,-11 4 0 0,3 1-445 0,-4 0 237 16,-5 0 118-16,-1 0 70 0,-4 0-905 0,-5 8 400 16</inkml:trace>
  <inkml:trace contextRef="#ctx0" brushRef="#br0" timeOffset="19242.56">6471 15693 2776 0,'-15'11'0'0,"7"-4"0"0,-1 1 0 0,5-5 0 0,1 0 0 0,3-2 0 16,0-1 0-16,2 0 0 0,10 0 0 0,4 0 0 0,3 0 493 0,3 0-216 0,0 0-123 0,5 0-57 0,-2 0 37 0,-1-1-134 16,-6-2 0-16,5 3 0 15,-4-2 0-15,-1 2 0 0,-5 0 0 0,-1 0-558 16,-2 0 300-16,-4 0 159 0,0 0 65 0,0 0-857 16,-6 0 425-16,0 0 213 0</inkml:trace>
  <inkml:trace contextRef="#ctx0" brushRef="#br0" timeOffset="19696.8">6574 15537 2838 0,'-8'0'0'0,"3"0"0"0,1 0 0 0,1 0 0 0,1 0 0 0,2 0 0 0,0 0 0 0,0 7 0 0,0 4 0 0,0 3 0 0,5 6 176 0,4 3-67 0,-1-1-35 16,0 4-120-16,-1 2 43 15,0 0 10-15,-5 2-237 0,1-1 136 0,-2-2 67 0,-1 4 35 0,0-1-145 16,0-4 100-16,-5 7 34 15,-6-6-54-15,-1 1-294 0,1-4 89 0,0-6 111 0,-3 1-17 16,1-5 68-16,0 1 30 0,-2-9 0 0,3 0 148 16,-2-2-60-16,3-3-39 0,-1-1 450 0,3 0-217 15,2 0-123-15,-1 0-25 0,8 0 750 0,-6 0-372 16,6 0-206-16,0 0-97 0,0 0-114 0,12 0-25 16,4-1 0-16,5-2 0 0,6 2 0 0,-1-1 0 15,4 0 0-15,2 2 0 16,-2 0 0-16,-3 0 0 0,6 0 0 0,-3 0 0 15,-4 0 0-15,-2 4 0 0,-2 0 0 0,-2 2 0 16,0 0 0-16,-4 3 0 0,-2-2 0 0,-5-3 0 16,0 1-89-16,0-3-942 0,-4 1 501 15,4-3 244-15</inkml:trace>
  <inkml:trace contextRef="#ctx0" brushRef="#br0" timeOffset="20224.37">7030 15405 2601 0,'-3'-3'0'0,"1"2"0"0,1 1 0 0,1 0 0 0,-3 0 0 0,3 0 0 0,-2 0 0 0,1 10 0 0,1 1 0 0,0 5 0 0,-4 4 82 0,0 0 0 0,-2 3-271 0,-1 3 110 16,-2-4 60-16,-2 1 30 0,-2-2-104 16,-1-5 67-16,0 0 44 0,0-3-11 15,1-4 186-15,3-1-76 0,1-3-111 0,0-1 214 16,3-2-131-16,5-2-38 0,-2 0 395 0,3 0-202 15,0 0-102-15,3 0-114 0,11 0-28 0,3 0 0 16,0 0 0-16,3-2 0 0,3 0 0 0,0 0 0 16,-1-2 0-16,0 3 0 0,-1-4-72 0,0 2 45 15,-5 1 34-15,1 0-114 0,-11 0 16 0,2 2 51 16,-5 0-146-16,-1 0 83 0,-2 0-9 0,0 8 38 16,-5 5 378-16,-9 6-163 15,-4 0-87-15,3 1-42 0,1-3 282 0,1 2-294 0,0-3 0 0,4-1 0 16,8-5 0-16,-4-1 0 15,4 1 0-15,1 0 0 0,0-5 0 0,3 1 0 16,8-3 0-16,1 1 0 0,-1-2 0 0,0-2 0 16,6 0 0-16,-4 0 0 0,1 0 0 0,-3 0 0 15,0 0-104-15,-1-2-298 0,-1 0 185 0,-1 0-624 16,-3 0 400-16,-1 2 200 0</inkml:trace>
  <inkml:trace contextRef="#ctx0" brushRef="#br0" timeOffset="20358.58">7019 16069 2626 0,'-7'8'0'0,"2"-1"0"0,0-3 0 0,3 1 0 0,2-4 0 0,0-1 0 0,9 0 0 0,6 0 0 0,1 0 0 0,3-5 0 0,0-1 8 0,5-8 33 16,-4 4 0-16,1-6 0 16,0-1-503-16,-1 3 261 0,3-10 117 0</inkml:trace>
  <inkml:trace contextRef="#ctx0" brushRef="#br0" timeOffset="20539.08">7273 15461 3874 0,'-9'0'0'0,"7"0"0"0,2 0 0 0,0 0 0 0,0 0 0 0,0 2 0 0,3 0 0 0,12-1 0 0,2 1 0 0,6 2 0 0,1-4 57 0,6 0-57 0,0 0 0 0,2-4 0 16,-2-1 0-16,0-2-183 0,0-2-47 0,-9 6 135 15,2-3 68-15,-5 2-804 16,-4 3 427-16,-4 1 215 0</inkml:trace>
  <inkml:trace contextRef="#ctx0" brushRef="#br0" timeOffset="20717.57">7279 15647 3226 0,'-10'13'0'0,"5"-1"0"0,1-5 0 0,2-2 0 0,2 1 0 0,0-1 0 0,7 0 0 0,10-5 0 0,4 1 0 0,8-1 0 0,-4 0 129 0,3 0-75 16,-3-1-14-16,1-5 1 0,-7 0 10 16,2-1-431-16,-5 1 211 0,-3 1 104 0,-1-1-509 15,-5 0 299-15,0-2 157 0,-5 1 69 0,0-2-624 16,-2-2 316-16,0-5 159 0</inkml:trace>
  <inkml:trace contextRef="#ctx0" brushRef="#br0" timeOffset="21032.55">7382 15159 3308 0,'-2'-5'0'0,"-4"2"0"0,2 3 0 0,-1 0 0 0,2 13 0 0,-1 6 0 0,3 6 0 0,1 6 0 16,0 11 0-16,1 5 0 0,6 12 328 0,8 6-143 0,-6 2-75 0,6 3-110 0,3-1 0 0,-4-8 0 16,7 7 0-16,2-7 0 0,-3-12 0 0,2 2 0 15,-1-6 0-15,1-8 0 0,-4 0 0 0,1-9 0 16,-3-1-134-16,-2-9-136 0,-1-3 147 0,-6-5-31 15,1-2-135-15,-2-6 109 0,-3-2 69 0,-1-2-142 16,0-13 107-16,0-6 42 16,-2-7 37-16,0-1 20 0,0 0 6 0,0 1 0 0,-4 6 1 0,-1-2 169 15,-3 5-79-15,0 5-46 16,-1 4 1-16,0 5 501 0,-5 3-215 0,1 2-148 16,1 0 402-16,-6 6-253 0,-3 9-257 0,3 1-35 15,-1-1 0-15,-6 8 0 0,3-3 0 0,-3-3 0 16,2 0-48-16,5-6-4 0,6-6 56 0,-3-2-825 15,1-3 358-15,3-2 232 0</inkml:trace>
  <inkml:trace contextRef="#ctx0" brushRef="#br0" timeOffset="21165.26">7500 15027 3931 0,'1'-9'0'0,"3"6"0"0,1 3 0 0,0 0 0 0,2 0 0 0,2 0 0 0,2 14 0 0,-1 7 0 0,1 3 0 0,3 11 0 0,-1 5 0 0,6 4 0 16</inkml:trace>
  <inkml:trace contextRef="#ctx0" brushRef="#br0" timeOffset="22013.88">16623 15468 2731 0,'-7'-5'0'0,"2"1"0"0,5 3 0 0,0 1 0 0,0 0 0 0,0 0 0 0,0 0 0 0,2 0 0 0,10 0 0 0,8 0 0 0,3 0 300 0,5 0-134 0,4 0-63 0,0 0 130 16,0 1-96-16,1 1-48 0,4-2-268 0,-3 2 106 15,-2 0 56-15,-11-1 29 0,3 1-522 0,-4 3 275 16,-8-4 148-16,-3 1-551 0,0 3 258 0,-7-5 170 16,-1 1 84-16,-1-1-142 0,-1 0 104 0,-11 0 66 15,-1 0 29-15,0-9-197 0,-1-5 112 0,0-7 57 16,1 3-29-16</inkml:trace>
  <inkml:trace contextRef="#ctx0" brushRef="#br0" timeOffset="22322">16896 15294 1383 0,'-10'-21'0'0,"2"4"0"0,1 6 0 0,2 2 0 0,-2 3 0 0,5 5 0 0,0-2 0 0,1 3 0 0,1 0 0 0,0 4 0 0,0 9 179 0,0 2-70 16,1 3 6-16,1 1-42 0,3 6-1 0,-1 0-31 16,-3-1-304-16,1 2 152 0,-2-3 86 0,0 6-399 15,-3 0 228-15,-11-1 115 0,-3 2-10 0,-4-4-175 16,-3 1 76-16,-3-5 79 0,-3-1 35 0,-2-2 51 15,2-6-16-15,-2-3 0 0,2-3 177 0,2-3-94 16,6-3-41-16,0-1 317 0,2 0-167 16,8 0-92-16,3 0 0 0,0 0 461 15,9 0-210-15,0 0-135 0,2 0-67 0,15 0 241 16,10 0-159-16,5 0-74 0,3 0-38 0,8 0 131 16,-3 0-84-16,-1 0-31 0,11 0 200 0,-9 6-126 15,1-2-64-15,4 2 21 0,-9-5-42 0,0 3 3 16,1 0-86-16,-7 0-240 0,-2-1 117 0,-6 0 82 15,-2 0 41-15,-9 1-555 16,0 0 286-16,-5-3 85 0,-5 4 92 0,-2-2-576 16,0 3 314-16,-7-2 147 0,-10-1-88 0,-4-1 128 15,-5 0 62-15</inkml:trace>
  <inkml:trace contextRef="#ctx0" brushRef="#br0" timeOffset="22472.86">16814 15719 2078 0,'-21'6'0'16,"3"3"0"-16,-1 2 0 0,0 2 0 0,-1 4 0 0,1-1 0 0,-1 4 0 0,2 0 0 0,-1 3 0 0,1-1 0 0,-1 3 317 0,1-3-137 0,-1 3-70 0,1-4-35 0,4-3-116 16,0-1 36-16,3 1 0 15,4-10-402-15,1 1 224 0,3-5 112 0,0-2 66 16,3-2-598-16,0 0 246 0,3-11 176 0</inkml:trace>
  <inkml:trace contextRef="#ctx0" brushRef="#br0" timeOffset="22633.43">16604 15893 2206 0,'7'-2'0'0,"3"2"0"0,-1 0 0 0,-1 10 0 0,-3 5 0 0,2 7 0 0,-4 3 0 0,3 0 0 0,-3 6 0 0,1 2 0 0,-2 2 125 0,0-2-48 0,-1 1 298 15,-1-2-168-15,0 0-82 0,0-4-43 0,0-5-100 16,0 3 24-16,-1-5 0 0,-1 0-280 0,-2-7 157 16,0 2 79-16,3-10 50 0,-1-2-522 0,2-2 246 15,-2-2 145-15,2-4-574 0,0-19 316 0,2-6 173 16</inkml:trace>
  <inkml:trace contextRef="#ctx0" brushRef="#br0" timeOffset="22909.93">16827 15716 2355 0,'2'0'0'0,"3"0"0"0,-4 10 0 0,-1 1 0 0,0 3 0 0,2-2 0 0,-2 4 0 0,2-1 0 0,0-3 0 0,0 4 0 0,0-1-54 0,-2-2 48 0,0-2 9 0,0 4 38 16,0-4-348-16,-4 3 174 0,-5-5 87 0,-5 3-125 15,1-5 101-15,-2-3 44 0,-2 0-1 16,2-3 54-16,2-1-100 0,0 0 28 16,5 0-86-16,-1 0 469 0,6 0-198 0,-1 0-84 15,4 0-14-15,0 0 567 0,0-1-248 0,7-2-165 16,6 2 45-16,2-1-99 0,4 0-51 0,0-2-24 16,2 2 11-16,-1 1-37 0,3 1 0 0,-1 0-221 15,-2 0 111-15,0 0 54 0,-3 0 39 0,-3 0-256 16,-5 0 136-16,2 0 69 0,-4 0-812 0,-4 0 402 15,-1 3 178-15,-2 3 114 0</inkml:trace>
  <inkml:trace contextRef="#ctx0" brushRef="#br0" timeOffset="23057.33">16773 16034 1941 0,'-15'9'0'0,"4"0"0"0,4-1 0 0,0-1 0 0,4-5 0 0,3 4 0 0,0-2 0 0,7-3 0 0,7 2 0 0,2-3 0 0,3 0 67 0,0 0-131 0,0 0 52 15,0 0 36-15,-3 0-10 0,0 0-470 0,-7 4 247 0,1-2 126 16,-5 4 61-16,-3 3-289 16,0 0 160-16</inkml:trace>
  <inkml:trace contextRef="#ctx0" brushRef="#br0" timeOffset="23665.95">16852 16173 1601 0,'-13'6'0'0,"3"-2"0"0,-3-1 0 0,4-1 0 0,4-2 0 0,0 0 0 0,1 0 0 0,4 0 0 0,0 0 0 0,0 0 0 0,2-2 126 16,10-5-49-16,-1 1 1 0,3-2-63 0,-1 3 26 15,-1-3 0-15,0 2-218 16,1 0 103-16,-4 0 58 0,1 3 28 0,-3 0-410 0,-1 0 219 0,-3 0 47 0,-1 0 72 0,-2-1-356 16,0 0 188-16,0-2 94 15,-3-1 25-15,-3-2 41 0,-3 0 68 0,2 1 0 16,-3 0 0-16,2 3 0 0,-1-3 0 0,1 4 138 16,3 0-110-16,-1 2-34 0,3 0-1 0,1 2 456 15,0 0-227-15,2 4-54 0,0 12-78 0,0 0 274 31,0 7-162-31,0 1-80 0,0 3 251 0,2-3-156 0,1 5-93 0,3-2-41 16,-1-6 71-16,4 1-56 16,0-3-29-16,0-4-42 0,3-1 14 0,-3-5-1 0,3-4 1 0,0-2-154 15,1-3 77-15,1 0 48 16,0-14-9-16,0-7-286 0,0-6 162 0,1-4 41 0,-2-11-461 0,-4 8 213 16,3-14 151-16,-4 1 54 15,-5-3-212-15,1-5 148 0,-1-9 73 0,-1 6-45 0,-2-16 64 0,0-3 27 16,0-2 0-16,0 0-45 15,0 3 37-15,0 17 41 0,0 18 35 0,0 12 144 16,0 10-112-16,-3 1-37 0,-1 11 691 16,-5 7-340-16,1 12-117 0,2 16-114 0,1 9 429 0,5 9-251 15,0 6-117-15,0 18 336 0,0-1-235 16,0 6-119-16,5 2-58 0,7 0 174 0,1-13-224 0,4 14-50 16,0-13 0-16,0-15 0 15,3 2 0-15,3-8 0 0,-6-8 0 0,1 0 0 0,0-8 0 0,-4-5 0 16,-2-5-39-16,-1-5-98 0,-4-5 99 0,0-5-419 15,0-3 182-15,-2 0 126 16,-1-20 13-16,0-7-11 0,-3-3 43 0,1-13 37 16,-2 0-1-16,0-2-86 0,0-1 57 15,0 15 28-15,0 1 56 0,-5 3 10 0,-2 7-37 0,-1 9-1 16,-2 2 383-16,3 5-191 0,-6 4-106 0,1 0 315 16,0 13-152-16,-2 8-101 0,1-1 8 0,-1 2-98 15,2 1 39-15,-3 4-15 16,-2-1-1-16,4-4-161 0,-1-4 81 0,2 0 40 0,3-7-562 0,0-1 288 15,4-7 106-15,-1-3 87 0,5 0-630 0</inkml:trace>
  <inkml:trace contextRef="#ctx0" brushRef="#br0" timeOffset="23796.3">17148 15474 2094 0,'4'-9'0'0,"3"7"0"0,1 0 0 0,-2 2 0 0,0 0 0 0,-3 4 0 0,4 5 0 0,1 3 0 0,5-1 0 0,2 1 0 0,6 2-413 0,0-3 225 0,1-3 113 16</inkml:trace>
  <inkml:trace contextRef="#ctx0" brushRef="#br0" timeOffset="24334.38">17507 15452 2159 0,'4'-2'-1'0,"7"-1"1"0,0 2 0 0,3-1 0 0,0 1 0 0,5 1 0 0,1 0 0 0,1 0 0 0,2 0 0 0,-2 0 0 0,-1 0 99 0,-2 0-29 16,-4 4-1-16,-6 3-150 0,0-2 61 0,-5 4 41 15,-3 6-9-15,0 4 29 0,-15 4-1 0,-5 6 1 16,-7 1 114-16,1-1-47 0,-8 13-39 0,2-4 368 0,-1 3-199 16,2-3-98-16,3 2-50 15,9-6 154-15,1 3-244 0,4 2 0 0,7-6 0 16,3 0 0-16,4-2 0 0,0-5 0 0,0 4 0 15,6-10 0-15,3 2 0 0,3-5 0 0,-3-5 0 16,-2 0 0-16,3-5 0 0,-4-3 0 0,-1 0-75 16,-1-4-106-16,-1 0 88 15,-1 0-208-15,0-12 135 0,-2-3 63 0,0-3 31 0,0-5 99 0,0-3-34 16,-2-4-10-16,0-4 61 16,0-9-43-16,2 4 0 0,0-3-41 0,0 8 72 15,8-1-47-15,5 3 11 0,2 3 94 0,2 5-57 16,4 3 9-16,1 3-26 0,-1 6 210 0,6 1-109 15,-1 4-38-15,-6 3-31 0,8 2 210 16,-7 2-198-16,0 0-60 0,3 6 0 0,-1 5 0 0,-4 3 0 16,-3-2 0-16,2 5 0 0,-4 0 0 0,0 0 0 15,-1 2 0-15,0-3 0 0,-2 2 0 0,-2 0 0 16,1 1 0-16,-1 2 0 16,-1 1 0-16,-3 2 0 0,3 1 0 0,-2 1 0 15,-1-3 0-15,-1 9 0 0,1-4 0 0,-1 2 0 16,1-2 0-16,-2 1 0 0,1-5 0 0,0 1 0 15,-1-3 0-15,-1-3 0 0,0-2-87 0,0-7-12 16,-2 2-520-16,0-6 290 0,0 0 144 0,-2-5 72 16,-9-1-458-16,-1 0 255 0,-3-11 142 0,-2-8-308 15,1-7 221-15,-5-11 110 16</inkml:trace>
  <inkml:trace contextRef="#ctx0" brushRef="#br0" timeOffset="24491.36">17689 15700 2529 0,'-7'0'0'0,"1"0"0"0,2 9 0 0,3 4 0 0,-1 4 0 0,2 0 0 0,0 2 0 0,0-3 0 16,2 5 0-16,3 0 0 0,2 0 82 0,2-3-1 0,0 1-30 0,-2 0-435 0,-2-4 212 15,3-3 107-15,-6-3 52 16,2 0-242-16,-2-6 155 0,0 2 64 0,0-5-548 16,-2 0 281-16,1-5 87 0,1-9 88 0,-2-5-141 15</inkml:trace>
  <inkml:trace contextRef="#ctx0" brushRef="#br0" timeOffset="24872.42">17745 15749 1569 0,'0'-19'0'0,"2"8"0"0,-2-3 0 0,2 7 0 0,-2 3 0 0,0 3 0 0,2-2 0 0,0 3 0 0,-1 0 0 0,4 11 0 0,-1 1 343 15,1 5-156-15,-1-1-74 0,-1 4 143 0,1 1-108 0,0-2-54 0,-3 2-16 16,-1-2-6-16,0-2 0 16,0 0-31-16,0-2-1 0,-5-3 37 0,0 0 11 15,-4 0-48-15,-2-5 90 0,4-1-44 0,-2-1-1 16,2 0-44-16,1-2 2 0,0-2-2 0,0 2-1 15,5-1-27-15,-1-1-1 0,2 4 29 0,0 2 9 16,0 0-132-16,0 3 60 0,2-1 28 0,1 1-1 16,3 0-106-16,2-2 58 15,-3 1 12-15,1 1 1 0,-2-3 3 0,-1 1-1 0,1-3-1 0,-2 3 61 16,-2-2-13-16,0 0-23 16,0 0 34-16,-8 3-33 0,-4-4 0 0,-4 3 0 15,-2-3 51-15,-3 3 0 0,-6-4-32 0,5 2-10 16,2-3 139-16,-3 0-67 0,0 1-25 0,5-2-2 15,2 1-51-15,5 0 0 0,4-1 0 0,1-1 0 16,4-1 0-16,2 2 0 0,0 3 0 0,6-4 0 16,13 5 0-16,5-2 0 0,4 0 0 0,2-1 0 15,6-1 0-15,0 0 0 0,5-1 0 0,6 2 0 16,-2-3 0-16,2 0 0 0,-1 0-4 0,2 1-199 16,-5-1 24-16,10 2-431 15,-2 1 284-15,-3-1 143 0</inkml:trace>
  <inkml:trace contextRef="#ctx0" brushRef="#br0" timeOffset="25017.83">18749 16267 3931 0,'-8'-4'0'0,"6"2"0"0,-2-2 0 0,0-2 0 0,-5 1 0 0,2 3 0 0,-1 0 0 0,4-2 0 0,-1 0 0 0,-3 1 0 0,3 1-66 0,1 0-157 0,-2 1 132 16,2-1 76-16,1 2-1268 0</inkml:trace>
  <inkml:trace contextRef="#ctx0" brushRef="#br0" timeOffset="27163.74">7040 17720 1305 0,'-8'-2'0'0,"3"1"0"0,2-1 0 0,-3-1 0 0,5 2 0 0,1 1 0 0,-3 0 0 0,3-2 0 0,0 2 0 0,0 0 0 0,0 0 90 0,0 0-1 0,3 0 136 0,1 0-92 15,5 0-36-15,5 0 240 0,-1 0-148 0,2 0-74 16,0 0-37-16,2 0 74 0,-2 0-45 0,3 0-38 15,1 6 223-15,-2-3-126 0,0 2-62 0,2-2-32 16,-3 1 102-16,-2-1-73 0,3 0-65 0,0-2-36 16,0 0 0-16,2-1 0 0,-1 0 0 15,-1 0 0-15,1 0 0 0,0 0 0 0,-3 0 0 16,6 0 0-16,-5 0 0 0,-2 0 0 16,-1 0 0-16,0 3 0 0,-2-2 0 0,2 4 0 0,1-4 0 15,-2 2 0-15,4 0 0 16,0-1 0-16,2-2 0 0,0 2 0 0,4-2 0 0,-4 0 0 0,2 0 0 15,1 0 0-15,0 0 0 16,-3 0 0-16,2-2 0 0,-1 0 0 0,1 1 0 16,-1-4 0-16,1 4 0 0,-3-2 0 0,4 1 0 15,0 1 0-15,-1-2 0 0,6 2 0 0,-1 1 0 16,0-1 0-16,-2 1 0 0,7-3 0 0,0 2 0 16,-1 1 0-16,-1-2 0 0,2-1 0 0,0 3 0 15,0 0 0-15,0 0 0 0,0-1 0 0,2 1 0 16,0-2 0-16,0 1 0 15,2 1 0-15,1 0 0 0,3 0 0 0,-2 0 0 16,2 0 0-16,4 0 0 0,0-3 0 0,2 1 0 16,-4 1 0-16,6-1 0 0,-5-1 0 0,8 3 0 15,-4 0 0-15,0 0 0 0,2 0 0 0,2 0 0 16,-6 0 0-16,10 3 0 0,-4-1 0 0,-3 1 0 16,5 0 0-16,-1-3 0 15,3 0 0-15,1 0 0 16,-2 0 0-16,2 0 0 0,2 0 0 0,1 0 0 31,-1 0 0-31,2 0 0 16,-6 0 0-16,5 0 0 0,-4 0 0 0,2 0 0 0,-4 0 0 0,0 0 0 0,2 0 0 0,-1 0 0 0,3 0 0 0,-4 0 0 0,2 0 0 0,-3 0 0 15,1 0 0-15,-3 0 0 16,3 0 0-16,-1 0 0 0,-2-3 0 16,1 1 0-16,1 1 0 0,3-1 0 0,0-1 0 0,-2 2 0 0,-6-1 0 0,7 1 0 31,-5-2 0-31,-1 1 0 0,-2 1 0 0,2-1 0 0,-5-1 0 0,8 2 0 15,-6-3 0-15,1 0 0 16,2 1 0-16,2-1 0 0,-9 2 0 0,7-4 0 0,-10 5 0 0,2-1 0 16,-3-1 0-16,-3 2 0 15,-5 0 0-15,1-2 0 0,-8 3 0 0,-3-1 0 0,-4 1 0 0,-3 0 0 16,-3 0 0-16,-3 0 0 0,-2 0 0 16,0 0 0-16,-2 0 0 0,0 0 0 0,0-3 0 0,0 3 0 15,-2-5 0-15,-5 1 0 16,-2 0 0-1,0 1 0-15,0-2 0 0,-5 1 0 0,0 4 0 0,-2 0 0 0,-5 12 0 0,0 19-10 16</inkml:trace>
  <inkml:trace contextRef="#ctx0" brushRef="#br0" timeOffset="28700.65">18579 17709 1413 0,'-13'0'0'0,"4"0"0"0,1 0 0 0,4 3 0 0,1 2 0 0,-1-4 0 0,2-1 0 0,2 2 0 0,-1-2 0 0,1 3 0 0,0-2 197 0,0 2-84 0,0 0-35 15,1-1-1-15,5 2 61 0,-1-3-38 0,5 0-11 16,-2 2 175-16,1-3-112 15,-2 1-55-15,5-1-28 0,-5 0 197 0,2 0-117 0,0 0-55 16,0 0-26-16,-2 0 141 0,2 0-85 0,1 0-31 16,1 0 48-16,0 0-141 0,3 0 0 0,-2 0 0 15,6 0 0-15,-2-1 0 0,1-4 0 0,3 1 0 16,0-2 0-16,1 0 0 0,3 1 0 0,-4 1 0 16,7 1 0-16,-1-2 0 0,0 2 0 15,3 0 0-15,-1-1 0 0,-3 3 0 0,4-1 0 0,-3 0 0 16,1 1 0-16,-1 1 0 15,-1 0 0-15,-7 0 0 0,6 0 0 0,-3 0 0 16,2 0 0-16,-3 0 0 0,1 0 0 0,2 0 0 16,-3 0 0-16,3 3 0 0,-2 0 0 0,-1 1 0 15,3 1 0-15,-2-2 0 0,1 1 0 0,2 2 0 16,-3-3 0-16,5 3 0 0,-1 0 0 0,-1 0 0 16,4-1 0-16,2-2 0 0,-2 1 0 0,2 2 0 15,0-2 0-15,1 0 0 0,0-3 0 0,1 3 0 16,0-1 0-16,2 0 0 15,2 1 0-15,0 0 0 0,0-1 0 0,1 1 0 16,-3 0 0-16,3 2 0 0,-1-3 0 0,0 4 0 16,7-5 0-16,-4 2 0 0,-4 0 0 0,9 0 0 15,-1 0 0-15,-5-3 0 0,11 1 0 0,-4 0 0 16,4 0 0-16,-2 0 0 0,1-2 0 0,-6 2 0 16,8-2 0-16,-4 1 0 0,-2-1 0 0,0 2 0 15,-1 0 0-15,-4 0 0 0,9 1 0 16,-7-2 0-16,1 0 0 0,2 4 0 0,-1-4 0 0,-3 3 0 15,7 0 0-15,-4 0 0 16,0-1 0-16,0 1 0 0,-5-2 0 0,11 4 0 16,-6-4 0-16,4 2 0 0,-2-1 0 0,2-1 0 15,2 2 0-15,3-2 0 0,-3 2 0 0,2-1 0 16,-2-1 0-16,2 0 0 0,-9 2 0 0,13 0 0 16,-6-2 0-16,0 1 0 0,0 1 0 0,-1-2 0 15,-4-1 0-15,9 4 0 0,-7-4 0 0,0 3 0 16,-3-3 0-16,-10 3 0 0,3 0 0 0,-2 1 0 15,-4-3 0-15,-2 5 0 16,-7-4 0-16,-3 1 0 0,-2 2 0 0,-4-2 0 16,0-3 0-16,-4 3 0 0,-3-2 0 0,-1-1 0 15,-3 2 0-15,1-3 0 0,0 0 0 0,-2 0 0 16,0 0 0-16,0 0 0 0,0 0 0 0,0 0 0 16,0 0 0-16,0 0 0 0,0 0 0 0,0 0 0 15,0 0 0-15,0 0 0 0,0 0 0 0,0 0 0 16,0 0 0-16,0 0 0 15,0 0 0-15,0 0 0 0,0 0 0 0,0 0 0 16,0 0 0-16,0 0 0 0,0 0 0 0,0-3 0 16,-7 2 0-16,-2-5 0 0,0 3 0 0,-5 1 0 15,-2 2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11:08.8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1-01-09T08:12:05.014"/>
    </inkml:context>
  </inkml:definitions>
  <inkml:trace contextRef="#ctx0" brushRef="#br0">10730 6995 1677 0,'-12'0'0'0,"1"0"0"0,1 0 0 0,1 0 0 0,-1 0 0 0,0 0 0 0,-1-4 0 0,1-2 0 0,1-5 0 0,2 2 0 0,0-2 248 0,5 2-105 0,-2-4-51 0,4 1 269 0,0 3-161 0,0-1-70 0,0 3 396 15,0 1-243-15,2 1-122 16,2 0-60-16,3 0-92 0,5 2-9 0,-1-2 0 16,2 4 0-16,0 0 0 0,2 1 0 0,0 0 0 15,4 0 0-15,0 0 0 0,2 0 0 0,-1 0 0 16,4 0 0-16,5 0 0 0,-1 0 0 0,2 0 0 15,2 0 0-15,2 0 0 0,6 0 0 0,-6 1 0 16,8 0 0-16,3 5 0 0,2 1 0 0,0-4 0 16,2 1 0-16,-3-1 0 15,5-1 0-15,0 2 0 0,1 0 0 0,1-1 0 16,-2-1 0-16,-1 2 0 0,3 2 0 0,-2-3 0 16,-2-1 0-16,0 2 0 0,0 2 0 0,-3 0 0 15,4-1 0-15,3 1 0 0,0 0 0 0,0-3 0 16,-2 4 0-16,1 0 0 0,1-1 0 0,0 3 0 15,-1-4 0-15,1 2 0 0,1-1 0 0,1-3 0 16,7 2 0-16,0-2 0 0,-2-3 0 0,-8 2 0 16,15 0 0-16,-12 0 0 15,4 0 0-15,6-1 0 0,-10 3 0 0,9 0 0 16,-1 2 0-16,-4-1 0 0,12 3 0 0,-3-3 0 16,-2 3 0-16,-2-2 0 0,3-1 0 0,-7 1 0 15,13 0 0-15,1-1 0 0,1-1 0 0,0-1 0 16,0 2 0-16,0-5 0 0,0 1 0 0,0 3 0 15,-1 0 0-15,2-3 0 0,4 5 0 0,0-5 0 16,-1 6 0-16,1-5 0 16,-2 2 0-16,3-2 0 0,-1-1 0 0,9 1 0 0,6-2 0 15,-6 0 0-15,-3 0 0 0,3 0 0 16,-3 0 0-16,-9 0 0 0,20 0 0 0,-8-2 0 16,-14 1 0-16,4-1 0 0,-2 0 0 0,-9 0 0 15,10 0 0-15,-8 1 0 0,1-2 0 0,-1 0 0 16,-7 2 0-16,-6 1 0 0,-1-1 0 0,-1-1 0 15,-5-1 0-15,-1 2 0 0,-4-1 0 0,-9-2 0 16,4 1 0-16,-3-2 0 0,-3 4 0 0,-4-3 0 16,-7 2 0-16,1-1 0 0,-6 2 0 0,-1 0 0 15,-4-1 0-15,-1 2 0 16,-5 0 0-16,0-1 0 0,-3 1 0 0,0 0 0 16,-3 0 0-16,2 0 0 0,-1-3 0 0,-2 3 0 15,0 0 0-15,0 0 0 0,0 0 0 0,0 0 0 16,0 0 0-16,0 0 0 0,-6 0 0 0,-3 0 0 15,0 6 0-15,-3 5-550 0,-3 5-286 0</inkml:trace>
  <inkml:trace contextRef="#ctx0" brushRef="#br0" timeOffset="2735.24">23095 6916 1835 0,'-16'-10'0'0,"4"3"0"0,-1 2 0 0,1-1 0 0,-1-1 0 0,0 1 0 0,-2 1 0 0,0 0 0 0,5 4 0 0,3-3 0 0,2 3 117 0,-2-2-29 0,5 1 164 15,2 2-106-15,0 0-53 0,0 0-26 16,0 0 115-16,7 0-76 0,6 0-32 0,1 0-1 0,2-1 65 16,1-1-49-16,-1 0 10 15,2 0 56-15,-4 2-58 0,4-2-28 0,-4 0 73 16,2 0-51-16,0 0-73 0,0 1-18 0,-2-3 0 16,3 0 0-16,0 2 0 0,0-2 0 0,3 2 0 15,3-2 0-15,-4-1 0 0,1 4 0 0,-1-2 0 16,2 1 0-16,1 1 0 0,1 1 0 0,2 0 0 15,-1 0 0-15,4 0 0 0,3 0 0 0,2 3 0 16,6 1 0-16,2 0 0 0,5 0 0 0,0-1 0 16,2-3 0-16,-5 0 0 15,13 0 0-15,-3 2 0 0,2-2 0 0,-2 0 0 16,6 0 0-16,1 0 0 0,10 0 0 0,-8 0 0 16,0-2 0-16,-12 0 0 0,9 1 0 0,-3-2 0 15,1 2 0-15,-3-1 0 0,0 0 0 0,2 1 0 16,10-2 0-16,-9 1 0 0,10 2 0 0,-3-1 0 15,0-1 0-15,-2 0 0 0,1 0 0 0,-6 2 0 16,13 0 0-16,-6-2 0 0,2 1 0 16,-5-1 0-16,3 2 0 0,-9 0 0 15,11 0 0-15,-6 0 0 0,0 0 0 0,4 0 0 16,-1 0 0-16,1 0 0 0,15 0 0 0,-4 0 0 16,-5 0 0-16,7 0 0 0,-4 0 0 0,-11 0 0 15,15 0 0-15,-7 0 0 0,1 0 0 0,0 0 0 16,-1 0 0-16,-10 0 0 0,15 0 0 0,-8-3 0 15,3 1 0-15,-2 2 0 0,7-1 0 0,2 0 0 16,0-2 0-16,0 1 0 16,0 1 0-16,-2-2 0 0,2-1 0 0,-2 2 0 15,3-1 0-15,0-3 0 0,-3 2 0 0,-6 1 0 16,-7 2 0-16,12-3 0 0,-11 1 0 0,-6 1 0 16,9 2 0-16,-4 0 0 0,-7 0 0 0,10 0 0 15,-15 0 0-15,3 0 0 0,-3 2 0 0,1 2 0 16,-9 2 0-16,5-1 0 0,-5 1 0 0,-7-3 0 15,3 3 0-15,1-2 0 0,-4 2 0 0,-2-3 0 16,0 2 0-16,-3-4 0 16,-4 3 0-16,0-2 0 0,-3 0 0 0,0-2 0 15,-4 0 0-15,-1 0 0 0,-4 0 0 0,-3 0 0 16,-1 0 0-16,-1 0 0 0,-2 0 0 0,-1-2 0 16,-5 0 0-16,1-2 0 0,1-2 0 0,-3 3 0 15,0-4 0-15,-7 2 0 0,-11 1 0 0,-5 1 0 16,-3 1 0-16,-13 2-1072 15,-9 0 328-15</inkml:trace>
  <inkml:trace contextRef="#ctx0" brushRef="#br0" timeOffset="9123.14">6299 8853 1129 0,'0'-2'0'0,"0"0"0"0,-3-4 0 0,1 3 0 0,0-3 0 0,2 0 0 0,0-1 0 0,0-1 0 0,0-1 0 0,0-2 0 0,0 1 79 0,0-1 0 16,0 2 147-16,0 0-90 0,2 0-35 0,6-2 156 15,-1 2-106-15,0 2-52 0,-1-1-1 0,2 4 118 16,1-2-74-16,-1 3-54 0,1-1 0 0,1 3 78 16,1-2-60-16,-2 1-31 0,4 2 47 0,-1 0-44 15,1 0-1-15,0 0-31 0,4-2 91 0,-6 2-46 16,5 0 11-16,0-2-60 0,-1 2-42 0,4-1 0 15,-1 1 0-15,-1 0 0 16,4 0 0-16,0-2 0 0,-1 2 0 0,3 0 0 16,-2 0 0-16,1 0 0 0,1 0 0 0,-1 0 0 15,3 0 0-15,-1-2 0 0,2 0 0 0,-3-2 0 16,5-1 0-16,-1 1 0 0,-2-1 0 0,-2 1 0 16,4-2 0-16,-6 2 0 0,3 3 0 15,-2-3 0-15,1 2 0 0,0 0 0 0,1 2 0 0,-2 0 0 16,3 0 0-16,1-2 0 15,1 2 0-15,-1 0 0 0,2 0 0 0,-4 0 0 16,9 0 0-16,-6 0 0 0,1 0 0 0,2 0 0 16,-1-2 0-16,-3 2 0 0,6-2 0 0,-2 2 0 15,0-2 0-15,2 0 0 0,-2 2 0 0,2-3 0 16,-2 2 0-16,4 1 0 0,-2-1 0 0,3-1 0 16,4 0 0-16,-4 2 0 0,1-2 0 0,2 1 0 15,-2 1 0-15,1-3 0 16,0 3 0-16,2 0 0 0,0 0 0 0,0 0 0 0,5 0 0 0,-3 0 0 15,0 0 0-15,-4 0 0 16,9 0 0-16,0 0 0 0,-3 0 0 0,2 0 0 16,-2 0 0-16,-4 0 0 0,9 0 0 0,-5 0 0 15,0 0 0-15,2 0 0 0,-1 0 0 0,-3 0 0 16,7 0 0-16,-4 0 0 0,0 0 0 0,6 0 0 16,-6 0 0-16,-4 0 0 0,9 0 0 0,-5 0 0 15,-2 0 0-15,1 0 0 0,1 0 0 0,-7 0 0 16,9 0 0-16,-7 0 0 0,-3 4 0 0,3-2 0 15,-2 2 0-15,3-3 0 16,-2 3 0-16,-1 0 0 0,-2 0 0 0,2 2 0 16,-3-2 0-16,0-1 0 0,1-1 0 0,-1 2 0 15,-3 0 0-15,3 0 0 0,-2-3 0 0,2 3 0 16,-2-2 0-16,-2 2 0 0,2-3 0 0,0 1 0 16,1 2 0-16,-1 0 0 0,3-1 0 0,-3 1 0 15,1-1 0-15,1 0 0 0,-2 1 0 0,0 1 0 16,2-1 0-16,-1 0 0 15,1-1 0-15,0 2 0 0,0-1 0 0,2-1 0 16,0 1 0-16,-1-1 0 0,1 0 0 0,-1 0 0 16,4 1 0-16,5-1 0 0,-8-1 0 0,3 0 0 15,-1 1 0-15,7 0 0 0,-12 0 0 16,10 0 0-16,-1-2 0 0,-3 3 0 0,2-2 0 0,1 2 0 16,-2-2 0-16,5-1 0 0,-2 1 0 0,3 0 0 15,0 0 0-15,0 0 0 0,-4 0 0 0,7 0 0 16,-4-1 0-16,0 2 0 15,-1-3 0-15,-2 1 0 0,-1 3 0 0,9 0 0 16,-7-2 0-16,0 1 0 0,0 1 0 0,1 0 0 16,-5 0 0-16,7 2 0 0,-2-5 0 0,-3 5 0 0,1-2 0 15,1 0 0-15,-4-2 0 16,7-1 0-16,-3 1 0 0,2 0 0 0,-2-2 0 16,2 0 0-16,-3 0 0 0,8 0 0 0,-3 2 0 15,-2-2 0-15,0 0 0 0,-2 0 0 0,-3 2 0 16,7 0 0-16,-6-1 0 0,3-1 0 0,-4 3 0 15,4-2 0-15,-8 1 0 0,10 0 0 0,-2 0 0 16,1 0 0-16,-3 0 0 0,2-2 0 0,-5 0 0 16,9 1 0-16,-7 1 0 0,2-2 0 0,-1 1 0 15,0 2 0-15,-4-3 0 0,9 4 0 16,-4-4 0-16,1 2 0 0,-1-1 0 16,4 2 0-16,-6-1 0 0,8-2 0 0,-2 0 0 15,-2 0 0-15,2 0 0 0,-2 0 0 0,-4 0 0 16,10 0 0-16,-4 0 0 0,-2 0 0 0,0 0 0 15,-4 0 0-15,12 0 0 0,-6 0 0 0,0-2 0 16,-2-1 0-16,0 2 0 0,-8-1 0 0,13 0 0 16,-8 0 0-16,0-1 0 0,-1 2 0 15,2-1 0-15,-5 1 0 0,7-1 0 16,-4 0 0-16,3 0 0 0,-1 0 0 0,-1 0 0 16,-5 1 0-16,2-2 0 0,6 2 0 0,-11-1 0 15,4 0 0-15,1 2 0 0,-3 0 0 0,1 0 0 16,-1 0 0-16,2 0 0 0,-3-2 0 0,1 2 0 15,1 0 0-15,5 0 0 0,-6 0 0 0,1-2 0 16,-1 0 0-16,-1 2 0 0,2-1 0 0,-4 1 0 16,3 0 0-16,-1-2 0 0,-1 0 0 0,0 0 0 15,1 0 0-15,-1 2 0 16,1-2 0-16,-2 0 0 0,-1 2 0 0,2-2 0 16,-2 2 0-16,0 0 0 0,0 0 0 0,-2 0 0 15,0 0 0-15,-2 0 0 0,-3 0 0 0,2 0 0 16,-2 0 0-16,-4 0 0 0,3 0 0 0,-2-2 0 15,-1 2 0-15,2-1 0 0,-5-2 0 0,3 3 0 16,-4-1 0-16,2-1 0 0,-2 0 0 16,-3 0 0-16,4 0 0 0,-5 0 0 15,2 1 0-15,-4-2 0 0,1 2 0 0,-1-3 0 16,-2 2 0-16,0-2 0 0,-1 2 0 0,-1 1 0 16,-1-2 0-16,-1 2 0 0,-1-3 0 0,1 2 0 15,-4 0 0-15,3 0 0 0,-2 0 0 0,0 1 0 16,-2 1 0-16,0-2 0 0,0 2 0 0,0 0 0 15,0 0 0-15,-2 0 0 0,-17 16-203 0</inkml:trace>
  <inkml:trace contextRef="#ctx0" brushRef="#br0" timeOffset="55614.15">25329 8763 1933 0,'-1'-3'0'0,"-1"0"0"0,0 0 0 0,2 2 0 0,-2 1 0 0,0-2 0 0,2 0 0 0,0 2 0 0,0 0 0 0,0-2 0 0,0 2 349 0,0 0-155 0,0 0-77 0,0 0 91 16,0-2-84-16,4 2-33 0,1 0-10 15,6 0 105-15,-2 0-74 0,2-1-36 0,-3-1 0 16,3 0 18-16,1 2-11 0,0-1-43 0,1-1 127 15,-3-3-167-15,-1 4 0 0,1-3 0 0,3 1 0 16,-2-1 0-16,0 2 0 0,1-1 0 0,0 2 0 16,4-1 0-16,-3 0 0 0,4 0 0 0,-2 2 0 15,6 0 0-15,0-2 0 0,6 2 0 0,-1-2 0 16,3 0 0-16,1 2 0 0,2-2 0 0,1 1 0 16,3-1 0-16,-3 0 0 15,4-4 0-15,0 2 0 0,1 1 0 0,-1 1 0 0,2 0 0 16,1 2 0-16,2 0 0 0,1 0 0 15,-4 0 0-15,-1 0 0 0,9 0 0 0,-2 0 0 16,-1 0 0-16,6 0 0 0,-1 0 0 0,1 0 0 16,12 0 0-16,-4 0 0 0,2 0 0 0,3 0 0 15,0-4 0-15,-6 1 0 0,12-1 0 0,-5 0 0 16,-1 2 0-16,4-1 0 0,1 1 0 0,-1 0 0 16,11 0 0-16,-4 0 0 0,5 0 0 0,3-2 0 15,1 3 0-15,9-7 0 0,11 0 0 0,-9 3 0 16,-1 4 0-16,5 0 0 15,-3-1 0-15,-8 0 0 0,24 2 0 0,-7 0 0 16,-6 0 0-16,0 0 0 0,1 0 0 0,-8 2 0 16,22 0 0-16,-11 3 0 0,-4 1 0 0,-4-2 0 15,0 4 0-15,-14-5 0 0,22 5 0 0,-5-4 0 16,-4-4 0-16,-1 3 0 0,-2-1 0 0,-11 2 0 16,18 0 0-16,-4-4 0 0,-5 1 0 0,-19-1 0 15,6 2 0-15,-12 2 0 16,7 0 0-16,-12-3 0 0,-4 3 0 0,12-2 0 15,-9-2 0-15,-9 3 0 0,7-2 0 0,-6 1 0 16,2 0 0-16,-3 0 0 0,-3-1 0 0,-8 1 0 16,10 0 0-16,-14 0 0 0,5 0 0 15,-3 0 0-15,8-2 0 0,-11 2 0 0,-2 0 0 0,-2-2 0 16,-9 1 0-16,4 4 0 0,-6-5 0 0,-1 1 0 16,-5-1 0-16,-3 3 0 0,-3-3 0 0,-4 0 0 15,1 0 0-15,1 0 0 16,-3 0 0-16,0 0 0 0,-8 3-173 0,-14 7-429 15</inkml:trace>
  <inkml:trace contextRef="#ctx1" brushRef="#br0">15117 17909 0,'0'0'16,"0"0"-1,0 0-15,0 0 16,0 0 0,0 0-16,0 0 15,0 0-15</inkml:trace>
  <inkml:trace contextRef="#ctx0" brushRef="#br0" timeOffset="57008.8">3048 10879 1196 0,'0'0'0'0,"1"0"0"0,1 0 0 0,0 0 0 0,1 0 0 0,1 0 0 0,-3 0 0 0,4-3 0 0,0 2 0 0,-3-1 0 0,4-2 379 0,-1-1-158 16,1-1-94-16,3 1-31 0,-2-1 255 0,1 1-154 16,1-1-78-16,4-2 214 0,-3 3-145 0,-1 1-62 15,9-4-47-15,-2 4 88 0,1 1-61 0,-1-1-32 16,6 0 0-16,0 1 24 0,1 1-98 0,7 0 0 16,-3 0 0-16,6 0 0 15,-1 0 0-15,3 2 0 0,2-2 0 0,9 2 0 16,-4 0 0-16,1 0 0 0,2 0 0 0,-5 0 0 15,11 0 0-15,-7 0 0 0,4 0 0 0,-1 0 0 16,1 0 0-16,-4 0 0 0,9 6 0 0,-3-2 0 16,5-1 0-16,-2 1 0 0,2 0 0 0,-2-1 0 15,1 2 0-15,1-1 0 0,-1-1 0 0,-1 1 0 16,1 0 0-16,-1-1 0 0,4 3 0 0,5-2 0 16,-4 0 0-16,2 0 0 15,-10-1 0-15,10-1 0 0,6 0 0 0,-4-1 0 16,-3 2 0-16,2-3 0 0,-4 0 0 0,16 0 0 15,-6 0 0-15,3 0 0 0,-5 0 0 0,6 1 0 16,-12 3 0-16,17-2 0 0,-11 3 0 0,2-1 0 16,5 2 0-16,4 1 0 0,2 1 0 0,-5-2 0 15,3-1 0-15,0-2 0 0,-4 4 0 0,3-4 0 16,7 2 0-16,-1-2 0 0,2-1 0 0,-1-2 0 16,3 1 0-16,0-1 0 0,-3 0 0 15,13 0 0-15,-6 0 0 0,-2 0 0 16,-1 0 0-16,1 0 0 0,-10 0 0 0,7 0 0 15,14 0 0-15,-8 0 0 0,-2 0 0 0,-1 0 0 16,-13 0 0-16,20 0 0 0,-18 0 0 0,19 0 0 16,-8 0 0-16,2 0 0 0,-13 0 0 0,22 0 0 15,-23 0 0-15,10 0 0 0,11 0 0 0,-7 0 0 16,-10 0 0-16,6 4 0 0,0-2 0 16,11 2 0-16,-22 0 0 0,22-1 0 0,-15 1 0 0,17-2 0 15,-10 0 0-15,2-2 0 16,-1 0 0-16,3 0 0 0,-7 0 0 0,23 0 0 15,-14 0 0-15,1-2 0 0,-1-2 0 0,0-1 0 16,-7 1 0-16,19 0 0 0,-9 0 0 0,-5 1 0 16,0 1 0-16,0-1 0 0,-12 0 0 0,23 1 0 15,-8 1 0-15,-6-1 0 0,2 2 0 0,1-3 0 16,-13 2 0-16,20-2 0 0,-5 2 0 16,-2-1 0-16,-2 1 0 0,-8 1 0 0,17-3 0 15,-11 2 0-15,4-2 0 0,2 2 0 16,-4-1 0-16,-9 2 0 0,5 0 0 0,10 0 0 15,-19 0 0-15,21 0 0 0,-10 0 0 0,-9 0 0 16,4 0 0-16,0 0 0 0,-2 0 0 0,-3 0 0 16,1 0 0-16,0 2 0 0,-2 2 0 0,-6 0 0 15,-2-3 0-15,-5 5 0 0,-7-5 0 16,1 4 0-16,-5-2 0 0,-3 1 0 0,-1-2 0 0,-6 0 0 16,-6 1 0-16,-4-3 0 15,-3 2 0-15,-8 0 0 0,-3-2 0 0,-4 0 0 16,-3 0 0-16,-7 0 0 0,-1 0 0 0,-2 0 0 15,0 0 0-15,-1 0 0 0,-1 0 0 0,-5 0 0 16,-11 13 0-16,-7 14 0 0</inkml:trace>
  <inkml:trace contextRef="#ctx0" brushRef="#br0" timeOffset="113547.12">10546 12948 1866 0,'0'0'0'0,"0"0"0"0,0 0 0 0,0 0 0 0,0 0 0 0,0 0 0 0,0 0 0 0,0 0 0 0,0 0 0 0,0 0 0 0,0 0 91 0,0 2 195 0,0-2-128 16,0 3-58-16,3-3 155 0,-1 0-107 0,3 0-54 15,-1 0-16-15,1 0 164 0,-1 0-101 0,2 0-49 16,-5 0 99-16,4 0-76 0,-3 0-41 0,0 0-74 16,-1 0 0-16,3 0 0 0,-2 0 0 0,0 0 0 15,0 1 0-15,1 0 0 16,-1 2 0-16,3 1 0 0,0-2 0 0,0-1 0 0,3 1 0 16,-1 0 0-16,-2 0 0 0,6 0 0 15,-4-2 0-15,2 2 0 0,-2 0 0 0,1-2 0 16,2 2 0-16,-3-1 0 0,3 1 0 0,-1 0 0 15,0-1 0-15,0 4 0 0,1-4 0 0,1 4 0 16,1-1 0-16,-1-1 0 0,2 0 0 0,0 2 0 16,2-2 0-16,0-1 0 0,2 2 0 0,0-3 0 15,0-1 0-15,0 3 0 0,-1-3 0 16,3 2 0-16,-1-2 0 0,-2 0 0 0,3 0 0 16,-2 2 0-16,0-2 0 0,-1 1 0 15,4 0 0-15,-1-1 0 0,-3 0 0 0,3 3 0 16,-1-3 0-16,2 0 0 0,-1 0 0 0,-3 0 0 15,1 0 0-15,2 0 0 0,0 0 0 0,0 0 0 16,-1 0 0-16,0 0 0 0,-2 0 0 0,3 0 0 16,-3 0 0-16,4 0 0 0,-1 0 0 0,1 0 0 15,1 0 0-15,2 0 0 0,-3 0 0 16,2 0 0-16,3 2 0 0,-2-2 0 0,-1 1 0 0,0-1 0 16,-1 3 0-16,2-2 0 15,-1-1 0-15,-1 3 0 0,2-1 0 0,-3-1 0 16,1 1 0-16,2 0 0 0,-3-1 0 0,2 2 0 15,-1-2 0-15,2 1 0 0,-3 2 0 0,1-4 0 16,2 1 0-16,-1 2 0 0,4-2 0 0,-1-1 0 16,-1 0 0-16,3 3 0 0,1-3 0 0,-4 0 0 15,8 0 0-15,-6 0 0 0,2 0 0 0,-1 0 0 16,1 0 0-16,-3 0 0 0,7 0 0 16,-4 0 0-16,2 0 0 0,0 0 0 15,2 0 0-15,0 0 0 0,3 0 0 0,-1 0 0 16,0-3 0-16,3 2 0 0,5-5 0 0,-5 4 0 15,3-1 0-15,-3-1 0 0,3 2 0 0,-3 0 0 16,3 1 0-16,-3-1 0 0,1-1 0 0,0 2 0 16,-1 1 0-16,0 0 0 0,2 0 0 15,2 0 0-15,-4 0 0 0,9 0 0 0,-4 0 0 0,3-3 0 16,-5 2 0-16,8-1 0 16,-2-1 0-16,-3 2 0 15,0 0 0-15,0-3 0 0,-3 1 0 0,7 2 0 16,-4 1 0-16,0-2 0 0,0 2 0 0,0 0 0 0,-3 0 0 0,10 0 0 15,-2 0 0-15,-4 0 0 16,2 0 0-16,1 0 0 0,-8-2 0 0,14 2 0 16,-8-2 0-16,0 2 0 0,0-2 0 0,0 1 0 0,-4 1 0 15,12-2 0-15,-2 2 0 16,-5 0 0-16,4 0 0 0,-2 0 0 0,-6 0 0 0,10 0 0 16,-7 0 0-16,2 0 0 31,-2 0 0-31,2 0 0 0,-5 0 0 0,10-3 0 15,-1 3 0-15,-2-1 0 0,1 1 0 0,-1 0 0 0,-4-2 0 0,8 2 0 16,-6 0 0-16,0 0 0 0,0 0 0 0,-2 0 0 16,-6 0 0-16,10 0 0 0,-4 0 0 0,2 0 0 0,-2 0 0 0,2 2 0 15,-8-2 0-15,9 4 0 16,-13-2 0-16,6-1 0 16,-2 1 0-16,-4 0 0 0,-1 0 0 15,-2 0 0-15,-4-1 0 0,0 2 0 0,-8-1 0 0,1 1 0 16,0-3 0-16,-6 1 0 0,0 2 0 0,-6-1 0 0,1-2 0 0,-5 0 0 0,1 1 0 0,-2-1 0 15,-2 0 0-15,0 0 0 0,0 0 0 0,-2 0 0 16,0 0 0-16,0 0 0 0,0 0 0 0,0 0 0 16,0 0 0-16,0 0 0 15,0 0 0-15,0 0 0 0,0 0 0 0,0 0 0 0,0 4 0 16</inkml:trace>
  <inkml:trace contextRef="#ctx0" brushRef="#br0" timeOffset="117578.2">16829 12694 1324 0,'-5'0'0'0,"1"0"0"0,2 0 0 0,0 0 0 0,2 0 0 0,-2 0 0 0,1 0 0 0,1 0 0 0,0 0 0 0,0 0 0 0,0 0 182 0,0 0-76 0,0 0 145 15,0 0-106-15,0 0-53 16,0 0-27-16,0 0 35 0,0 0-35 0,0 0 0 16,1 0 165-16,1 0-13 0,2 0-89 0,0 0-35 15,1 0 95-15,0 0-74 0,0 0-37 16,2 0 0-16,-1 0 179 0,1 0-113 0,1 0-130 0,0 0-13 15,-1 0 0-15,2 0 0 0,-1 0 0 0,0 0 0 16,1 0 0-16,3 0 0 0,-5 0 0 0,4 0 0 16,1 0 0-16,0 0 0 0,-1 0 0 0,2 0 0 15,2 0 0-15,-1 3 0 0,0 0 0 0,2-3 0 16,-2 0 0-16,2 0 0 16,-2 0 0-16,2 0 0 0,-2 0 0 0,2 0 0 15,-1 0 0-15,2 1 0 0,-3-1 0 0,2 1 0 31,2 1 0-31,-1 0 0 0,3 0 0 0,1 0 0 0,0 0 0 0,2 0 0 0,-1-1 0 16,3-1 0-16,1 2 0 0,-1 0 0 0,1-2 0 0,0 0 0 16,-2 0 0-16,5 0 0 0,-3 2 0 15,0-2 0-15,-1 0 0 0,-5 1 0 16,5 2 0-16,-1-3 0 0,-3 0 0 0,1 2 0 16,1-2 0-16,0 2 0 0,-3-1 0 0,2-1 0 15,1 2 0-15,0 0 0 0,-1 0 0 0,1-1 0 16,1 2 0-16,-1-1 0 0,-1-1 0 0,1 2 0 15,3-2 0-15,-1 2 0 0,-3-2 0 16,6 1 0-16,-2 0 0 0,1 1 0 0,1 0 0 0,-2 1 0 16,1-2 0-16,3 3 0 0,-2-4 0 15,1 4 0-15,2-1 0 0,-2-3 0 16,4 1 0-16,-1 0 0 0,2-1 0 0,2 2 0 16,-1-3 0-16,1 2 0 0,-1-1 0 0,1-1 0 15,7 2 0-15,-3 0 0 0,-5 2 0 0,3-3 0 16,2 4 0-16,-1-2 0 0,5 1 0 0,-5-1 0 15,0 2 0-15,2-1 0 0,-3-1 0 0,10-1 0 16,-4 1 0-16,1 0 0 0,4-2 0 0,1 1 0 16,-1 0 0-16,3 0 0 15,-2 0 0-15,-1-1 0 0,-1 2 0 0,-4 0 0 0,8 1 0 16,-5 0 0-16,2-2 0 0,-2 1 0 0,4 3 0 0,-1-2 0 16,1 1 0-16,2 0 0 0,-1-2 0 15,-1 3 0-15,0-2 0 0,1 0 0 0,1-1 0 16,-2-1 0-16,2-1 0 0,-1 1 0 0,2 0 0 15,3 0 0-15,-3 1 0 16,2 0 0-16,-3 0 0 0,2 0 0 0,-3 1 0 16,0-2 0-16,5 1 0 0,-4 0 0 0,3 0 0 15,8-1 0-15,-2 1 0 0,-5-3 0 0,12 0 0 16,-7 0 0-16,2 0 0 0,-2 0 0 0,-1 0 0 16,-6 0 0-16,13 0 0 0,-3 0 0 0,1 0 0 15,-1-1 0-15,-1-1 0 0,-9 0 0 0,12-1 0 16,-7 2 0-16,-5-1 0 15,4-1 0-15,4 2 0 0,-8 1 0 0,12 0 0 16,-5-1 0-16,-1 1 0 0,-9 0 0 0,16 0 0 16,-15-2 0-16,12 2 0 0,-10 0 0 0,12-2 0 15,-3 2 0-15,4-3 0 0,-8 2 0 0,13-1 0 16,-10-1 0-16,4 2 0 0,-1 1 0 0,-3-2 0 16,-2 0 0-16,13 0 0 0,-3-1 0 0,1 1 0 15,-1-1 0-15,1-1 0 0,-9 2 0 0,15 0 0 16,-9-2 0-16,3 2 0 15,5 1 0-15,-3-1 0 0,-7 2 0 0,13-3 0 16,-6 3 0-16,-5 0 0 0,0 0 0 0,-1 0 0 16,-4 0 0-16,15 0 0 0,-8 0 0 0,-4 0 0 15,2 3 0-15,-4-1 0 0,-6 1 0 0,12 0 0 16,-7 0 0-16,3 0 0 0,0 0 0 0,-2-2 0 16,8 3 0-1,-5-3 0-15,-3 1 0 0,1 0 0 0,-2 0 0 0,-8 0 0 0,17-1 0 0,-5-1 0 16,0 0 0-16,-3 3 0 15,-1-3 0-15,-9 0 0 0,5 0 0 0,5 0 0 16,-11 0 0-16,2 2 0 0,0-2 0 0,2 1 0 16,-2 2 0-16,-3-1 0 0,0 1 0 0,-6-2 0 15,0 2 0-15,-6-1 0 0,8-1 0 0,-8 2 0 16,-5-1 0-16,0 0 0 0,1-2 0 0,1 1 0 16,-2 1 0-16,-4 1 0 0,-2-2 0 0,0-1 0 15,0 0 0-15,-8 1 0 0,0-1 0 0,-1 0 0 16,-3 3 0-16,-2-3 0 0,-3 2 0 15,-1-2 0-15,-1 2 0 0,-1-2 0 16,-3 0 0-16,0 2 0 0,-3-2 0 0,0 0 0 16,-1 0 0-16,2 0 0 0,-4 0 0 0,1 0 0 15,0 0 0-15,0 0 0 0,0 0 0 0,-1 0 0 16,1-2 0-16,0-7 0 0,-1-1 0 0,2 0 0 16,-3 1 0-16,0-1 0 0,0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11:37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3386 8032 2009 0,'-2'0'-1'0,"-1"0"1"0,3 0 0 0,0-2 0 0,0 2 0 0,0 0 0 0,0 0 0 0,0 0 0 0,0 0 0 0,0 0 0 0,0 0 86 0,0 6 161 0,0 3-94 0,6 3-62 15,0 2-25-15,-1 5 120 0,-2 0-74 0,2 4-36 16,0-3 100-16,-5 3-74 0,3 5-31 0,-1-4 0 16,-1 0-54-16,-1 1 22 0,0-5 11 0,0 4-215 15,0-4 103-15,0 0 50 0,0-3 26 0,0-1-374 16,0-7 176-16,0 0 58 0,0-5 67 0,0 0-565 15,0-4 292-15,0 0 145 0,0-4 63 0</inkml:trace>
  <inkml:trace contextRef="#ctx0" brushRef="#br0" timeOffset="331.02">3368 7958 2543 0,'0'-4'0'0,"0"3"0"0,0-2 0 0,0 0 0 0,8-4 0 0,7-1 0 0,5 0 0 0,5-1 0 0,2 0 0 0,7-1 0 0,5-1 305 16,-6 2-123-16,12 2-77 0,0-3-33 0,-3 3 21 16,4 1-28-16,-4 0 1 0,-5 2-17 0,4 1-66 15,-6 1 28-15,-3 2 0 0,-4 0-1 0,-6 0-1 16,-1 0 39-16,-6 0 22 0,-1 4 0 0,-8 0-31 16,3 1 0-16,-4 1 122 0,-2 0-161 0,-2-3 0 15,0 5 0-15,2 2 0 0,-1 2 0 0,-2 3 0 16,1 1 0-16,-1 2 0 0,0 1 0 15,2 7 0-15,-2-7 0 0,2 6 0 16,-1-1 0-16,1 2 0 0,-2-2 0 0,2-1 0 16,0 3 0-16,1-5 0 0,-3 1 0 0,0-1 0 15,0-2 0-15,0-2 0 0,0 0-147 0,0-7-44 16,0 2-327-16,0-2 238 0,0-3 120 0,-7-4 60 16,0 2-450-16,0-5 246 0,-2 0 137 0,-3-2-450 15</inkml:trace>
  <inkml:trace contextRef="#ctx0" brushRef="#br0" timeOffset="555.77">3596 8026 2793 0,'-22'6'0'0,"4"-2"0"0,6-1 0 0,2 3 0 0,5-4 0 0,-1 0 0 0,4-2 0 0,2 0 0 0,0 0 0 0,8 0 0 0,9 0 219 15,11 0 280-15,-3 0-231 0,5 0-116 0,2 0-152 0,3-2 0 0,-4 0 0 16,1 0 0-16,0 1 0 0,-4-2 0 0,-5 2 0 15,2 1 0-15,-6 0 0 16,-1 0-106-16,-8 0 31 0,2 0 57 0,-4 0-263 16,-5 0 63-16,-1 0 112 0,0 0-77 0,-2 0-426 15,0-6 285-15,-6-5 143 0,-3-1-316 0,-3-4 219 16,-8-5 125-16,1-4-303 0</inkml:trace>
  <inkml:trace contextRef="#ctx0" brushRef="#br0" timeOffset="754.6">3627 7556 3042 0,'-5'-3'0'0,"1"3"0"0,2 0 0 0,0 0 0 0,0 11 0 0,2 4 0 0,0 6 0 0,0 1 0 0,2 9 0 0,4-3 0 0,1 4 120 0,3 9 221 0,-3 0-152 0,-1-3-66 16,3 6-110-16,-4-1 26 0,0-3-1 0,0 2-12 16,-1-6-140-16,2 1 65 0,-1-1 44 0,-5-1-470 15,5 0 257-15,-3-4 128 0,-1-7 74 0,1 1-688 16,0-6 333-16,1-7 166 15,-1-5 84-15,0-6-339 0,-1-1 201 0,2-11 115 16,-3-14-225-16</inkml:trace>
  <inkml:trace contextRef="#ctx0" brushRef="#br0" timeOffset="1060.04">3741 7510 2592 0,'8'-4'0'0,"0"4"0"0,-1 0 0 0,0 5 0 0,1 13 0 0,-5 4 0 0,2 8 0 0,0 0 0 0,4 6 0 0,-3 7 0 0,-1 0 86 0,-2-2 9 0,-1 6-81 16,0 1 0-16,-2-2 24 0,0-1 0 0,0 1-288 16,-4-7 154-16,-7 6 62 0,-1-3-253 0,0-11 163 15,-4 4 81-15,2-6 3 0,0-7-171 0,-1-4 96 16,0-5 6-16,0-4 98 0,0-3-27 0,3-5 0 16,0-1-10-16,2 0 251 0,4 0-121 0,-1 0-60 15,4 0 5-15,-1-1 479 0,4-1-195 0,0 1-146 16,0-2 236-16,2 1-181 0,11 0-90 0,7 1 129 15,-1-1-100-15,9 0-146 16,-1 2-13-16,1 0 0 0,2 0 0 0,0 0 0 16,-5 0 0-16,6 0 0 0,-4 0 0 0,-1 0 0 15,-5 0 0-15,4 0-171 0,-5 0-74 0,0 0 135 16,0 0-822-16,0 0 447 0,-2-3 223 0</inkml:trace>
  <inkml:trace contextRef="#ctx0" brushRef="#br0" timeOffset="1802.62">4380 7359 3159 0,'-3'-2'0'0,"3"1"0"0,0 1 0 0,0 0 0 0,0-2 0 0,0 2 0 0,0 0 0 0,2-2 0 0,5 2 0 0,4 0 0 0,-3 0 128 0,1 0-35 0,2 0-10 0,-4 0-105 16,0 0 31-16,-2 0 0 0,0 0 29 0,1 2-38 16,-4 1-9-16,-2 1 47 0,0-1 46 0,0 0 0 15,0-2-46-15,0-1 11 0,0 3 78 0,0-3-104 16,0 0-23-16,0 1 0 0,0-1 0 0,0 0 0 16,0 0 0-16,0 0 0 0,0 0 0 0,0 0 0 15,0 0 0-15,0 0 0 0,0 0 0 0,0 0 0 16,0 0 0-16,0 0 0 0,0 0 0 15,0 0 0-15,0 0 0 0,0 0 0 16,0 0 0-16,0 0 0 0,0 0 0 0,0 0 0 16,0 0 0-16,0 0 0 0,0 0 0 0,0 0 0 15,0 0 0-15,0 0 0 0,0 0 0 0,0 0 0 16,0 0 0-16,0 0 0 0,0 0 0 0,0 0 0 16,0 0 0-16,0 0 0 0,0 0 0 0,1 0 0 15,6 0 0-15,0 0 0 0,6-1 0 0,1-5 0 16,3-3 0-16,6-1 0 0,0-1 0 0,-3 4 0 15,6-4 0-15,-6 5 0 16,4-2 0-16,-4 3 0 0,0 1 0 0,0 0 0 16,-4 2 0-16,-4 0-40 0,-4 2-25 0,1 0-243 15,-6 0 125-15,2 0 77 0,-4 0 34 0,-1 0-481 16,0 0 257-16,0 0 129 0,-9 0 54 0,-1 0-318 16,-1 0 196-16,-5 0 99 0,2 0-129 0,0 0 114 15,-3 0 46-15,2 0 38 0,2 2 65 0,0 0 0 16,3 2-36-16,1 0 132 15,-1-1-75-15,2 2-25 0,3 0 1 0,-2 2 410 16,4 3-206-16,1 1-116 0,2 4 40 0,-2 2 460 16,2 6-272-16,0 1-137 0,0 6 319 0,0 8-227 15,0 0-105-15,0 12-65 0,0-3 243 0,2 4-339 16,0 5 0-16,-1-1 0 0,1-2 0 0,0 0 0 16,-2-2 0-16,0-5 0 0,0-2 0 0,0-10 0 15,0 1 0-15,0-2 0 16,0-9 0-16,0-2 0 0,0-2 0 0,0-6 0 15,0-5 0-15,0-1 0 0,-5-4 0 0,-1-2-30 16,-6-2-77-16,1 0-72 0,-1-8 52 0,-2-11 49 16,2-3 1-16,-6-12-326 0,3-5 183 0,0-10 90 15,3-9 37-15,-6-17-250 0,9 0 152 0,3-4 76 16,6-1-590-16</inkml:trace>
  <inkml:trace contextRef="#ctx0" brushRef="#br0" timeOffset="2214.23">4740 7200 1539 0,'40'-23'0'0,"5"3"0"0,-10 4 0 0,0 2 0 0,-3 4 0 0,-4 3 0 0,-7 5 0 0,-2 0 0 0,-6 2 0 0,-1 0 0 15,-7 0 218-15,-3 12-90 0,-2 4-44 0,0 7 307 0,-10-5-166 0,-5 9-99 0,0 1-43 0,-4 0 293 16,3 2-169-16,-4 0-75 0,4-2-51 0,0 3 158 16,1-4-137-16,2 1-102 0,2-1 0 0,6-6 0 15,2 1 0-15,-1 0 0 16,4-3 0-16,0-1 0 0,0-1 0 0,0-2 0 15,0-2 0-15,0-2 0 0,4-1 0 0,-1-2-81 16,-1 0-43-16,0-2 22 0,-1-2 52 0,1-3-257 16,0 2 136-16,-2-3 63 0,0 0 30 0,0 0-8 15,0 0 47-15,-2-5 1 0,-3-8-27 0,0-4 0 16,0-1 27-16,1-3-44 0,2-1 9 0,2 1 35 16,0 1 0-16,0 1 79 15,0 0-40-15,11 2-9 0,1 2-30 0,3 0 192 0,2 4-91 0,4-1-28 16,3 4 179-16,-3 7-98 15,1-1-57-15,1 2 73 0,1 0-58 0,-1 11-1 16,-2 6-24-16,-7 0 172 0,6 5-96 0,-8 1-44 16,0 0 0-16,-3 3 29 0,-4-2-110 0,-1-2 0 15,-1 3 0-15,-3-1 0 0,0-1 0 0,0-2 0 16,-3-1-84-16,-2-2-47 0,-4-2 80 0,1-4-790 16,-4-1 410-16,4-8 169 0,-4 1 112 0,0-4-295 15,2 0 208-15</inkml:trace>
  <inkml:trace contextRef="#ctx0" brushRef="#br0" timeOffset="2353.62">4997 7574 2727 0,'0'0'0'16,"0"5"0"-16,0 12 0 0,0 6 0 0,0 3 0 0,-2 3 0 0,-6 1 0 0,1 8 0 0,-3 3 0 0,3-8 0 0,-4 7 127 0,1-4-50 0,0-3 73 0,1-1-56 0,0-4-28 0,-1 0-424 0,3-8 207 15,1 1 88-15,0-5 49 16,4-9-783-16,-4-2 406 0</inkml:trace>
  <inkml:trace contextRef="#ctx0" brushRef="#br0" timeOffset="2476.44">4942 7906 2683 0,'19'0'0'0,"-4"0"0"0,0 0 0 0,2 0 0 0,0 6 0 0,3 2 0 0,-1 3 0 0,-2-2 0 15,5 2 0-15,-5 2 0 0,3 0 5 0,-3 3 10 0,-1-2 23 0,-2 3 0 0,-3 1-280 0,-6 2 140 0,2 8 69 16,-7-3-827-16</inkml:trace>
  <inkml:trace contextRef="#ctx0" brushRef="#br0" timeOffset="2727.14">3732 8828 3329 0,'0'4'0'0,"0"11"0"0,0 6 0 16,0-4 0-16,0-1 0 0,0 5 0 0,0 1 0 0,0-1 0 0,2 0 0 0,0-2 0 0,0 0 143 0,1-1-54 0,3 1-289 0,-4-3 129 0,-1 0 49 0,0-7 30 16,-1 1-576-16,0-7 303 0,0 1 151 0,0-4-573 0,0 0 343 15,0-7 171-15,0-13-231 0,0-4 183 0,-4-2 92 16,-5-4 36-16</inkml:trace>
  <inkml:trace contextRef="#ctx0" brushRef="#br0" timeOffset="2924.68">3726 8894 1990 0,'0'-22'0'0,"0"3"0"0,0 2 0 0,1 0 0 0,8 4 0 0,5 0 0 0,2 1 0 0,7-1 0 0,5 2 0 16,2 1 0-16,4 0 290 0,7 0-127 0,-7 3-53 0,4 1-41 0,0 4 283 0,-3 0-157 0,0 2-79 16,2 0-40-16,-5 0 70 15,-7 2-60-15,-2 4-24 0,-2 3 0 0,-2 1-60 16,-4 0 36-16,-5 6 9 0,-2-2 78 0,-2 3-123 15,-2 2-2-15,-2 2 0 0,-1 2 0 0,-1 1 0 16,0-2 0-16,0 4 0 0,0-5 0 0,0 1 0 16,0-1 0-16,0-2-153 0,0-2-130 0,0-2 145 15,0-2 41-15,-5-2-744 0,-1-2 403 0,-4 1 190 16</inkml:trace>
  <inkml:trace contextRef="#ctx0" brushRef="#br0" timeOffset="3111.05">3859 8969 3393 0,'-15'0'0'0,"4"0"0"0,7 0 0 0,-3 0 0 0,6 0 0 0,1 0 0 0,0 0 0 0,5 0 0 0,16-2 0 0,4-2 0 0,3-1 96 16,2 1 123-16,2 0-95 0,0 0-43 0,-2 1-63 0,-2 2-41 16,-6-2-1-16,3 3 39 0,-6 0-586 0,-3 0 305 15,-5 0 151-15,-3 0-631 0,-2 0 299 0,-3 0 210 16,-1 0 51-16,-2 0-314 15,0 0 231-15</inkml:trace>
  <inkml:trace contextRef="#ctx0" brushRef="#br0" timeOffset="3269.23">3937 8556 2418 0,'-13'-9'0'0,"5"5"0"0,3 3 0 0,1 1 0 0,1 0 0 0,1 3 0 0,0 8 0 0,2 5 0 0,0 2 0 0,0 5 0 0,2 3 102 0,3 0 210 0,2 4-138 15,0-1-68-15,-4 1-248 0,5 3 99 0,-1-3 35 16,-1 0 1-16,0-2-571 0,1-2 308 0,2-7 154 16,-2 3 86-16,1-10-775 0</inkml:trace>
  <inkml:trace contextRef="#ctx0" brushRef="#br0" timeOffset="3559.65">4057 8503 2380 0,'0'-2'0'0,"0"2"0"0,0 0 0 0,1 12 0 0,3 4 0 0,1 7 0 0,0 3 0 0,2 6 0 15,-4 4 0-15,3 7 0 0,-2 0 82 0,-2 1-105 0,-2-3 29 0,0 4 1 0,0-7 40 0,0 8-373 16,-10-6 181-16,-4-2 92 0,2-6 45 0,-6-1-280 16,2-6 149-16,-4 1 71 15,2-11 26-15,-1-2-25 0,3-5 1 0,-1-3-8 0,4-3 142 0,3-2-47 16,3 0-30-16,1 0 419 15,5 0-214-15,-2 0-69 0,3 0 8 0,0 0 366 16,3 0-232-16,5 0-115 0,9 0-59 0,2 0 89 16,0 0-64-16,7 0-47 0,-5 0-123 0,7 0 44 15,-4 0 0-15,4 0 43 0,-6 0-565 0,8 0 278 16,-5 0 144-16,3 0-398 0,-1-4 181 0</inkml:trace>
  <inkml:trace contextRef="#ctx0" brushRef="#br0" timeOffset="3859.1">4817 8249 1734 0,'0'0'0'0,"0"0"0"0,0 0 0 0,0 1 0 0,-8 10 0 0,-1 2 0 0,-4 2 0 0,-1 2 0 0,1 1 0 16,-4 4 0-16,-2-2 35 0,2-3 10 0,0 2-9 0,-1-4-39 0,4-1 39 0,1-6 0 15,4-1 0-15,1-2 120 0,3-2-64 0,4-3-28 16,-1 3 230-16,2-3-130 0,0 0-63 0,3 0 124 16,10 0-98-16,5 0-46 0,5 0-23 0,5-3 144 15,-1-2-84-15,6-2-31 0,-2-2-10 0,1 2-74 16,0 0 33-16,-2-1 0 0,-7 1-128 16,1 1 72-16,-1 1 24 0,-7 1 0 0,-1 0-571 0,-6 2 290 15,-1 0 99-15,-3 2-639 16,-5 0 394-16,0 0 194 0,-7 9 97 0,-8 1-351 15,-9-1 223-15</inkml:trace>
  <inkml:trace contextRef="#ctx0" brushRef="#br0" timeOffset="4030.57">4687 8477 2300 0,'-12'11'0'0,"2"2"0"15,7 3 0-15,1-1 0 0,2 3 0 0,0 4 0 0,0 3 0 0,2 7 0 0,6 2 0 0,-3 9 0 0,-3 0 274 0,1 2-120 0,-3 4-58 0,0 0 163 16,0 2-115-16,-5-2-55 0,-5-1-86 0,2 1 0 15,-4 2 33-15,-1-10-369 0,-2 11 180 0,4-10 94 16,4-14 48-16,2-7-445 0,3-10 250 0,-1 0 19 16,1-9 92-16,2-2-508 0,0-22 284 0,12-17 142 15</inkml:trace>
  <inkml:trace contextRef="#ctx0" brushRef="#br0" timeOffset="4384.39">4902 8552 2563 0,'5'-10'0'0,"-2"1"0"0,0 5 0 0,-3 2 0 0,0 1 0 0,0 1 0 0,-11 0 0 0,-1 3 0 0,-1 7 0 0,3 1 0 0,-2 2 79 0,-1 1 1 0,2 2-44 0,-1-1-143 15,3 2 81-15,2-2 27 0,2 1-1 0,0-3-154 16,5-4 95-16,0 2 47 16,0-1-133-16,0-1 84 0,0 1 47 0,2-3-49 0,4 2-78 0,0 1 24 15,-1 3 39-15,-3 2 28 0,2 2 14 0,-3 7 0 16,-1 1 0-16,0 1-22 15,0-3 14-15,-5 7 8 0,-2-4 12 0,0-6 25 16,-3 3-25-16,2-2-8 0,-1-4 63 0,2-4-25 16,1-2 5-16,0-3-36 0,-1-1 113 0,3-2-51 15,1-2-27-15,0-2 152 0,2 1-77 0,0-2-42 16,1 0-8-16,0 0 98 0,0 0-36 0,0 0-41 16,0 0 9-16,1-2 116 0,8-3-72 0,3-2-37 15,1-5 32-15,1 3-38 16,3-5-1-16,-1 1-29 0,0 0-200 0,-1 0 100 15,-2 2 59-15,0-1-589 0,-1 1 286 0,-1 2 155 16,-4-1 38-16,-1 3-496 0,-3-2 279 0</inkml:trace>
  <inkml:trace contextRef="#ctx0" brushRef="#br0" timeOffset="4551.08">4858 8851 2079 0,'-2'-2'0'0,"1"0"0"0,-1 0 0 0,2-1 0 0,0-1 0 0,0-2 0 0,2-1 0 0,8-3 0 0,5 1 0 0,7-3 0 0,-4 1 117 15,10-4 50-15,-3 1-65 0,0 0-33 0,4-1 0 16,-3 2 25-16,-4 5-20 0,1-3-9 0,-4 3-440 16,0 1 206-16,-3 3 102 0,-2 1 51 0,-7 1-594 15,0 0 308-15,-2 0 153 0,-3 2-10 0,-2 0-290 16,0-2 207-16</inkml:trace>
  <inkml:trace contextRef="#ctx0" brushRef="#br0" timeOffset="4737.91">5040 8557 2226 0,'-10'-1'0'0,"3"1"0"0,-1 0 0 0,1 0 0 0,-1 6 0 0,3 4 0 0,0 4 0 0,0-1 0 0,5 6 0 0,0 3 0 0,0 3 95 0,0 2 141 0,0-4-92 15,0 9-58-15,8-3 283 0,3-1-167 0,2-4-83 16,2-1-42-16,0-6 8 0,0-3-49 0,4-1-1 16,0-2 1-16,1-4-194 0,0-5 96 0,0 0 58 15,-3-2-320-15,0 0 180 0,-1 0 89 0,-3-2 23 16,-6-3-567-16,0-2 249 15,-2 4 162-15,-2-2-208 0</inkml:trace>
  <inkml:trace contextRef="#ctx0" brushRef="#br0" timeOffset="4894.33">5008 9007 3931 0,'0'0'0'0,"0"5"0"0,0 1 0 0,0-3 0 0,0 1 0 0,5 2 0 0,2 0 0 0,0-1 0 0,0-1 0 0,4 0 0 0,-1 0 0 0,0-1 0 0,3 1 0 0,-3 0 0 16,2-1 0-16,-1 1-315 0,0 1 75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13:38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6127 4102 1908 0,'-5'0'0'0,"-1"0"0"16,4 0 0-16,-2 0 0 0,2 0 0 0,2 0 0 0,0 0 0 0,0 0 0 0,0 0 0 0,0 0 0 0,0 0 253 0,0 0-105 0,0 0-53 0,0 0-17 0,2 0 234 16,3 0-135-16,-1 0-68 0,1 0 198 0,2 3-132 15,0 1-57-15,1-2 133 16,0 4-251-16,-1-4 0 0,5 3 0 0,-3 1 0 16,2-2 0-16,0-1 0 0,2 1 0 0,1 0 0 15,1-1 0-15,0 2 0 0,3-2 0 0,-3-1 0 16,2 2 0-16,0-2 0 15,2 1 0-15,0-1 0 0,-1 0 0 0,4-2 0 16,-2 2 0-16,0-1 0 0,5-1 0 0,-4 0 0 16,7 0 0-16,1 0 0 0,2 0 0 0,3 0 0 15,1 0 0-15,1 0 0 0,1 0 0 0,-1 0 0 16,10 0 0-16,-6 0 0 0,1-1 0 0,-4-3 0 16,10-1 0-16,-4 1 0 0,0-2 0 0,3 0 0 15,0 1 0-15,3-3 0 16,-2 1 0-16,0-3 0 0,1 3 0 0,0-1 0 15,-2-2 0-15,-3 1 0 0,6 2 0 0,-3-3 0 16,-1 3 0-16,-4 1 0 0,-2 1 0 0,-3 1 0 16,7 1 0-16,-6-2 0 0,-2 4 0 0,2-1 0 0,-3 0 0 15,2 1 0-15,-4-2 0 0,1 3 0 0,1 0 0 16,-1-1 0-16,1-2 0 0,0 2 0 16,-4-1 0-16,-1-1 0 0,0 1 0 0,-8-1 0 0,2 2 0 15,-2-2 0-15,-4 3 0 0,0 0 0 16,-4 0 0-16,-1 0 0 0,-3 0 0 15,-2 0 0-15,-2 0 0 0,-1 0 0 0,-1 0 0 16,0 0 0-16,-3 0 0 0,0 0 0 0,0 0 0 16,0 0 0-16,0 0 0 0,0 0 0 0,0 0 0 15,0 0 0-15,0-2 0 0,0-5 0 16,0 1 0-16,0-1 0 0,0-3 0 0,0 1 0 16,-3-2 0-16,-2 4 0 0,2-1 0 0,-1 4 0 0</inkml:trace>
  <inkml:trace contextRef="#ctx0" brushRef="#br0" timeOffset="7441.62">15334 4046 1162 0,'0'0'0'0,"0"0"0"0,0 0 0 0,0 0 0 0,0 0 0 0,0 0 0 0,0 0 0 0,0 0 0 0,0 0 0 0,0 0 0 0,0 0 98 0,0 0-40 15,0 0-12-15,0 0 10 0,0 0 1 0,0 0-10 16,0 0-1-16,0 0 16 0,0 0-15 0,0 0-1 16,2 0 1-16,2 3 58 0,1-3-29 0,1 0 12 15,2 0-42-15,-1 0 66 0,1 0-33 0,-3 0 0 16,3 0-33-16,-2 0 54 0,-1 0-13 0,3 0-7 16,-3 0 0-16,3 0-34 15,-2 0 0-15,1 0 42 0,-2 0-11 0,4-3-31 16,0 2 1-16,0-1 29 0,2 1-30 0,-3-4 12 15,5 2-11-15,-1 1 36 0,-5 1-37 0,6-2 1 16,-3 2-1-16,1-2 12 0,1 2-11 0,2-1 51 16,-3-1-52-16,3 2 1 0,0 0-1 0,-1-3-6 15,4 1-40-15,-2 1 0 0,2-2 0 16,2 3 0-16,0-1 0 0,0 0 0 0,-3 0 0 0,3 0 0 16,0 0 0-16,-2 2 0 15,2 0 0-15,-3 0 0 0,3 0 0 0,1 0 0 16,0 0 0-16,-1 0 0 0,5 0 0 0,-4 0 0 15,7 0 0-15,-3 0 0 16,1 0 0-16,2 0 0 0,-2-1 0 0,0 1 0 0,3-3 0 0,-2 3 0 16,3-1 0-16,-3 1 0 0,2 0 0 0,1 0 0 15,1 0 0-15,-3 0 0 0,1 0 0 0,-1 0 0 16,-1 0 0-16,-1 1 0 16,-1 3 0-16,5 0 0 0,-6 0 0 0,4-1 0 0,-3 1 0 0,-1 1 0 15,5-1 0-15,1-2 0 16,-4 3 0-16,1-4 0 0,3 2 0 0,-5 1 0 15,6-4 0-15,0 1 0 0,-1 1 0 16,1 0 0-16,2-1 0 0,-6-1 0 16,6 2 0-16,-2-2 0 0,-2 0 0 0,0 3 0 0,-4-3 0 0,4 0 0 15,-2 1 0-15,1-1 0 0,-1 0 0 0,1 0 0 16,-4 0 0-16,6 0 0 0,-5 0 0 16,5 0 0-16,-3 0 0 0,0 0 0 0,-3 0 0 15,7 0 0-15,-4 0 0 0,0 0 0 0,2 0 0 16,3 0 0-16,-7 0 0 0,8 0 0 0,-4 0 0 15,1-1 0-15,-1 1 0 0,0 0 0 0,-2 0 0 16,5 0 0-16,-2 0 0 16,3 0 0-16,-4 0 0 0,4 0 0 0,-2 0 0 0,2 0 0 0,-2 0 0 15,2 0 0-15,-2 0 0 16,0 0 0-16,2 0 0 0,0 0 0 0,-2 0 0 0,-2 0 0 0,2 0 0 16,-2 0 0-16,-3 0 0 15,5 0 0-15,-4 0 0 0,3 0 0 16,-3 0 0-16,1 0 0 0,-6 0 0 0,8 0 0 15,-1 0 0-15,-2 0 0 0,1 0 0 0,-3 0 0 0,0 0 0 16,2-3 0-16,-1 3 0 0,2 0 0 16,-3 0 0-16,0 0 0 0,0 0 0 0,-1 0 0 15,2 0 0-15,-3 0 0 0,0 0 0 0,1 0 0 16,0 0 0-16,-1 0 0 0,2 0 0 16,-1 0 0-16,-2 0 0 0,3 0 0 0,-1 0 0 15,1 0 0-15,-1 0 0 0,-1 0 0 0,4 0 0 16,-1 0 0-16,-6 0 0 0,3 0 0 15,1 0 0-15,-2 0 0 0,2 0 0 0,-2 0 0 0,0 0 0 16,2 0 0-16,-1 0 0 0,3 0 0 0,-4 0 0 16,1 0 0-16,0 0 0 0,1 0 0 0,0 3 0 15,1-3 0-15,-2 1 0 0,1 1 0 0,0-2 0 16,3 1 0-16,-6 2 0 16,7 0 0-16,-3-3 0 0,-3 0 0 0,1 2 0 0,5 0 0 15,-6 0 0-15,3-2 0 16,-2 2 0-16,1-2 0 0,0 0 0 0,3 2 0 15,-2-2 0-15,-1 2 0 0,1 0 0 16,-1-2 0-16,2 1 0 0,-4 1 0 0,4 1 0 0,-2-3 0 16,1 1 0-16,-2 1 0 0,1-2 0 15,4 2 0-15,-6-2 0 0,4 0 0 0,0 0 0 0,-4 0 0 16,5 0 0-16,-4 2 0 16,1-2 0-16,3 0 0 0,-5 0 0 0,1 2 0 15,1-2 0-15,-2 1 0 0,1-1 0 0,0 2 0 16,1 1 0-16,2-2 0 0,-2 1 0 0,2 0 0 15,-6-1 0-15,4 2 0 0,0-3 0 0,-1 2 0 16,0-1 0-16,1-1 0 0,-1 3 0 0,3-3 0 16,-4 1 0-16,1-1 0 0,0 2 0 0,5-2 0 15,-5 2 0-15,3-2 0 0,0 2 0 16,-3 0 0-16,6 0 0 0,-2-1 0 16,-1 2 0-16,1-2 0 0,-2 3 0 0,1-2 0 0,3-1 0 15,-2 2 0-15,2 1 0 0,1-2 0 0,-3-2 0 16,-1 1 0-16,5 1 0 0,-5 0 0 0,0 0 0 15,1 0 0-15,-5-2 0 0,3 2 0 0,2-1 0 16,-1 1 0-16,-4 0 0 0,4 1 0 16,-2-2 0-16,0 1 0 0,4 0 0 0,-3 0 0 0,3 0 0 15,-4-1 0-15,4-1 0 0,-4 1 0 16,7-1 0-16,-2 3 0 0,0-3 0 0,0 0 0 16,-1 2 0-16,-4-2 0 0,7 0 0 15,-5 0 0-15,2 0 0 0,-3 0 0 0,-4 0 0 16,8 0 0-16,-7 0 0 0,6 0 0 0,-6 0 0 15,4 0 0-15,-2 0 0 0,4 0 0 0,-6 0 0 16,5 0 0-16,-6 0 0 0,3 0 0 0,0 0 0 16,2 2 0-16,0-2 0 0,-1 2 0 15,3-2 0-15,-1 0 0 0,-1 0 0 0,5 1 0 0,-5-1 0 16,4 0 0-16,-1 0 0 16,-2 0 0-16,-1 0 0 0,7 0 0 0,-2 0 0 0,2 0 0 15,0 0 0-15,0 0 0 16,3 0 0-16,1 0 0 0,2 0 0 0,-1 0 0 15,6 0 0-15,-1 0 0 0,-6 0 0 0,3-1 0 16,-2-1 0-16,0 0 0 0,0 0 0 0,-2-1 0 0,-1 3 0 16,2-1 0-16,-3 1 0 0,1 0 0 15,0 0 0-15,0 0 0 0,2 0 0 0,-2 0 0 16,1 0 0-16,8 0 0 0,-9 0 0 16,10 0 0-1,-9 0 0-15,4 0 0 0,-1 0 0 0,2 0 0 0,3 0 0 0,-10 0 0 16,7 0 0-16,-2 0 0 0,5 0 0 0,-10 0 0 15,11 0 0-15,-8 0 0 0,3 0 0 0,5 0 0 0,-2 0 0 16,-8-1 0-16,4 1 0 0,-1-2 0 16,-3 2 0-16,2 0 0 0,-2 0 0 0,0 0 0 0,-3 0 0 15,5-2 0-15,-2 2 0 0,1 0 0 16,1 0 0-16,0-2 0 0,2 0 0 0,6 1 0 0,-6-2 0 16,11-1 0-1,-5 1 0-15,2-3 0 0,-1 1 0 0,0 1 0 0,-6-2 0 16,11-2 0-16,-6 5 0 0,4-1 0 15,-4 2 0-15,2 0 0 0,-3 1 0 0,10-2 0 0,-5 3 0 16,1 0 0 0,-2 0 0-16,-4 0 0 0,10 0 0 0,-10 0 0 0,6 0 0 0,-2 3 0 0,2-2 0 15,3-1 0-15,1 0 0 16,11 0 0-16,-4 0 0 0,-2 0 0 0,-5 0 0 16,1 0 0-16,0 0 0 0,3 0 0 0,-1 0 0 15,1 0 0-15,-1 0 0 16,2 0 0-16,11 0 0 0,-17 0 0 0,8 0 0 0,-3 0 0 0,-2 0 0 15,-2 0 0 1,1 0 0-16,0 0 0 0,1 0 0 0,-2 0 0 0,-1 0 0 0,3 0 0 0,-2 0 0 16,-1 0 0-16,-5 0 0 15,2 0 0-15,-2 0 0 0,-6 0 0 0,8 0 0 0,-1 0 0 16,-2 0 0-16,1 0 0 0,-1 0 0 16,0 0 0-16,6 0 0 0,-5 0 0 0,-2 0 0 15,-4 0 0-15,-4 0 0 16,0 0 0-16,-2 0 0 0,1 0 0 15,-1 0 0-15,-2 0 0 0,-1 0 0 0,-5 0 0 0,4 0 0 16,-5 0 0-16,-3 0 0 0,0 0 0 16,-1 0 0-16,-2 0 0 0,-2 0 0 0,-3 0 0 0,2 0 0 0,-5 0 0 0,-3 0 0 15,1 0 0-15,0 0 0 0,-5 0 0 0,2 0 0 16,-4 0 0-16,1 0 0 16,-3 0 0-16,1 0 0 0,0 0 0 0,-1 0 0 15,-1 0 0-15,0 0 0 0,0 0 0 0,0 0 0 16,0 0 0-16,0 0 0 0,0 0 0 0,0 0 0 15,0 0 0-15,0 0 0 0,0 0 0 0,0 0 0 16,0-1 0-16,0-3 0 0,0 2 0 0,0-1 0 16</inkml:trace>
  <inkml:trace contextRef="#ctx0" brushRef="#br0" timeOffset="14429.73">4440 5910 1531 0,'-13'2'0'0,"0"4"0"0,1-3 0 0,5 1 0 0,-2-2 0 0,2-2 0 0,3 0 0 0,-2 0 0 0,4 0 0 0,0 0 0 0,-1 0 79 16,3 0 299-16,0 0-158 0,0 0-94 0,0 0 207 16,0 0-146-16,0 0-73 0,0 0 75 15,0 0-62-15,0 0-49 0,0 0 1 0,0 0 126 16,0 0-81-16,0 0-41 0,0 0-5 0,0 0-78 15,3 0 0-15,-1 0 0 0,6 0 0 0,3 0 0 16,-2 0 0-16,3 0 0 0,-3 0 0 0,5 0 0 16,0 0 0-16,0 0 0 0,0-2 0 0,2 2 0 15,-2-2 0-15,4 2 0 16,1 0 0-16,-1 0 0 0,3 0 0 0,0 0 0 16,4 0 0-16,1 0 0 0,-1 0 0 0,6 0 0 15,0-2 0-15,3 1 0 0,0-1 0 0,1 0 0 16,-3-2 0-16,4 0 0 0,0 1 0 0,0 2 0 15,-1 0 0-15,-3-2 0 0,4 3 0 0,-1 0 0 0,2 0 0 16,-2 0 0-16,-1 0 0 16,2 0 0-16,-3 0 0 0,4 0 0 0,-1 0 0 15,4 0 0-15,-5 0 0 0,2 0 0 16,-2-2 0-16,2 2 0 0,-2-1 0 0,1-1 0 0,-1 0 0 0,2 1 0 16,-1-2 0-16,0 2 0 0,2-2 0 15,0 2 0-15,4-1 0 0,-1-1 0 0,1 2 0 16,-5 0 0-16,10-4 0 0,-5 3 0 15,-1 0 0-15,-6 1 0 0,11-1 0 16,-9-2 0-16,8 2 0 0,-1 0 0 0,-2 0 0 16,2-1 0-16,-1-2 0 0,-1 4 0 0,10-3 0 15,-1 0 0-15,-1 1 0 0,1-1 0 0,1-1 0 16,-1 0 0-16,2 2 0 0,0-3 0 0,1 3 0 16,2-2 0-16,-1 0 0 0,5 2 0 0,5-4 0 15,-3 4 0-15,0-2 0 16,-1 0 0-16,0 1 0 0,-8 3 0 0,16-3 0 0,-10 0 0 15,3 2 0-15,4 1 0 0,-1-2 0 0,-7 1 0 16,13 1 0-16,-6-1 0 0,1 0 0 0,0 0 0 16,-3 1 0-16,-3-1 0 0,12 0 0 0,0-2 0 15,-3 3 0-15,-2-1 0 0,-1-3 0 0,-4 4 0 16,12-1 0-16,-7 0 0 0,-3-1 0 16,3 2 0-16,3-1 0 0,-8 0 0 15,12 0 0-15,-9 1 0 0,2 1 0 16,-3-2 0-16,0 2 0 0,-7-3 0 0,14 2 0 0,-3-1 0 15,-1 0 0-15,1 0 0 0,-4-1 0 0,-6 3 0 16,15-4 0-16,-9 0 0 0,-1 0 0 0,4 2 0 16,2-2 0-16,-9 1 0 0,13 1 0 0,-7-2 0 15,-1 2 0-15,-1-1 0 0,1 1 0 16,-8-2 0-16,15 2 0 0,-4 0 0 0,-3 0 0 16,1 0 0-16,-11 0 0 0,7 2 0 15,-4-2 0-15,0 2 0 0,-1 0 0 0,-2-1 0 16,0 1 0-16,0 0 0 0,1-2 0 0,1 0 0 15,-5 0 0-15,-1 0 0 0,-8 0 0 0,11 1 0 16,-6-2 0-16,-2 2 0 0,0-1 0 16,-3 0 0-16,-6 0 0 0,9 0 0 0,-4 0 0 0,-2 1 0 15,-2-1 0-15,-1 1 0 0,1 1 0 16,-3-3 0-16,1 3 0 0,-4-2 0 16,-1 1 0-16,2 1 0 0,-7 0 0 0,6-3 0 15,-6 3 0-15,-1-2 0 0,-4 2 0 0,0-2 0 16,-1 2 0-16,-1 0 0 0,-3 0 0 0,0 0 0 15,-4 0 0-15,2 0 0 0,-3 0 0 16,0 0 0-16,-1 0 0 0,-3 0 0 0,2 0 0 16,-1 0 0-16,0 0 0 0,-1 0 0 15,-1 0 0-15,-3 0 0 0,3 0 0 0,-3 0 0 0,2 0 0 16,0 0 0-16,-3 0 0 0,0 0 0 0,0 0 0 16,0 0 0-16,-2 0 0 0,0 0 0 0,0 0 0 15,0 0 0-15,0 0 0 0,0 0 0 16,0 0 0-16,0-2 0 0,0 1 0 15,0-1 0-15,0 0 0 0,-11 1 0 0,-5 1 0 0,-6 0 0 0,-6 3 0 16</inkml:trace>
  <inkml:trace contextRef="#ctx0" brushRef="#br0" timeOffset="39308.08">21733 9266 1715 0,'-1'0'0'0,"-3"0"0"0,1 0 0 0,-1 0 0 0,3-2 0 0,-1 0 0 0,2 2 0 0,0 0 0 0,0-2 0 0,-2 2 0 0,2 0 62 0,0 0 72 0,0 0-53 0,0 0 0 16,0 0 60-16,0-2-52 0,0 2-25 0,0 0 84 15,0 0-60-15,0 0-25 0,0 0 0 0,0 0 60 16,0 0-42-16,0 0 8 0,0 0-51 0,0 0 48 16,0 0-24-16,0 0 0 0,0 0-24 0,0 0 4 15,0 0-4-15,0 0-1 0,0 0-20 0,0 0 20 16,0 0 10-16,0 0-29 0,0 0 19 16,0-1 1-16,2 1-1 0,1-3 69 15,1 3-26-15,1-1-8 0,-2 1-55 0,3-2-17 16,-3 1 0-16,3 1 0 0,1 0 0 0,1 0 0 15,2 0 0-15,0 0 0 0,2 0 0 0,-1 0 0 16,2 0 0-16,3 0 0 0,-2 0 0 0,3 0 0 16,1 0 0-16,2 0 0 0,-1 0 0 0,-1 1 0 15,3-1 0-15,0 0 0 0,4 0 0 0,-2 0 0 16,0 0 0-16,7 0 0 0,-3 0 0 16,3 0 0-16,0 0 0 0,-2 0 0 15,-1 0 0-15,6-1 0 0,-5-2 0 16,3 3 0-16,-1-2 0 0,0 2 0 0,-7 0 0 0,9 0 0 15,-5 0 0-15,1 0 0 0,-2-2 0 0,-1 2 0 16,-2-1 0-16,0 1 0 0,-2-3 0 0,0 2 0 16,-2-1 0-16,-2 2 0 0,-6 0 0 0,4 0 0 15,-6 0 0-15,1 0 0 0,-2 0 0 0,-3 0 0 16,-1 0 0-16,0 0 0 0,-1 0 0 0,-1 0 0 16,0 0 0-16,0 0 0 15,-1 0 0-15,-1 0 0 0,2 0 0 0,-2 0 0 16,0 0 0-16,0 0 0 0,0 0 0 0,0 0 0 15,0 0 0-15,0 0 0 0,0 0 0 0,0 0-232 16,0 0-31-16,0 0 127 0</inkml:trace>
  <inkml:trace contextRef="#ctx0" brushRef="#br0" timeOffset="49995.57">10169 9457 2350 0,'-7'-3'3'0,"3"1"-1"0,2 0 0 0,-1 2 0 0,1-2-1 0,0 1 1 0,2 1-1 0,0 0 0 0,0-3 0 0,0 3 0 0,0-2 197 0,0 0-79 16,0 1-40-16,4-3 8 0,5 1 1 0,0 0-39 15,1 2-10-15,3-2 194 16,-1 2-98-16,2 1-47 0,1 0 151 0,0 0-91 0,0 0-85 0,2 0-63 15,-1 0 0-15,2 0 0 16,-1 4 0-16,1-3 0 0,1 3 0 0,1 0 0 16,3-1 0-16,5 1 0 0,-1-1 0 0,5-2 0 0,5 1 0 15,7 0 0-15,2-2 0 0,5 0 0 16,11 0 0-16,-3 0 0 0,15-5 0 16,-1-3 0-16,1-3 0 0,5 0 0 0,5-6 0 15,12-1 0-15,-8 2 0 0,3 0 0 0,-1 3 0 16,-14 2 0-16,11 2 0 0,-2 2 0 0,-4 0 0 15,1 4 0-15,12-2 0 16,-20 2 0-16,4-1 0 0,1 3 0 0,-4-2 0 0,1 1 0 0,-5 1 0 16,2-1 0-16,2 2 0 0,-2-1 0 0,-1-2 0 15,-6 0 0-15,-10 2 0 0,2-1 0 16,-4 2 0-16,-3 0 0 0,-4-1 0 0,-3-1 0 0,-9 2 0 16,2 0 0-16,-1 0 0 0,-6 0 0 15,-3 0 0-15,-5 0 0 0,-1 0 0 16,-2 0 0-16,-6 0 0 0,2 0 0 0,-6 0 0 15,1 0 0-15,-5 0 0 0,-1 0 0 0,0-2 0 16,-3 2 0-16,1-2 0 0,-2 2 0 0,0 0 0 16,0 0 0-16,0-2 0 0,0 0 0 0,0-2 0 15,0 1 0-15,0-1 0 0,0-1 0 0,-2 1 0 16,-3-1 0-16,-2 4 0 0,-5 1 0 0,-8 6 0 16</inkml:trace>
  <inkml:trace contextRef="#ctx0" brushRef="#br0" timeOffset="59033.05">15951 8092 1462 0,'-4'-4'0'0,"0"1"0"0,1-1 0 0,0 2 0 0,1-2 0 0,2 3 0 0,0-3 0 0,-2 2 0 0,2 1 0 0,0-2 0 0,0 1 89 0,0 0-42 0,0 0 61 15,0 1-31-15,0-2 12 0,0 2-10 0,0-1 0 16,0 0-33-16,2 0 1 16,3 0 54-16,-2 0-43 0,3 1-11 0,-1-2-19 0,2 0 19 15,2 0-1-15,-2 0 1 0,-2-1 22 0,3 0-22 16,-3 1-1-16,3-1 1 0,-2 0 17 0,-1 0-17 16,3 1 11-16,-3 0-47 0,3 0 36 0,-2 0-1 15,1 1 1-15,0-2-49 0,0 1 11 16,2 2 28-16,-4-1-56 0,4 0 26 0,0 0 0 15,0 0 19-15,0 0-52 0,-2 1 18 0,7-1 0 16,-1 2 20-16,0-2-45 0,0 0 39 0,4 0 16 16,0 0-37-16,0 0 29 0,1 0-10 0,1 0 8 15,2 1-20-15,-1 1 21 0,1-3-6 0,0 3 15 16,1 0-13-16,-1 0 1 0,0 0-3 0,-1 0 35 16,3 0-30-16,-2 0-1 0,-1 0 2 0,1 0 25 15,0 0-22-15,4 0 0 16,0 0 32-16,0 0 1 0,3 0-30 0,2 0-3 15,0 0 35-15,4 0-21 0,-1 0-9 0,3 0 5 16,8 0-4-16,-1-1 0 0,0-1 4 0,-4 1-9 16,12-2 6-16,-6 2 0 0,2-2 0 0,3 2-11 15,1 1 9-15,0 0 4 0,1 0 17 0,1 0-23 16,2 0 2-16,3 0-39 0,-4 0 43 16,2 0-5-16,1 0 1 0,-6 0-57 0,1 1 55 15,-3 2-4-15,-6-2 7 0,8 3-46 16,-5-1 39-16,-2 1-2 0,-3-2 1 0,3 0-66 15,-9 0 34-15,5 0-11 0,-3-2 102 0,-2 0-37 16,-2 0-36-16,-3 0 0 0,-6 0 0 16,3 0 0-16,-5 0 0 0,-1 0 0 0,-3 0 0 0,-2 0 0 15,-3-2 0-15,2 0 0 0,-6 0 0 0,2 0 0 16,-1 1 0-16,-2-3 0 0,-1 1 0 0,-2-1 0 16,3 0-55-16,-2-2-32 15,-2 2 42-15,-1-3-8 0,1 2-131 0,-2-1 75 16,0 0 44-16,-2 2-629 0,0 2 323 0,-6 2 163 15</inkml:trace>
  <inkml:trace contextRef="#ctx0" brushRef="#br0" timeOffset="59648.38">15556 10310 1307 0,'-15'-10'0'0,"3"7"0"0,2 2 0 0,4 1 0 0,2 0 0 0,4 0 0 0,0 0 0 0,0 0 0 0,0 0 0 0,10 1 0 0,12 2 108 0,7 0-30 16,10-1 122-16,5-2-77 0,9 0-38 0,6 0 11 15,12 0 47-15,1 0-49 0,4-5 1 0,14-2 19 16,-5 1-34-16,-6 0 12 0,20 0-46 0,-9 4 29 16,-1-3-29-16,4 4 1 0,-1-3-1 15,-10 2-30-15,21 2 31 0,-16 0-1 16,-9 0-85-16,6 0 43 0,-1 0 0 0,-2-3 10 15,-3 0-11-15,0-2 38 0,-2-2-31 0,-2 1 48 16,-5-2-45-16,-10 4 3 0,-1-2 4 0,-4 1 51 16,-5 1 1-16,-12 1-47 0,-1-1 5 0,-10 0-14 15,1 2 15-15,-6-1 11 0,-7 2-43 0,-2 0 42 16,-5-2-7-16,-3 2 14 0,-2 1-70 0,0 0 22 16,-2 0-1-16,0-2-85 15,0 0 52-15,0 0 23 0,0-1-5 0,0 0-578 16,-4 1 286-16,-1 2 121 0</inkml:trace>
  <inkml:trace contextRef="#ctx0" brushRef="#br0" timeOffset="72909.17">3812 18274 1486 0,'-8'0'0'0,"5"0"0"0,0-1 0 0,1-1 0 0,0 2 0 0,2 0 0 0,0 0 0 0,-2 0 0 0,2 0 0 0,0 0 0 0,0 0 100 0,0-2-11 0,0 2 15 16,0-2-29-16,0 2-1 0,0-2-30 0,2 2 58 15,2 0-11-15,-1-2-46 0,5 2-1 0,-3 0 108 16,2 0-54-16,1 0 11 0,2 0-64 0,-4 0 101 16,5 0-51-16,1 0 1 15,1 0 35-15,3 2-33 0,-4 4-10 0,7-1 4 0,-2 1 1 16,2 0-49-16,-1-1 0 0,2-1-6 0,0-1 6 15,-2 1 1-15,4 0-1 0,-5-2-14 16,1 0 14-16,0 2 11 0,-4-1-9 0,2-1-46 0,-4 3 0 16,-3-4 0-16,3 2 0 0,-3 1 0 0,-2-2 0 15,1 2 0-15,-3-4 0 0,-2 1 0 0,-1-1 0 16,-1 0 0-16,-1 0 0 16,0 0 0-16,0 0 0 0,0 0 0 0,0 0 0 15,0 0 0-15,0 0 0 0,0-1 0 0,0-3 0 16,-3 1 0-16,3-1 0 0,0 2-148 0,0 1-63 15</inkml:trace>
  <inkml:trace contextRef="#ctx0" brushRef="#br0" timeOffset="73900.77">13927 12389 1747 0,'-20'-10'0'0,"3"7"0"0,0-1 0 0,4 2 0 0,-2-2 0 0,5 3 0 0,1-2 0 0,0 0 0 0,4 1 0 0,2 2 0 0,1 0 349 0,2 0-159 0,0 0-74 0,2 0-36 15,13 0-4-15,10 0-1 0,3 2-22 0,11 1-11 16,2 1 237-16,7 0-118 16,4-2 164-16,16-1-141 0,-10 2-61 0,19-3-45 15,-2 0-25-15,15 0-53 0,-3 0 0 0,-6 0 0 16,20 0 0-16,-4 0 0 0,1 0 0 0,-2 0 0 15,0 0 0-15,-16 0 0 0,3 0 0 0,-10 3 0 16,-4 1 0-16,-18 2 0 0,4 1 0 16,-12-1 0-16,-3 0 0 0,-6 1 0 0,-6 1 0 15,-8-4 0-15,-3 1 0 0,-4-1 0 16,-3-2 0-16,-6-1 0 0,-1-1 0 0,-1 2 0 0,-2-2 0 16,0 0 0-16,0 0 0 0,0-7 0 15,0-4 0-15,0 2 0 0,0-1 0 0,0-1 0 16,4 3 0-16,3 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15:52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 4293 2452 0,'0'0'0'0,"-2"-2"0"0,0-2 0 0,1 2 0 0,-1 1 0 0,2-1 0 0,0 2 0 0,0 0 0 0,0 0 0 0,0-2 0 0,0 2 86 0,0 0-11 0,0 0 99 16,0 0-67-16,0 0-34 0,0 0 0 0,0 0 27 16,0 0-10-16,0 0-50 0,0 0 156 0,2 2-77 15,-1 5-40-15,1 0 10 0,0 4 83 0,-2 1-166 16,0 1-6-16,0 5 0 0,0-2 0 0,0 2 0 16,0 1 0-16,0 2 0 0,1 0 0 0,1 5 0 15,0 0 0-15,0-5 0 16,-1 11 0-16,1-3 0 0,1 1 0 0,0 1 0 15,-1 3 0-15,0-1 0 0,1 0 0 0,-1-3 0 16,1 6 0-16,-1-1 0 0,-1-1 0 16,1 2 0-16,0 0 0 15,0-1 0-15,1 0 0 0,-3 0 0 0,2 2 0 0,4-1 0 0,-5-1 0 0,0 4 0 16,2-1 0-16,-1 6 0 16,-1-10 0-16,-1 7 0 0,0 5 0 0,0-6 0 15,0 0 0-15,0-1 0 0,0 2 0 16,0-4 0-16,0 7 0 0,0-2 0 0,2-4 0 0,0 5 0 15,-1-2 0-15,3-4 0 16,1 3 0-16,1 4 0 0,-3-2 0 0,3 2 0 0,-1-2 0 0,-2-4 0 16,4 7 0-1,-5-2 0-15,4-2 0 0,-1 3 0 0,-2-1 0 0,1-6 0 0,-1 12 0 0,2-4 0 16,-3 3 0-16,0-2 0 16,4 1 0-16,-3-4 0 0,0 10 0 0,1-4 0 15,-2-3 0-15,1 3 0 0,-1 0 0 0,3-6 0 0,-3 10 0 16,1-4 0-16,0 0 0 0,-2 0 0 15,1-6 0-15,0 9 0 0,-1-5 0 0,1 3 0 16,0-4 0-16,-2 1 0 0,0-6 0 0,0 12 0 16,0-5 0-16,0 2 0 0,0-6 0 0,0 6 0 15,0-9 0-15,0 8 0 16,0-5 0-16,-2-4 0 0,0-4 0 0,1 1 0 0,1-3 0 0,-4-2 0 16,4-4 0-16,-1-3 0 0,-2-2 0 15,0-1 0-15,3-5 0 0,0-3 0 16,-2-2 0-16,0-3 0 0,2-1 0 0,-3-3 0 15,1-1 0-15,2-1 0 0,-5-3 0 0,1 0 0 0,1 0 0 16,-2-5-500-16,1-10-11 0,-5-11 241 16</inkml:trace>
  <inkml:trace contextRef="#ctx0" brushRef="#br0" timeOffset="918.92">1682 6804 1965 0,'-13'0'0'0,"1"0"0"16,2 0 0-16,3 0 0 0,1 2 0 0,-1-2 0 0,5 0 0 0,-1 0 0 0,3 0 0 0,-2 0 0 0,2 0 144 0,0 0 168 0,0 0-127 0,0 0-78 16,2 0-34-16,6 0 83 0,1 0-58 0,-1 0-30 0,5 0 125 15,-1 0-82-15,1 0-37 16,2 0 1-16,0 0 100 0,2 0-68 0,3 0-24 15,-3 0-78-15,4 0-5 0,6 0 0 0,-1 0 0 16,3 0 0-16,-1 0 0 0,3 0 0 0,3 0 0 16,3 0 0-16,-2-2 0 0,0 0 0 0,6-2 0 15,-4 3 0-15,1-1 0 0,1-1 0 0,4 1 0 16,0 1 0-16,-6 0 0 0,13-2 0 0,-5 1 0 16,0 1 0-16,0-4 0 0,3 1 0 0,-6 1 0 15,13-5 0-15,-10 3 0 0,5 0 0 0,-2 0 0 16,-3-1 0-16,-1 3 0 0,9-2 0 0,-7 1 0 15,-1 2 0-15,1-2 0 0,-4-1 0 16,-1 4 0-16,10 0 0 0,-8-1 0 16,4-2 0-16,-2 0 0 0,3 2 0 0,2-3 0 15,-3-1 0-15,4 1 0 0,2-4 0 0,-4 4 0 16,2-1 0-16,-3-1 0 0,1 2 0 0,-4 1 0 16,2 2 0-16,-2-2 0 0,-7 2 0 0,9 0 0 15,-2 0 0-15,0 0 0 0,1 0 0 0,1 1 0 16,-7-3 0-16,13 0 0 15,-6-2 0-15,0 1 0 0,1-1 0 0,-1-1 0 16,-5 1 0-16,9-1 0 0,-6 2 0 0,0-3 0 0,0 2 0 16,0 2 0-16,-5-2 0 0,6 1 0 0,-2 1 0 15,-1 0 0-15,0-1 0 0,-2 1 0 0,0 0 0 16,2-2 0-16,2 1 0 0,-7 1 0 16,-4-1 0-16,3 1 0 0,-1 0 0 15,-2-3 0-15,0 6 0 0,-4-2 0 0,-6-2 0 16,-3 3 0-16,2-3 0 0,-5 4 0 0,-1-3 0 15,-4 0 0-15,-3 0 0 0,-1 3 0 0,0-3 0 16,-7 2 0-16,2 0 0 0,-2-1 0 0,1 0 0 16,-3 1 0-16,0-2 0 0,0 1 0 0,0-1 0 15,0-1 0-15,0 1 0 0,-3 0 0 0,0 0-347 16,0-1 129-16,1-1 91 16</inkml:trace>
  <inkml:trace contextRef="#ctx0" brushRef="#br0" timeOffset="1160.07">5479 6155 2574 0,'0'2'0'0,"0"2"0"0,4-2 0 0,3 3 0 0,4-1 0 0,6 2 0 0,1 2 0 0,7-1 0 0,2 3 0 15,6 1 0-15,0 1 322 0,4 3-132 0,3 0-81 0,-8-3-36 0,3 5 82 0,-3 0-58 16,-4-1-20-16,-3 4-11 0,-4-2 0 15,-7-3-28-15,-1 7 114 0,-8-4-140 0,-3 3-12 16,-2 6 0-16,0-5 0 0,-18 4 0 0,-1 1 0 0,-8 4 0 16,0-6 0-16,-8 8 0 0,-1-3 0 15,0 1 0-15,-1-1 0 0,-5 3 0 0,-4 2 0 16,-11 1-293-16</inkml:trace>
  <inkml:trace contextRef="#ctx0" brushRef="#br0" timeOffset="1970.52">2382 4195 2634 0,'-7'0'0'0,"0"-2"0"0,2 0 0 0,-3 0 0 0,3 2 0 0,2 0 0 0,-1 0 0 0,-1 0 0 0,0 0 0 0,2 0 0 0,-4 0 148 0,2 11-56 0,-2 5-18 0,-3 7 187 16,1 1-113-16,-3 6-55 0,2 2-28 0,-3 3 15 16,-3 3 9-16,5-2-124 0,-4 1 37 0,3-1-1 15,-3 0 36-15,5-3-129 0,-1-3 73 0,-3-1 24 16,7-9 0-16,-2 1-52 0,2-6 13 0,2-4 29 15,0-2-35-15,1-3-264 0,3-3 115 0,-1-3 84 16,-2 0 5-16,4-6-268 16,0-11 157-16,0-10-429 0,7-3 302 0,5-7 150 15,3-2 76-15,-3 0-295 0,0 7 175 0,2-5 103 16,-3 2 45-16,2 2 29 0,-5 4 55 0,-1 2 0 16,-2 5 0-16,0 1 39 0,-1 4-38 0,0 4-38 15,-2 3 34-15,-1 3 467 0,1 4-279 0,0-1-106 16,3 3 728-16,0 1-386 15,6 0-189-15,3 0 294 0,4 1-234 0,7 10-133 16,4 2-61-16,2 4 228 0,9 6-145 0,-3-1-72 16,-6 1-57-16,13 4-52 0,-6-2 0 0,-3 0 0 15,-7-5 0-15,2-1 0 0,-5 0 0 0,-5-6 0 16,0 0 0-16,-8-1 0 0,-5-7 0 16,-2 0 0-16,-2-2 0 0,0-1 0 15,-1-2 0-15,-2 0 0 0,0 0 0 0,0 0 0 0,-10 0 0 16,3-5 0-16,2-3 0 0,2 1 0 15,-2 0 0-15,5 1 0 0</inkml:trace>
  <inkml:trace contextRef="#ctx0" brushRef="#br0" timeOffset="6786.83">3001 5981 1430 0,'-1'0'0'0,"-3"0"0"0,2 0 0 0,-3 0 0 0,2 0 0 0,0 0 0 0,1 0 0 0,0-2 0 0,1 1 0 0,1-4 0 0,0 0 85 0,0-3 0 0,0 3 35 0,0-2-45 15,0-1 1-15,1 0-36 0,3-1 42 0,1 2-1 16,-2-1 40-16,0 0-46 0,3 0 1 0,-2 0-36 0,3-2 124 15,-5 1-61 1,4-1-22-16,1 1-10 0,-2-1 24 0,5 1-27 0,-3 0 0 16,-1 0-28-16,1 3 53 0,4-4-9 0,-2 1-44 15,0 3-31-15,2-2 32 0,-1 1-1 0,2-1-30 16,1 1 31-16,-1 0-1 0,2 2 0 0,0-1-40 16,1-1-1-16,0 2 51 0,0 0-9 15,0 1-66-15,0 2 29 0,0 0-18 0,-2 0 50 0,4-1 1 16,-4 3-12-16,4 0 41 0,-4 0 0 15,5 0-40-15,-1 0 7 0,-2 0 25 16,2 0-43-16,-1 0-15 0,4 0 0 16,-1 0 0-16,1 0 0 0,-1 0 0 0,2 0 0 0,-1 0 0 15,3 0 0-15,-4 0 0 0,-1 0 0 0,1 0 0 16,0 0 0-16,-1 0 0 0,-3 0 0 0,2 5 0 16,0 0 0-16,1 1 0 0,-3 0 0 0,3 0 0 15,4 0 0-15,-5-2 0 0,2-1 0 0,5 1 0 16,-2-2 0-16,1 1 0 15,4-1 0-15,-3 0 0 0,-1-1 0 0,5 1 0 16,-2 1 0-16,1-2 0 0,-2 4 0 0,1-4 0 16,-1 3 0-16,5 1 0 0,-4 0 0 0,2 0 0 15,-3-2 0-15,5 1 0 0,-7 2 0 0,7-2 0 16,-2 2 0-16,-1-3 0 0,1-1 0 0,2-2 0 16,5 0 0-16,-4 0 0 0,6 0 0 0,2 0 0 15,1-5 0-15,0-8 0 0,0-2 0 0,8-6 0 16,-1 0 0-16,1 0 0 0,-3-1 0 0,-2 1 0 15,-6 4 0-15,0-2 0 16,-1 4 0-16,-3 2 0 0,-1 2 0 0,-3 2 0 16,-8 2 0-16,1 0-256 0,-5 1 82 0,-1 3 66 15,-6 1-307-15,2 1 186 0,-6 1 84 0,-1 0-552 16,-3 0 328-16</inkml:trace>
  <inkml:trace contextRef="#ctx0" brushRef="#br0" timeOffset="8105.2">3028 4517 1600 0,'-4'0'0'0,"1"0"0"0,1 0 0 16,1 0 0-16,-1 0 0 0,-3 0 0 15,5 0 0-15,0 0 0 0,0-7 0 0,0 0 0 0,0-4 101 0,0 1-30 16,0-3 0-16,7 0 8 0,-1-2 10 0,1 0-47 0,3 0 0 0,-2-1 28 16,1 1-28-16,2-3 0 0,-2 2 47 0,-1 0-10 15,2 0-37-15,2 1 30 0,-4-2-1 0,5 2-29 0,-1 0 11 0,2-2-48 0,2 1 36 0,2 0 1 16,-1 2 0-16,3-2-75 0,-5 5 48 31,7-5-10-15,1 5 37 15,-3 0-51-31,3 1 1 0,-1 3 18 0,-2 2-32 0,3-1 7 0,-1 0 1 0,1 4 57 0,-1-2-26 0,0 2-10 0,-1 1 7 16,2 1 98-16,-2 0-47 0,2 0 7 0,0 0-52 0,-3 0 131 0,0 0-63 0,0 0-18 0,-2 0 0 0,-1 0 64 47,0 1-48-47,1 5 12 0,-3-2-23 0,5 2-64 31,-2-1-11-31,-1 1 0 0,3-1 0 0,-1 0 0 0,2 1 0 0,2 1 0 0,2-4 0 0,-1 3 0 0,1-2 0 0,-2-1 0 0,2 2 0 0,0 0 0 0,0-1 0 15,-2 1 0 1,2 1 0-16,-2-3 0 0,4 5 0 0,-3-3 0 16,-3 1 0-16,0-1 0 0,0 4 0 0,1-4 0 31,1 0 0-31,0 0 0 0,-1-1 0 0,4-1 0 0,-1 0 0 0,-2-3 0 0,6 1 0 0,-4-1 0 0,2 0 0 0,-2 0 0 0,0 0 0 0,-1 0 0 0,3 0 0 0,-2-1 0 0,-3-2 0 0,4 0 0 0,-4 0 0 0,-2-1 0 16,7 2 0-16,-2-1 0 0,1 0 0 0,-1 1 0 15,0-3 0-15,-4 2 0 0,7-1 0 0,-3 0 0 16,-4 2 0-16,1-2 0 0,1 0 0 0,-1 1 0 15,-1 0 0-15,0 0 0 0,-3 0 0 0,-1 1 0 16,1 0 0-16,0-3 0 0,-5 4 0 0,3-2 0 16,-2-1 0-16,2-2 0 0,-3 2 0 15,-1 1 0-15,2-3 0 0,-3 1 0 0,-1 1 0 16,-1 0 0-16,-2-1 0 0,2 3 0 16,-3-2 0-16,0 2 0 0,0 0 0 0,-3 0 0 15,2 0 0-15,-2 0 0 0,-2 1-24 0,2 1-91 16,-2 0 31-16,1-3 1 0,0 3 42 0,-2 0-359 15,0 0 184-15,0 0 87 0,0 0 44 0,0 0-653 0</inkml:trace>
  <inkml:trace contextRef="#ctx0" brushRef="#br0" timeOffset="8517.79">3093 4481 1349 0,'-5'0'0'0,"3"0"0"0,0 0 0 0,2 0 0 0,0 0 0 0,0 0 0 0,0 0 0 0,0 0 0 0,0 0 0 0,0 1 0 0,0 10 42 0,2 3-278 0,2 3 137 0,-1 4 59 15</inkml:trace>
  <inkml:trace contextRef="#ctx0" brushRef="#br0" timeOffset="8659.26">3031 4871 1433 0,'0'11'0'0,"0"6"0"0,0-2 0 0,-3-3 0 0,1-1 0 0,0 0 0 0,1 3 0 0,1-3 0 0,0 0 0 0,0 4 0 0,1-1-330 0,6 1 174 0,3-1 86 16,-3 3 44-16</inkml:trace>
  <inkml:trace contextRef="#ctx0" brushRef="#br0" timeOffset="8902.73">3079 5296 1632 0,'0'13'0'0,"0"0"0"0,0 1 0 0,0-3 0 0,0 2 0 0,-1-3 0 0,-1-2-2 0,2 3-1 0,0 2 0 0,0-3 1 0,0 3 82 0,2-1-8 0,4 3-33 0,3 1 1 16,0 0-380-16,0 0 200 0,-2 2 85 0,4-2-468 16,-4 0 262-16,-4 0 131 0,-1-3 65 0,0 2-125 15,-1-2 95-15,-1 3 41 0,0-1 54 0,0-3 0 16,0-2 0-16,0 1 0 0,-7 0 0 0,2 0 83 15,-4-1-82-15,2 0 0 0,2-3 488 0,-2 3-257 16,2-4-51-16,-1-1 315 0,3 1-227 0,-1-3-114 16,2 2-57-16,2 0-134 15,0-2 33-15,0 4 1 0,0-3 43 0,4 0-631 16</inkml:trace>
  <inkml:trace contextRef="#ctx0" brushRef="#br0" timeOffset="9264.09">5127 4139 2168 0,'-5'-5'0'0,"3"3"0"0,0 0 0 0,2 0 0 0,0-1 0 0,-1 3 0 0,1 0 0 0,0 0 0 0,0 0 0 0,0 0 0 0,5 9-14 0,3 5 26 0,3 5 0 16,-4 2 36-16,3 7-517 15,0-2 253-15</inkml:trace>
  <inkml:trace contextRef="#ctx0" brushRef="#br0" timeOffset="9408">5263 4704 1841 0,'-9'6'0'0,"3"1"0"0,0 1 0 0,1 2 0 0,-2-1 0 0,1 2 0 0,3 0 0 0,3-2 0 0,0 7 0 16,0 0 0-16,0 2-143 0,0 2 100 0,3 5 35 0,6-2-422 0</inkml:trace>
  <inkml:trace contextRef="#ctx0" brushRef="#br0" timeOffset="9571.34">5314 5273 1976 0,'-6'19'0'0,"3"0"0"0,-2-2 0 0,0-2 0 16,0-1 0-16,3 2 0 0,0-2 0 0,2 2 0 0,0-1 0 0,0 2 0 0,0-3 119 0,0 4-31 0,4 0-383 0,1 0 166 0,0 0 83 0,0-1-513 16,0 2 280-16,-1-2 139 0,0 1 69 15,-2 1-254-15,1-2 144 0,-3-2 83 0,0 0 38 0</inkml:trace>
  <inkml:trace contextRef="#ctx0" brushRef="#br0" timeOffset="9734.81">5295 5844 400 0,'-7'6'0'0,"2"3"0"0,0 2 0 0,2-3 0 0,-1 3 0 0,3 0 0 0,1 1 0 0,0-3 0 0,0 8 0 0,0-5 0 0,1 4-18 0</inkml:trace>
  <inkml:trace contextRef="#ctx0" brushRef="#br0" timeOffset="9847.2">5323 6270 1593 0,'0'14'0'0,"0"2"0"0,0 0 0 0,0-1 0 0,0-3 0 0,0 4 0 0,0-5 0 0,0 0 0 0,0 1 0 0,2-1 0 0,3-2 65 0,1 1-246 15,0-1 118-15</inkml:trace>
  <inkml:trace contextRef="#ctx0" brushRef="#br0" timeOffset="10264.17">3033 5741 1769 0,'0'-3'0'0,"0"1"0"0,0 0 0 0,0 2 0 0,-2 0 0 0,2 0 0 0,-1 0 0 0,-1 7 0 16,2 7 0-16,0 2 0 0,0 5 68 0,0 4-236 0,0-4 104 0,0 4 62 0,3 4 15 0,2-1-200 16,0 0 113-16,-3-1 57 0,1-6 28 0</inkml:trace>
  <inkml:trace contextRef="#ctx0" brushRef="#br0" timeOffset="10389.44">3051 6193 1530 0,'0'14'0'0,"2"0"0"0,-2-4 0 0,0 0 0 0,0-4 0 16,0 4 0-16,0 0 0 0,0 1 0 0,1 0 0 0,1 2 0 0,0 1 96 0,3 3-28 0,3-1-342 0,-3 1 152 16,2 0 81-16,0 3 40 0,2-5-551 0,-7 2 267 0</inkml:trace>
  <inkml:trace contextRef="#ctx0" brushRef="#br0" timeOffset="10531.44">3113 6585 1565 0,'0'10'0'0,"0"5"0"0,-2-4 0 0,0-1 0 0,-1 1 0 0,-1-1 0 0,3-1 0 0,-1 1 0 0,-1-2 0 0,3 2 0 0,0 1 74 0,0 0 17 0,0 1-25 0,0-1-1 16,0 1-25-16,0-2-203 0,3 2 97 0,-1-5-103 16,-1 6 105-16,1-4 52 15,0-2 25-15,0 2-404 0,-2-4 197 0,0 3 39 16,0-1 71-16,0-6-195 0</inkml:trace>
  <inkml:trace contextRef="#ctx0" brushRef="#br0" timeOffset="13515.88">3291 7275 653 0,'0'0'0'0,"0"0"0"0,0 0 0 0,0 3 0 0,0-3 0 0,0 0 0 0,0 0 0 0,0 0 0 0,0 0 0 0,0 0 0 0,0 0 40 0,0 0 41 0,0 0 1 0,2 0-43 16,1 0 1-16,-1 0 138 16,-2 0-74-16,3 0-32 0,-1 0 0 0,-1-3 45 15,1 2-38-15,-2-5 9 0,2 1-48 0,-2-2 135 16,0 0-67-16,0-1-34 0,0 0 37 0,0-1-26 16,0-2-10-16,0 2-34 0,0-2-1 0,-4 1-1 15,1-1 1-15,-2 1-13 0,0 0 13 0,0-1-1 16,-2 1 1-16,1 0-4 0,1 0 13 0,-4 1-9 15,2 0 0-15,-1 1-14 0,2 1 13 0,-1-1 1 16,0 3-6-16,-2 1 4 16,2 0-5-16,2 0 22 0,-2 2-18 0,2-1 0 15,-2 1 10-15,1 2 19 0,1 0 2 0,-1 0-29 16,3 0 1-16,-2 0 42 0,1 0-33 0,0 0-9 16,-3 5 0-16,4 0-8 0,-2 2 7 0,0 2 1 15,-3 1-28-15,3 3 28 0,0 0-1 0,-2 0-37 16,2 2 37-16,-3 2 1 0,3-2 9 0,0 2-44 15,1 0-5-15,-2 2 0 0,4-2 0 0,-3 1 0 16,2 1 0-16,1 0 0 16,2-2 0-16,0 0 0 0,0 0 0 0,0-5 0 0,0 3 0 15,2-1 0-15,4-3 0 0,3-1 0 16,-1-3 0-16,5 0 0 0,-1-3 0 0,2-2 0 0,2-2 0 16,2 0 0-16,-1 0 0 0,3-3 0 15,-2-9 0-15,-1-1 0 0,4-4 0 0,-5-1 0 16,0-3 0-16,-2-2 0 0,-3 6 0 15,1-3 0-15,-4 1 0 0,-1 0 0 0,-1 4 0 0,1 0 0 16,-5 4 0-16,-2 2 0 16,0 0 0-16,0 5 0 0,0 1 0 0,0-1 0 15,0 3 0-15,0 1 0 0,0 0 0 0,0 0 0 16,0 0 0-16,0 0 0 0,0 11 0 0,0 1 0 16,0 3 0-16,0-3 0 0,3 3 0 0,0 2 0 15,4 1 0-15,-2-6 0 0,5 3 0 0,-3 1 0 16,0-4 0-16,1 0 0 0,0-4 0 0,0 2 0 15,-1-4 0-15,0 0-31 0,4 0-121 0,-1-3 56 16,1-3-390-16,3 0 228 16,2 0 109-16,2 0-541 0,7 0 326 0,3-1 152 15,0-6 91-15,2 0-278 0</inkml:trace>
  <inkml:trace contextRef="#ctx0" brushRef="#br0" timeOffset="14190.28">5207 6716 2143 0,'-2'-6'0'0,"-2"2"0"0,3 0 0 0,-1 1 0 0,0-1 0 0,0 2 0 0,1 0 0 0,1 0 0 0,0 1 0 0,0 1 0 0,0 0 152 0,0 0 68 0,0 7-91 0,0 6-36 15,0 4-9-15,1 5 95 0,1 3-70 0,2 1-36 16,-1 4 0-16,1 1 50 0,-1 1-48 0,-3 3 1 16,0-1-38-16,0 0 89 0,0-3-34 0,0 0-11 15,0-3-20-15,0-6-62 0,0 1 0 0,0-5 0 16,0-4 0-16,0-3 0 0,-3-6 0 0,3 0 0 15,0-4 0-15,0 1 0 0,0-2 0 16,0 0 0-16,0 0 0 0,0-2 0 16,0-9 0-16,3-2 0 0,4 0 0 0,2-2 0 15,2 0 0-15,2 1 0 0,2 1 0 0,3 2 0 16,-3 1 0-16,1 7 0 0,1 1 0 0,0 0 0 16,0 2 0-16,-2 0 0 0,0 6 0 0,-2 5 0 0,-2 2 0 15,-2 2 0-15,-2 3 0 16,1-2 0-16,-7 1 0 0,1 1 0 0,0 2 0 0,-2-3 0 15,0-1 0-15,-2-1 0 0,-9 0 0 16,-1-2 0-16,-1 1 0 0,-4-3 0 0,0 0 0 0,-5-1 0 16,1-3 0-16,-2-2 0 15,3-1 0-15,-2-2 0 0,0-2 0 0,4 0 0 16,0 0 0-16,1-9 0 0,1-10 0 0,7-5 0 16,5-3 0-16,3-5-268 0,1 1 5 0,0-1 117 15,8 2 55-15,8 0-826 0</inkml:trace>
  <inkml:trace contextRef="#ctx0" brushRef="#br0" timeOffset="15219.04">5610 5286 1926 0,'-9'-5'0'0,"4"-1"0"0,-3 2 0 0,3-1 0 0,1 1 0 0,0 0 0 0,0 2 0 0,3 1 0 0,1-2 0 0,0 3 0 0,0 0 247 16,0 0-105-16,0 0-52 0,8 6 129 0,2 3-91 15,2 1-35-15,1 1 55 0,2 3-55 0,-2-1-28 16,2 0 1-16,-2 2-181 16,1-1 72-16,-4 2 40 0,0-2 0 0,-1 3-145 15,-3-1 93-15,2-1 55 0,-5-2-601 0,1-4 300 16,-1 1 83-16,-1-4-384 0,2-3 282 0,0-3 131 15</inkml:trace>
  <inkml:trace contextRef="#ctx0" brushRef="#br0" timeOffset="15424.63">5847 5211 2590 0,'0'-6'0'0,"0"5"0"0,0-1 0 0,0 2 0 0,0 0 0 0,0 0 0 0,0 13 0 0,-1 2 0 0,-3 4 0 0,-1 5 0 0,-2 5 166 16,-2 0-64-16,0 5 278 0,-5 5-171 0,4-5-77 15,-5 7-51-15,5-7 29 0,-2 3-36 0,-1 2-1 16,3-5-130-16,-2 1 57 0,0-3 14 0,3-2-330 16,0-3 177-16,3-7 89 0,0 1 43 0,1-5-497 15,4-3 253-15,-2-4 46 0,3-3 89 16,0-3-434-16,0-3 256 0,3 0 118 16,7-12 74-16</inkml:trace>
  <inkml:trace contextRef="#ctx0" brushRef="#br0" timeOffset="15565.1">5876 5389 2423 0,'2'-5'0'0,"1"1"0"0,-1 1 0 16,0 0 0-16,1 0 0 0,2 2 0 0,1-2 0 0,3-1 0 0,2 2 0 0,2-2 0 0,1 3 66 0,0-1-1 0,2 2-249 16,-1 0 107-16,-3 0 57 0,1 0 29 0,-1 7-626 15,-4 3 327-15</inkml:trace>
  <inkml:trace contextRef="#ctx0" brushRef="#br0" timeOffset="15724.72">5936 5532 2592 0,'-10'6'0'0,"3"-1"0"0,1 0 0 0,2-3 0 0,3-2 0 0,-1 0 0 0,2 0 0 0,0 0 0 0,5 0 0 0,8 0 0 0,4 0 103 15,0 0-23-15,3-1-95 0,0 0 27 0,0-4 0 16,-1 4 26-16,0-1-505 0,-1 2 261 0,-1 0 118 15,-4 0-728-15</inkml:trace>
  <inkml:trace contextRef="#ctx0" brushRef="#br0" timeOffset="15920.04">6221 5275 2861 0,'0'-5'0'0,"0"1"0"0,0 2 0 0,-4 0 0 16,4 0 0-16,0 0 0 0,-1 2 0 0,1 0 0 0,0 0 0 0,3 0 0 0,9 0 100 0,1 8-36 0,0-1 0 0,2 2-70 0,0 5 0 0,0-1 44 15,0 0-408-15,0 1 200 0,-1-2 103 0,-2 1-496 16,0-3 301-16,-5-1 150 0,0-2-66 0,1-1-412 0</inkml:trace>
  <inkml:trace contextRef="#ctx0" brushRef="#br0" timeOffset="16734.09">6580 5148 1466 0,'-2'-2'0'0,"1"0"0"0,-2 0 0 0,1 0 0 0,1 1 0 0,1-2 0 0,-3 1 0 0,1 2 0 0,2 0 0 0,0 0 0 0,0-2 177 16,0 2-69-16,-5 0-36 16,1 0 228-16,-1 4-131 0,-2 8-57 0,-5 6 133 0,-1 2-103 0,-1 9-53 15,-3 6-26-15,-5 3 144 0,6-2-76 0,-11 13-51 16,5-2 0-16,-3 0 20 16,2-1-31-16,-1 1 0 0,5-8-22 0,-3 7-131 15,9-12 61-15,0 2 31 0,3-6-139 16,5-3 84-16,1-3 52 0,4-3-540 0,0-6 269 0,0-1 134 15,0-5 12-15,4-3-576 16,9-6 320-16,0 0 174 0</inkml:trace>
  <inkml:trace contextRef="#ctx0" brushRef="#br0" timeOffset="16898.39">6499 5559 2734 0,'2'-4'0'0,"0"2"0"0,1 2 0 0,-3 0 0 0,0 0 0 0,0 0 0 0,0 4 0 0,0 4 0 0,0 2 0 0,0 6 0 0,0-2 182 0,0 4 80 0,0 2-103 16,0 2-65-16,0-1-29 0,0 2-134 0,0-2 53 16,0 1 26-16,0-3-566 0,2-1 292 0,1-3 150 15,1-5 76-15,0-1-789 0,1-5 407 0</inkml:trace>
  <inkml:trace contextRef="#ctx0" brushRef="#br0" timeOffset="17068.25">6752 5336 3147 0,'4'-12'0'0,"-2"9"0"0,-2-2 0 0,0 4 0 0,0 1 0 0,-7 0 0 0,-3 9 0 0,1 8 0 0,-3 3 0 0,6 3 0 0,1 2 104 0,2-5 38 16,1 8-57-16,2-3-24 0,0-4 1 0,2 1-330 16,7-1 153-16,4-2 85 0,0-5 29 0,2-1-724 15,1-3 381-15,0-5 191 0</inkml:trace>
  <inkml:trace contextRef="#ctx0" brushRef="#br0" timeOffset="17292.99">6879 5386 2330 0,'0'-9'0'0,"0"3"0"0,2 0 0 0,2 1 0 0,1 1 0 0,2 2 0 0,2 2 0 0,3 0 0 0,1 0 0 0,3 6 0 0,-4 5 91 15,3 4-27-15,-2 1 53 0,-3 2-40 0,-3 0 9 16,-2 3-49-16,-4-1-1 0,1 1 1 0,-2 0 0 15,-3 0-26-15,-9-4-9 0,-3-2 35 0,-3-3-32 16,-2 1 1-16,0-7 31 0,0-2 9 0,-3-2-296 16,2-2 122-16,5 0 74 0,-1 0 10 0,4 0-453 15,8-7 208-15,1-8 133 0,4 0 47 16,2-6-196-16,9 2 133 0,5-4 68 16</inkml:trace>
  <inkml:trace contextRef="#ctx0" brushRef="#br0" timeOffset="17444.27">7082 5324 2494 0,'7'-3'0'0,"-4"0"0"0,-1 1 0 0,-2 2 0 0,0 0 0 15,-4 8 0-15,-6 4 0 0,-4 0 0 0,3 3 0 0,-2 0 0 0,3 0 557 0,2 2-261 0,2-2-129 0,5-2-55 0,-2 2-162 16,3-1 44-16,0-2 0 0,4 2 44 0,8-3-561 16,2-4 289-16,2 2 131 0,2-6 71 0,0-1-711 15,3-2 317-15,2 0 215 0</inkml:trace>
  <inkml:trace contextRef="#ctx0" brushRef="#br0" timeOffset="17619.77">7305 5256 2795 0,'5'-4'0'0,"2"2"0"0,0 2 0 0,1 0 0 0,0 0 0 0,4 8 0 15,-1 4 0-15,3 4 0 0,2 7 0 0,1-1 0 0,-7 3 166 0,0 1-65 0,0 2 182 0,-8-1-114 16,1 4-71-16,-3-1-30 0,0-1-136 0,-9-1 53 15,-5-2 26-15,-6 0-368 0,0-3 192 16,-5-1 101-16,-5-1-264 0,-9 2 183 0,0-1 47 0</inkml:trace>
  <inkml:trace contextRef="#ctx0" brushRef="#br0" timeOffset="18115.68">5485 3762 2502 0,'-9'0'0'0,"1"0"0"0,2 0 0 0,4 0 0 0,0 0 0 0,0 0 0 0,2 5 0 0,0 4 0 0,0 0 0 0,0 5 0 0,11-1 216 0,3 2-89 15,3 4 9-15,0-6-39 0,4 6-34 0,-1-2 0 0,2 1-339 16,-4 0 158-16,1 3 78 0,-6-5 49 0,4 7-560 15,-8-5 296-15,0 4 146 0,-1-4-16 0,-1-1-275 16,-1-8 124-16</inkml:trace>
  <inkml:trace contextRef="#ctx0" brushRef="#br0" timeOffset="18302.12">5776 3758 2494 0,'0'-8'0'0,"0"4"0"0,0 3 0 0,0 1 0 16,0 0 0-16,0 0 0 0,-3 13 0 0,-2 8 0 0,-2 3 0 0,0 8 0 0,-5 8 276 0,1 1-118 0,1 0-51 0,-8 11 196 0,6-3-132 0,-3 0-67 16,2 0-32-16,2-2-85 0,2-8 35 0,-3 10-9 15,3-13-198-15,3-1 112 16,3-2 56-16,3-10-598 0,0-2 337 0,0-8 92 16,0-5 102-16,2-8-779 0</inkml:trace>
  <inkml:trace contextRef="#ctx0" brushRef="#br0" timeOffset="18454.52">5849 3974 2605 0,'6'-13'-2'0,"-1"8"1"16,1-3-1-16,2 1 2 0,-3 1 0 0,4 2 0 0,4-2 0 0,1 0 0 0,3 3 0 0,1-1 0 0,3-2 166 0,0 5-182 0,0-2 27 15,-2 1 0-15,3 2-625 0,-7 0 336 0,0 0 153 0,-2 7 82 0,-6 5-366 16</inkml:trace>
  <inkml:trace contextRef="#ctx0" brushRef="#br0" timeOffset="18601.7">5924 4148 2272 0,'-13'2'-1'0,"6"1"0"0,2-3 1 0,-1 0 0 0,1 0 0 0,5 0 0 0,0 0 0 0,0-3 0 0,13-2 0 0,1-3 0 0,5 1 192 0,3-1-77 0,1-1-211 16,-1 1 68-16,-3 2 32 0,4 0-593 15,-3 1 308-15,1 1 160 0,-4 1 80 0</inkml:trace>
  <inkml:trace contextRef="#ctx0" brushRef="#br0" timeOffset="18777.52">6287 3753 2791 0,'0'0'0'0,"0"1"0"0,-4 1 0 0,2-2 0 0,0 2 0 0,2 2 0 0,0 1 0 0,0 2 0 0,0 3 0 0,10 1 0 0,1 0 82 0,0 4-44 0,4-1 1 16,-1 1-1-16,0-1-598 15,2 0 299-15,-2-1 159 0,1 1 66 0,-3-3-712 0,1-2 361 0,-5-2 182 0</inkml:trace>
  <inkml:trace contextRef="#ctx0" brushRef="#br0" timeOffset="18967.06">6520 3709 2310 0,'0'-8'0'0,"0"5"0"0,0-2 0 0,0 4 0 0,0 1 0 0,-1 0 0 0,1 9 0 0,-7 9 0 0,1 9 0 0,-1 3 0 0,-3 10 161 0,-3 1-62 0,1 4 318 16,-4 3-180-16,0 0-104 0,-2-1-48 16,3 0-74-16,-5-2-1 0,3 0 28 0,4-11-466 15,0 2 228-15,1-4 120 0,7-9 58 0,-1-1-316 0,4-9 187 16,2-3 105-16</inkml:trace>
  <inkml:trace contextRef="#ctx0" brushRef="#br0" timeOffset="19220.36">6490 4018 2265 0,'9'-5'0'0,"4"1"0"0,-1 1 0 0,0 0 0 0,1 2 0 0,-1 1 0 0,4 0 0 0,-2 0 0 0,-1 7 0 0,2 2 0 0,-7 5 118 0,-1 0-39 16,-2 4-188-16,-4-1 69 0,-1 4 39 0,0-4 0 15,-9 9-114-15,-6-8 77 0,0-1 47 0,-2-2 11 16,-4 1 17-16,5-6 1 0,-2-2 0 0,1-1 302 16,8-3-143-16,-2-2-132 0,5 0 0 0,1-2 434 15,5 0-231-15,-3 0-115 16,3 0-109-16,0 0-44 0,7 0 0 0,7 0 0 16,2 0 0-16,2 0 0 0,-1 0 0 0,4-2-398 15,-1 0 126-15,-1 1 155 0,2 1 77 0,-3-3-425 16,-3 2 136-16,2 0 150 0,1-5 60 0,-3-1-567 15</inkml:trace>
  <inkml:trace contextRef="#ctx0" brushRef="#br0" timeOffset="19399.84">6839 3729 3400 0,'0'-5'0'0,"-5"2"0"0,-6 3 0 0,-1 0 0 0,-1 10 0 0,-1 4 0 0,5 5 0 0,1 2 0 0,3 8 0 0,5-1 0 0,0 5 244 0,0-2-104 15,0 1-51-15,8 0-266 0,4-2 102 0,3-2 57 16,-1-4 27-16,3-1-290 0,-4-6 159 16,3-2 89-16,-2-4-720 0,-3-4 396 15,1-2 78-15,-1-5 138 0,-4 0-599 0</inkml:trace>
  <inkml:trace contextRef="#ctx0" brushRef="#br0" timeOffset="19602.4">6924 3929 2490 0,'0'-16'0'0,"0"5"0"0,0-2 0 0,2 6 0 0,3 0 0 16,4-2 0-16,3 7 0 0,1 1 0 0,2 1 0 0,0 0 0 0,2 0 223 0,-2 9-92 0,0 4-47 0,-2 2 127 0,-2 1-92 0,-3 3-40 0,-4 2 0 0,-2 2-70 15,-2 1 29-15,0 0 9 16,-8 3-42-16,-9-4 1 0,1-1 32 0,-4-4 0 16,3-5-120-16,-3 0 69 0,2-3 21 0,1-7-286 15,1-1 149-15,5-2 75 0,1 0-11 0,5-2-478 16,5-13 258-16,0-8 122 0,4-3 63 0,13 0-520 15,4-3 292-15,2 1 135 0</inkml:trace>
  <inkml:trace contextRef="#ctx0" brushRef="#br0" timeOffset="19746.32">7175 3821 2789 0,'11'-7'-1'0,"-1"-1"1"0,-2 5-1 0,-7 0 1 0,1 2 0 0,-2 1 0 15,0 0 0-15,-7 7 0 0,-4 6 0 0,-3 5 0 0,2-1 674 0,-2 1-319 0,5 1-240 0,1 2-115 0,7-2 0 0,1 2 0 16,0-3 0-16,0 0 0 0,7 0 0 0,7-1 0 15,6-3 0-15,4 1-649 0,3-7 314 0,-1-4 186 16,1-4 94-16,2 0-997 0</inkml:trace>
  <inkml:trace contextRef="#ctx0" brushRef="#br0" timeOffset="19905.25">7607 3668 3726 0,'6'-5'0'0,"-2"4"0"0,-1-1 0 0,3 2 0 0,0 0 0 0,5 0 0 0,2 8 0 0,2 8 0 0,2 3 0 0,0 3 0 0,-2 7 178 0,0 1-151 0,-6 4-27 0,-3 7 0 16,-6-2 0-16,0 4 0 0,-8 1 0 15,-9 3-687-15,-8 3 368 0,-13 9 171 16</inkml:trace>
  <inkml:trace contextRef="#ctx0" brushRef="#br0" timeOffset="20387.71">3780 4255 2216 0,'2'-13'0'0,"-2"6"0"0,0 6 0 0,0-4 0 0,0 4 0 0,0-2 0 0,-2 3 0 0,-7 0 0 0,-3 3 0 0,-3 15 0 0,-5 10 188 0,-5 5-75 0,-7 17-38 0,4-4 99 16,-12 20-73-16,1 2-31 0,-7 11-1 0,2 0-32 15,-2 0 0-15,3-8 10 0,-7 16-10 0,3-10-114 16,9-13 57-16,-2 5 29 0,3-7 0 0,12-16-272 15,6-5 145-15,5-4 28 0,7-13-367 0,4-3 194 16,1-10 115-16,2-6-154 16,5-5 137-16,20-5 64 0,8-27 32 0</inkml:trace>
  <inkml:trace contextRef="#ctx0" brushRef="#br0" timeOffset="20591.25">4290 4287 2736 0,'10'-5'0'0,"-3"3"0"0,-5 2 0 0,1 0 0 0,-3 2 0 15,-12 16 0-15,-13 9 0 0,-10 16 0 0,-9 4 0 0,-4 7 0 0,-12 18 508 0,1-1-234 0,-6 10-110 0,-7 5 85 0,-10 14-249 16,4-7 0-16,13-12 0 0,-6 10 0 0,5-5 0 16,13-6 0-16,17-18-74 15,6-7-114-15,6-6 113 0,8-14 66 0,9-10-658 0,4-8 341 16,3-6 43-16,2-9 128 0,22-4-511 0,10-30 305 15</inkml:trace>
  <inkml:trace contextRef="#ctx0" brushRef="#br0" timeOffset="20787.97">4605 4460 2878 0,'23'-15'0'0,"-6"9"0"0,-2 3 0 0,-5 3 0 0,-10 0 0 0,0 13 0 0,-25 20 0 0,-14 12 0 0,-8 7 0 0,-15 17 0 0,-3 3 140 15,-7 6-42-15,-18 15 463 0,2-7-307 0,0 0-254 16,11-10 0-16,-1 2 0 0,23-13 0 0,2 0 0 16,18-20 0-16,10-6 0 0,5-3 0 0,8-12-669 15,7-5 332-15,5-8 182 0,0-4 42 0,16-7-411 16,5-3 212-16,17-25 137 0</inkml:trace>
  <inkml:trace contextRef="#ctx0" brushRef="#br0" timeOffset="20969.71">4938 4591 3176 0,'2'0'0'0,"-2"0"0"0,0 8 0 0,-8 11 0 0,-16 7 0 0,-14 15 0 16,-20 16 0-16,-7 8 0 0,1-1 0 0,-7 6 0 0,-4 3 648 0,-4 4-541 0,0 0-107 0,2 0 0 0,7-4 0 0,20-17 0 0,13-7 0 15,9-5 0-15,5-6 0 16,11-3-97-16,9-15-17 0,3-3 76 0,8-8-448 15,27-9 257-15,9-12 133 0</inkml:trace>
  <inkml:trace contextRef="#ctx0" brushRef="#br0" timeOffset="21136.14">5021 4984 3595 0,'9'1'0'0,"-3"6"0"0,-4 8 0 0,-2 1 0 0,-17 7 0 0,-11 4 0 0,-10 8 0 0,-7 10 0 0,-2 2 0 0,-6 5 0 0,0 1 336 0,11-8-336 0,2 0 0 15,17-13 0-15,-1 2 0 0,11-4 0 0,10-10-705 0,3 0 347 16,3-8 192-16,22-7-409 16,15-5 295-16,15-21 148 0,0-15 74 0,-3 2-725 0</inkml:trace>
  <inkml:trace contextRef="#ctx0" brushRef="#br0" timeOffset="21242.43">5224 5225 3029 0,'13'-5'-1'0,"-2"2"0"0,-6 3 0 0,-5 0 1 0,-3 11 0 0,-17 10 0 0,-12 11 0 0,-6 2 0 0,-11 8 0 0,6-2 0 0,-15 11 283 0,0-1-124 15,-1 1-60-15,-1 0-101 0,4-2-1 0,15-10 49 16,5 1-10-16</inkml:trace>
  <inkml:trace contextRef="#ctx0" brushRef="#br0" timeOffset="31119.01">13238 5991 1807 0,'-3'0'0'0,"1"0"0"0,0 0 0 0,2 0 0 0,0 0 0 0,0 0 0 0,0 0 0 0,0 0 0 0,0 0 0 0,0 0 0 0,0 0 86 0,0 0 327 16,0 0-186-16,0 0-82 0,0 0-57 0,0 0 286 15,0 0-167-15,0 0-82 0,0 0 111 0,0 0-87 16,0 0-75-16,0 0-74 0,2 0 0 0,2 0 0 16,3 0 0-16,0 0 0 15,3 0 0-15,-1 0 0 0,4 0 0 0,-5 0 0 16,3 0 0-16,0 0 0 0,-1 0 0 0,1 0 0 16,-2 0 0-16,3 0 0 0,-3 0 0 0,2-2 0 15,-1-1 0-15,3 2 0 0,-4 0 0 0,3 1 0 16,-1 0 0-16,0 0 0 0,1 0 0 0,2 0 0 15,0 0 0-15,-1 0 0 0,2 0 0 0,1 0 0 16,2 0 0-16,0 0 0 0,-1 0 0 16,4 1 0-16,-3-1 0 0,3 1 0 0,-1 2 0 0,1-1 0 15,0 0 0-15,0 1 0 16,1 0 0-16,-1 0 0 0,6 0 0 0,-6 0 0 16,6 0 0-16,-2 0 0 0,-1-2 0 0,4 1 0 15,1 1 0-15,-3-2 0 16,2 1 0-16,0-2 0 0,-4 0 0 0,6 0 0 0,-1 0 0 0,1 0 0 15,-2 0 0-15,0 0 0 0,-1 0 0 16,5 0 0-16,-6 0 0 0,0 0 0 0,0 0 0 0,-5 0 0 16,3 1 0-16,1 3 0 15,2-2 0-15,-4 0 0 0,0 1 0 0,2 1 0 0,-3 0 0 0,4 0 0 16,0-1 0-16,-1 1 0 16,0-2 0-16,1 1 0 0,-4-2 0 0,6 1 0 15,-2-2 0-15,-1 3 0 0,2-3 0 0,-1 0 0 16,-4 0 0-16,6 0 0 0,-3 0 0 0,-3 1 0 15,1-1 0-15,1 2 0 0,-1-2 0 0,0 0 0 16,3 2 0-16,0-2 0 16,0 0 0-16,0 0 0 0,-3 0 0 0,7 0 0 15,-2 0 0-15,1 0 0 0,-3 0 0 0,2 0 0 16,-2 0 0-16,4 0 0 0,-2 0 0 0,0 0 0 16,1-2 0-16,-3 2 0 0,-1-2 0 0,5 2 0 15,-2 0 0-15,-1 0 0 0,-2 0 0 0,3 0 0 0,2 0 0 16,0 0 0-1,2 0 0-15,0 0 0 0,2 0 0 0,1 0 0 0,-2 0 0 0,1 0 0 16,2 0 0-16,-3 0 0 16,1 0 0-16,0 0 0 0,1 0 0 0,-1 0 0 0,2 0 0 0,0 0 0 15,0 0 0-15,-1 0 0 16,4 0 0-16,5 0 0 0,-3 0 0 0,0 0 0 16,1 0 0-16,1 2 0 0,-8-2 0 0,13 0 0 15,-7 2 0-15,1-2 0 0,-1 1 0 0,-4-1 0 16,9 2 0-16,-7 0 0 0,4 0 0 0,0 0 0 15,2-2 0-15,-6 2 0 16,12 2 0-16,-6-4 0 0,2 0 0 0,-3 1 0 0,6-1 0 0,-8 0 0 16,11 0 0-16,-2 0 0 15,-2 0 0-15,3 0 0 0,1 0 0 0,2 0 0 16,-1 0 0-16,-1 0 0 0,0 0 0 0,-2 0 0 16,0 0 0-16,1 0 0 0,-2 0 0 0,-3 0 0 15,2 0 0-15,-2 0 0 0,2 0 0 16,-6 0 0-16,8 0 0 0,-7 0 0 0,0 0 0 0,-1 0 0 15,0 0 0-15,-7 3 0 16,9-3 0-16,-4 1 0 0,-1-1 0 0,-4 0 0 16,3 0 0-16,0 2 0 0,7-2 0 0,-5 0 0 15,-2 0 0-15,3 0 0 0,-9 0 0 0,5 0 0 16,-3 0 0-16,1 0 0 0,-1 0 0 0,-2 0 0 0,-1 0 0 16,2 0 0-16,0 0 0 0,-3 2 0 15,3-2 0-15,0 0 0 0,0 0 0 0,3 0 0 0,1 0 0 16,-2 0 0-16,1 0 0 0,1 0 0 0,-1 0 0 15,-1 0 0-15,0 0 0 0,-1 0 0 16,1 0 0-16,-1 0 0 0,1 0 0 0,1 0 0 0,-2 0 0 16,1 0 0-16,-1 0 0 0,8 0 0 15,-1 0 0-15,-7 0 0 16,12 0 0-16,-5 0 0 0,1 0 0 0,-1 0 0 16,0 0 0-16,-4 0 0 0,9 0 0 0,-2 0 0 0,-1 0 0 15,-2 0 0-15,3 0 0 0,4 0 0 0,2 0 0 16,-1 0 0-16,1 0 0 0,2 0 0 15,-3 0 0-15,1 0 0 0,1 0 0 0,-1 2 0 16,1-2 0-16,-1 4 0 0,0-4 0 16,6 5 0-16,-1-3 0 0,3 1 0 0,-3 0 0 15,3 0 0-15,-4-1 0 0,4 0 0 0,-1 0 0 16,0 0 0-16,1 0 0 0,6 2 0 16,-8-4 0-16,12 4 0 0,-9-3 0 0,-7 2 0 0,3-2 0 15,1 3 0-15,-3-2 0 0,2-1 0 0,-1 3 0 16,0-2 0-16,7 0 0 0,-2 1 0 0,-10 0 0 15,8-2 0-15,-1-1 0 0,-1 5 0 16,-1-4 0-16,-1 0 0 0,2 2 0 0,-3-2 0 16,3 2 0-16,8-3 0 15,-4 1 0-15,-8 1 0 0,5 1 0 0,-2-2 0 16,-1 1 0-16,1 0 0 0,-3 2 0 0,-1-2 0 0,2-1 0 16,0 2 0-16,4-2 0 0,7 2 0 15,-11-3 0-15,12 3 0 0,-12-1 0 0,13-2 0 16,-6 0 0-16,0 0 0 0,0 0 0 0,4 0 0 15,-6 0 0-15,15 0 0 0,-7 0 0 0,-2 0 0 0,-10 0 0 16,16 0 0-16,-18 0 0 16,14 0 0-16,-13 0 0 0,11 0 0 15,-1 0 0-15,-1 0 0 0,-3 0 0 0,10 0 0 0,-6 0 0 16,0 0 0-16,1 0 0 0,0 0 0 0,-8 0 0 16,18 0 0-16,-7 0 0 0,1 0 0 0,-3 0 0 15,-1 0 0-15,-9 0 0 0,12 0 0 0,-7 0 0 16,-6-2 0-16,11 2 0 0,-3 0 0 0,-4 0 0 15,9 0 0-15,-6 0 0 0,-9 0 0 0,9 0 0 16,-3 0 0-16,-1 0 0 16,0 0 0-16,-2 0 0 0,12 0 0 0,-7 0 0 0,-5 0 0 15,3 0 0-15,-1 0 0 0,-3 0 0 16,0 0 0-16,1 0 0 0,-2 0 0 0,0 0 0 16,-1 0 0-16,6 2 0 0,-3-2 0 0,3 2 0 15,-4 0 0-15,-4 1 0 0,0-1 0 0,-2 2 0 16,-1-2 0-16,-4 1 0 0,-3 1 0 0,9 0 0 15,-7 1 0-15,0-3 0 0,0 4 0 0,-5-4 0 16,1 2 0-16,-5-1 0 0,-8 1 0 16,-1-2 0-16,-5 0 0 0,-5 0 0 15,-1 0 0-15,-6 0 0 16,-3-2 0-16,-1 0 0 0,-1 0 0 0,-1 1 0 0,-1-1 0 0,0 0 0 16,0 0 0-16,0 0 0 0,0 0 0 0,0 0 0 15,0 0 0-15,0 0 0 0,0 0 0 0,0 0 0 16,0 0 0-16,0 0 0 0,0 0 0 0,0 0 0 15,0 0 0-15,0 0 0 0,0 0 0 0,0 2 0 16,-15 12 0-16,-23 12 0 0</inkml:trace>
  <inkml:trace contextRef="#ctx0" brushRef="#br0" timeOffset="46985.96">19323 8654 1971 0,'0'0'0'0,"3"0"0"0,0 0 0 0,6 0 0 0,0 6 0 0,-1 3 0 0,2 2 0 0,-1 4 0 0,-2 4 0 0,0-1 0 0,-2 10 96 0,-1-5-38 15,-2-2 5-15,-1 1 155 0,-1 9-91 0,0-1-45 0,0 0 144 16,0-1-95-16,0-6-38 16,-1 7-32-16,-3-2 135 0,0 1-79 0,2-2-41 15,-2 0 1-15,2-6 6 0,2 1-46 0,0-1 0 0,0-2 0 0,0-5-297 16,0 0 149-16,0-5 83 0,0-1-637 0,0-4 309 15,5-4 179-15,4 0-717 16,0-9 428-16</inkml:trace>
  <inkml:trace contextRef="#ctx0" brushRef="#br0" timeOffset="47178.13">19503 8926 3250 0,'0'-2'0'0,"0"2"0"0,0 0 0 0,0 0 0 0,4 0 0 0,1 0 0 0,7 0 0 0,3 0 0 0,4 0 0 0,6 2 0 0,1-1 185 0,4 4-74 0,0-4 70 0,2 1-63 16,2 0-45-16,-2 0-349 0,0 2 156 0,-4-3 78 16,-5 1-435-16,-2 2 265 0,0 0 121 0,-6 2 64 15,-5-3-548-15,-3 3 236 0,-3-3 151 0,-2 4 66 16,-2-4-130-16,0 1 107 16,-7-2 54-16,-4-2 27 0</inkml:trace>
  <inkml:trace contextRef="#ctx0" brushRef="#br0" timeOffset="47359.27">19769 8800 3294 0,'-11'-2'0'0,"2"0"0"0,0 2 0 0,2 0 0 0,-1 0 0 0,4 0 0 0,0 10 0 0,1 3 0 0,3 4 0 0,0 5 0 0,0-1 306 0,0 7-140 0,0 0-64 0,0 0-73 16,2 2 5-16,1 1-34 0,1-1 0 0,1-1-286 15,-4 0 118-15,3-3 103 0,-2 0 51 0,0-5-232 16,-1 1 151-16,1 1 62 0,0-6-712 0,0-7 357 15,2-1 162-15,-1-7-348 0,5-2 260 0</inkml:trace>
  <inkml:trace contextRef="#ctx0" brushRef="#br0" timeOffset="47552.81">19969 8689 3475 0,'2'-9'0'0,"1"1"0"0,-3 5 0 0,0 1 0 0,0 2 0 0,0 0 0 0,0 4 0 16,1 8 0-16,1 11 0 0,0 3 0 0,0 5 136 0,0 6 184 0,0 8-320 0,-1 0 0 0,1 2 0 0,0-2 0 16,0 0 0-16,0-7 0 0,-1 2 0 15,3-2 0-15,3-2 0 0,-4-4-408 0,1-1 154 0,-1-7 155 16,1-2 63-16,0 1-801 16,-1-6 400-16,1-8 200 0,1-6 100 0</inkml:trace>
  <inkml:trace contextRef="#ctx0" brushRef="#br0" timeOffset="47712.25">20114 8952 3215 0,'2'-2'0'0,"1"0"0"0,1 0 0 0,2 2 0 0,2 0 0 0,3 0 0 0,4 0 0 0,3 0 0 16,7 0 0-16,0 6 0 0,1-2 75 0,2 1 59 0,-1 1-48 0,-4-2-16 0,6 1-8 0,-8 1-430 15,1 0 203-15,-3-1 101 0,-4-1 50 16,-4 0-747-16,-2 0 385 0,-4-2 196 0</inkml:trace>
  <inkml:trace contextRef="#ctx0" brushRef="#br0" timeOffset="47902.77">20326 8802 3107 0,'-5'-2'0'0,"-1"2"0"0,3 0 0 0,0 0 0 0,1 10 0 0,2 2 0 0,0 6 0 0,0 2 0 15,0 2 0-15,2 7 0 0,3 2 501 0,-2-2-232 0,1 5-215 0,-2-2-54 0,3-2 0 0,-3 2 0 16,2-4 0-16,-1-2-237 0,2-3 4 16,-2-3 136-16,1-1-669 0,0-4 391 0,-1-3 198 15,1-7-39-15,1-5-489 0,6 0 324 0</inkml:trace>
  <inkml:trace contextRef="#ctx0" brushRef="#br0" timeOffset="48063.2">20622 8643 3484 0,'3'-6'0'0,"3"6"0"0,-5 0 0 0,1 7 0 0,0 9 0 0,0 7 0 0,0 4 0 0,3 2 0 0,2 6 0 16,2 6 0-16,0 2 447 0,0 2-447 0,-1-4 0 0,1 14 0 0,-1-6 0 0,-3 3 0 16,1 1 0-16,0 0-692 0,-4 5 253 0,0 7 233 15,-2 18 122-15</inkml:trace>
  <inkml:trace contextRef="#ctx0" brushRef="#br0" timeOffset="48231.66">21126 9599 3931 0,'-9'-3'0'0,"8"3"0"15,1 0 0-15,-2 0 0 0,-3 0 0 0,1 0 0 0,4 0 0 0,-1 0 0 0,1 0 0 0,-2 0 0 0,2 0 0 0,0 0 0 0,0 0 0 0,0 0 0 0</inkml:trace>
  <inkml:trace contextRef="#ctx0" brushRef="#br0" timeOffset="76962.63">14830 12762 2600 0,'-10'0'0'0,"2"0"0"0,1 3 0 0,-1-3 0 0,2 1 0 0,-1 3 0 0,3-2 0 0,1-1 0 0,-1 2 0 0,4-1 0 0,-2-2 148 0,2 1-54 0,0 2 173 16,0-3-119-16,4 0-54 0,7 0 135 0,0 0-95 15,2 0-47-15,-3 0 9 0,3 0-62 0,0 0-34 16,0 0 0-16,-1 0 0 0,0 0 0 0,2 0 0 16,-1 0 0-16,2 1 0 0,0-1 0 0,2 2 0 15,3-2 0-15,1 2 0 0,7-2 0 16,-1 0 0-16,5 0 0 0,0 0 0 0,3 0 0 16,3 0 0-16,7-2 0 0,-2 0 0 0,3 1 0 15,0-3 0-15,5-1 0 0,-1 2 0 0,3 0 0 16,-2 1 0-16,1-2 0 0,1 0 0 0,-4 0 0 15,-10 2 0-15,4 1 0 16,-3-2 0-16,-6 2 0 0,-2 1 0 0,-9-3 0 16,-2 3 0-16,-1 0 0 0,-9 0 0 0,0 0 0 15,-3 0 0-15,-5 0 0 0,-1 0 0 0,0 0 0 16,-2 0 0-16,0 0 0 0,0 0 0 0,0-3 0 16,0-3 0-16,-2 1 0 0,-2-5 0 0,1 1 0 15,-1-1 0-15,1 0 0 0,1 0 0 0,-3 2 0 16,3 2 0-16,2 2 0 0</inkml:trace>
  <inkml:trace contextRef="#ctx0" brushRef="#br0" timeOffset="81843.7">9026 13407 3368 0,'-3'0'0'0,"3"0"0"0,-1 0 0 0,1 0 0 0,0 0 0 0,1 0 0 0,9 2 0 0,1 3 0 0,4-1 0 0,4 0 0 0,1-1 158 0,8 1-66 0,2-4 221 16,4 0-313-16,3 0 0 0,6 0 0 0,-6 0 0 16,8-4 0-1,-2-3 0-15,-2 1 0 0,-4 3 0 0,-2-1 0 0,-1 2 0 16,0 0 0-16,-4 1 0 0,-4 1 0 0,-4 0 0 16,-1 0 0-16,-2 0 0 0,-2 0 0 0,-2 0 0 15,-6 0 0-15,2 0 0 0,-3 0 0 0,-2 0 0 16,-3 1-4-16,1-1-153 0,0 0 66 0,-2 0-1094 15</inkml:trace>
  <inkml:trace contextRef="#ctx0" brushRef="#br0" timeOffset="82268.7">9622 10950 3509 0,'-18'0'0'0,"9"0"0"0,2 0 0 0,4 0 0 0,-1 0 0 0,4 0 0 0,-2 0 0 0,2 0 0 0,0 0 0 0,2 0 0 0,9 0 321 0,12 0-220 0,2 0-101 0,3 0 0 16,4 0 0-16,0 0 0 0,3 0 0 0,2 0 0 15,2 0 0-15,-2 0 0 0,-1 0 0 0,1 0 0 16,-1 0 0-16,0 0 0 0,-4 0 0 0,0 0 0 16,-5 0 0-16,0 0-751 0,-3 8 139 0,-3-1 277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18:00.8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1-01-09T08:20:45.447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context xml:id="ctx2">
      <inkml:inkSource xml:id="inkSrc376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2" timeString="2021-01-09T08:24:48.500"/>
    </inkml:context>
  </inkml:definitions>
  <inkml:trace contextRef="#ctx0" brushRef="#br0">17866 4386 3537 0,'-11'0'0'0,"2"0"0"15,6 0 0-15,-1 0 0 0,-1 0 0 0,-1 0 0 0,4 0 0 0,1 0 0 0,1 0 0 0,0 0 0 0,0 0 236 0,0 6-98 0,3 2-118 0,8-2-20 0,7 1 0 16,-2-2 0-16,9 3 0 0,-1-2 0 16,-1-1 0-16,9 1 0 0,-2 0 0 0,2-3 0 15,2 1 0-15,-1 0 0 0,1 0 0 16,1-2 0-16,1 1 0 0,-2-1 0 0,0-2 0 16,-2 2 0-16,-2-2 0 0,-8 0 0 0,3 2 0 15,-4-2 0-15,-5 4 0 0,-2-4 0 0,-3 3 0 16,-2-3 0-16,-1 5 0 0,-4-4 0 0,-1-1 0 15,1 2 0-15,-2-2 0 0,0 2 0 0,-2-2 0 16,0 0 0-16,0 0 0 0,0 0 0 0,2 0 0 16,-2 0 0-16,3 5-449 0</inkml:trace>
  <inkml:trace contextRef="#ctx0" brushRef="#br0" timeOffset="15565.63">3054 8439 1788 0,'0'0'0'0,"0"-1"0"0,0-1 0 0,0-1 0 0,0 2 0 0,0 1 0 0,-1-1 0 0,1 1 0 0,0 0 0 0,-2 0 0 0,2 0 101 0,0 0-28 0,-2 0-1 15,2 0-29-15,0 0 11 0,-1 0-1 0,-1 0-10 16,-1 0 0-16,1 0 45 0,-3 0-45 0,0 0 0 16,2 2 11-16,-1 3-18 0,-1 3 7 0,-3-1 0 15,1 1-33-15,-1 1 1 0,0 0 42 16,-2 2-9-16,0 0-35 0,1 1-1 16,-1 1 23-16,1-2-46 0,2 2 54 0,-3 0-5 15,1 1-11-15,1 1-10 0,0-3 10 0,-4 5 6 16,2 1-4-16,0-1-27 0,-4 5-4 0,2-3 31 15,0 4-44-15,-1-4 5 0,-3 5 31 0,2 0-37 16,-2 0-3-16,0 1 38 16,-1-1-7-16,-1 1-42 0,3 1 40 0,-3-2 4 15,-1 2-8-15,3-1 42 0,-4-1-39 0,3 1 4 16,-1 0-5-16,1 0 40 0,-3 0-36 0,2 2-1 16,-1-4 3-16,1 4 35 0,-2-1-31 0,-2 0-2 15,1 1-24-15,2-1 24 0,-2 1 5 0,-3 0-53 0,3 2 47 16,1-1 1-16,0-2-1 0,1 1-25 15,1-1 20-15,0-2 5 16,1 1-11-16,2-3-2 0,-2 3 2 0,-2-3 5 16,3 4-10-16,-5 1 11 0,1-1-4 0,-2 2 2 15,-1 2-14-15,-2-2 13 0,2 0 1 0,-1 1-16 16,1-3 15-16,0 2-1 0,1-1 0 0,3-4-13 16,-2 0 11-16,7-2 0 0,-5 5 1 0,1-5-6 15,2 2 6-15,2-3-2 0,-3 1 28 0,2-4-26 16,1 2 0-16,0-3 47 0,2-1-1 0,2 0-40 15,-3-2-2-15,6-3 36 0,-3-2-2 16,6 1-23-16,-4-4-6 0,5 1-39 16,0-2 41-16,1-3 8 0,2-1-7 0,0 0-88 15,0 0 41-15,0 0-3 0,0 0-58 0,0 0 40 16,0 0 1-16,0 0-257 0,0 0 143 0,0 0 50 16,0 0 43-16,0 0-337 0,2 0 190 0,1 0 89 15,5 0 46-15,-1 0-341 0,3-3 192 0,-3-6 86 16</inkml:trace>
  <inkml:trace contextRef="#ctx0" brushRef="#br0" timeOffset="15873.96">1758 9722 1841 0,'-3'-4'-3'0,"1"3"1"0,1 1 0 0,-1 0 1 0,-1 0 0 0,3 0-2 0,-4 1 1 0,0 11 1 0,0 4 0 0,3 3 1 0,-3 6 98 0,1 1 11 0,-2 4-33 0,-2 2 0 16,-1 2-69-16,1-3 38 0,0 4-1 0,-1-2 0 0,-3 2-29 0,2-3-1 15,-1-2 42-15,-3-1 35 0,3-1-47 16,-2-5 0-16,1-3 0 0,-1 0 106 0,2-4-48 16,-3-2-10-16,2-2-48 0,2-1 190 15,4-5-95-15,-2 0-47 0,5-2 168 0,-1-4-114 16,3 2-106-16,0-2-40 0,0 0 0 0,3 0 0 15,14-2 0-15,10-10 0 0,7-5 0 0,8-3 0 16,2-4 0-16,7-3-202 0,6 1-8 0,6-5 112 16,4 6-9-16,3-4-982 0</inkml:trace>
  <inkml:trace contextRef="#ctx0" brushRef="#br0" timeOffset="16891.04">2963 8487 1731 0,'-5'0'-2'0,"-5"0"0"0,4 0 0 0,0 0 1 0,0-2 1 0,4 2 0 0,2-3 0 0,-2 3 0 0,2 0 0 0,0 0 0 0,0 0 92 0,0-1 18 0,0 1-34 16,2-2 1-16,8 0-33 15,3 1 46-15,1-3 11 0,0 3-57 0,3 0 51 16,3-1 0-16,0 0-51 0,2 0 0 0,1-1 1 15,4-1-1-15,-1 1 0 0,1 0 0 0,1-1-33 16,-2 3 44-16,5-2-11 16,1 2-33-16,-1-2 33 0,2 2 0 0,1 1 0 0,-1 0-24 15,2 0-26-15,-2 0 43 0,4-2-39 0,8 2 34 0,-12 0-10 16,4 0 16-16,3 0-28 0,-3 0 18 16,4 0-4-16,1 0 3 0,0 0-26 15,-3 0 29-15,7 0-5 0,0 0 41 0,-1 0-40 16,0 0 1-16,2 0 40 0,2-4 10 0,-1 0-48 0,0 2 4 15,-2-2 5-15,1 1-2 16,-2-1-4-16,-5 2 17 0,7 0-39 0,-1 2 29 16,-4-2-3-16,1 0-22 0,-1 2-34 0,-2-1 19 15,8-1-10-15,-5 0-43 0,2 0 37 16,-2 0-14-16,-2 0-10 0,-3 1 25 0,9-4-3 0,-13 2 13 16,5 1-30-16,-1 0 34 0,-2 0 4 0,-2 1-11 15,-1-2 19-15,-3 3-16 0,-1 0 5 0,-1 0-3 16,0 0 45-16,-4 0 3 0,6 0-44 0,-4 0 51 15,1-2-1-15,-1 2-39 16,-1-1 36-16,-3 1-32 0,7-2-12 0,-4 0-3 16,0 0 0-16,1 0-12 0,-1 1 24 0,-3-1-12 15,3-3-3-15,-5 4 6 0,1-2-3 0,-2 2 0 16,-1-1-25-16,-8 2-1 0,5-1-4 0,-7 1-3 16,-1 0 33-16,0 0-9 0,-2 0-13 15,-2 0 14-15,2 0 4 0,-4 0-6 0,-1 0-25 0,0 0 28 16,0 0 1-16,0 0-3 15,0 0-38-15,0 0-3 0,0 0 39 0,0 0-1 16,0 0-76-16,0 0 29 0,0-3 3 0,0 2-459 0,-1-2 237 16,-2 2 117-16,3-1-477 0,0-6 304 15,0 0 145-15,0-4 74 0,3-1-428 0</inkml:trace>
  <inkml:trace contextRef="#ctx0" brushRef="#br0" timeOffset="17103.12">5798 8109 1772 0,'-5'-6'0'0,"3"4"0"0,-1 0 0 0,1 0 0 0,2 2 0 0,0-1 0 0,2 1 0 0,8 0 0 0,8 0 0 0,4 5 0 0,3 3 71 15,5 2 47-15,3 0-44 0,1 3 0 0,0-3-73 0,0 3 40 16,-1 0 1-16,-10-1-46 0,8 2 18 0,-13-2 0 16,1 3 27-16,-8 0-31 0,-1-2-1 0,-9 2 43 15,-1 4-11-15,-1 0 110 0,-18 1-55 0,-6 1-20 16,-3 0-39-16,-6 3 160 0,-9 2-82 0,-2 3-37 15,0 0-97-15,-11 8 31 0,-3-2 0 0,-4 6-771 16</inkml:trace>
  <inkml:trace contextRef="#ctx0" brushRef="#br0" timeOffset="18257.22">3023 5414 904 0,'0'-4'0'0,"0"1"0"0,0-1 0 0,0-2 0 0,0 2 0 0,0 0 0 0,0 1 0 0,0 1 0 0,0 0 0 0,0 0 0 0,0 0 47 0,0 2-4 0,1 0 0 15,1 0 40-15,2 0-29 16,-1 0-11-16,0 2 82 0,2 5-41 0,-3 1 0 16,3 6-41-16,-4-1 101 0,1 0-60 0,0 4-1 15,-1 1-40-15,1 3 52 0,0-1 0 0,1 3-41 16,-1 3-11-16,1 0 49 0,0-1-49 0,-1 3 0 15,-1 1 8-15,0 1 3 16,2 2-11-16,-3 1-4 0,0 1 4 0,0 4 0 0,0-1 0 16,0 3 17-16,0-2-17 0,0 1 0 0,0-2 0 15,0-1-37-15,0-1 0 0,0-1 44 0,0 1-8 16,0-2-38-16,0 1 34 0,0 0-5 0,2-1-49 16,-1 5 57-16,1-6-7 0,0 4-38 15,-1-1 36-15,1-1-5 0,-2 4 1 0,2-5 15 0,0 3-16 16,1-2-3-16,-3 0 2 0,3 2-6 0,0-4 5 15,-1 2 7-15,-1-1 13 16,1 3-19-16,-2-4 0 0,0 1-1 16,2 1 41-16,-2 0-28 0,0 2-9 0,2-1 3 0,-2 7-34 15,0-8 33-15,1 3-2 0,1 0-18 0,-2 0 16 16,2-4 0-16,-2 1-1 0,1 1-50 0,1 0 48 16,-2-4 4-16,2 3-4 0,0-2-47 0,1 0 1 15,-3 1 35-15,2 2-24 0,2-2 0 16,-2 1 21-16,-1 0-31 0,1 0-3 15,1-1 35-15,-1 1 0 0,0 2-34 0,0-1 23 16,-1-2 5-16,1 0-8 0,0-1-45 0,1 2 50 0,-1 0-7 16,0-2-1-16,-2 0-21 0,0-2 20 15,0 0 4-15,0 3-2 0,0-1 2 16,4-3-1-16,-4-1 0 0,2-2 8 0,-1-3-7 16,1 1 0-16,0-1-5 0,-1-3 5 0,1-1 0 0,0 0 0 15,0-2-29-15,-1 0 0 0,1-3 26 0,-2 0-76 16,2 0 36-16,-2-5-7 15,0 2 41-15,0-2-162 0,0-2 78 16,0-1 26-16,0-2-278 0,0 0 153 0,0-2 77 0,0-2 28 16,-4 0-129-16,-1 0 89 0,0-16 44 0,0-10 1 15,-3-13-419-15</inkml:trace>
  <inkml:trace contextRef="#ctx0" brushRef="#br0" timeOffset="18766.18">3009 5410 1286 0,'0'-1'0'0,"0"-1"0"0,-3-1 0 0,3 3 0 0,0 0 0 0,-2-1 0 0,2 1 0 0,-3 0 0 15,2 0 0-15,-1 0 0 0,0 6 70 0,-3 5 148 0,0 4-93 0,-2 2-41 0,-2 5 0 16,0 2 128-16,-1 1-85 0,-1 2-31 16,-1 4 18-16,-2-1-35 0,-2 0-1 0,2 0-2 0,-2 2 1 15,2 1-24-15,-4-3-10 0,5 0-39 16,-6-3 1-16,6 0 38 0,-2-3-1 0,7-6-112 15,-5-2 50-15,6-1 32 0,2-7-308 0,1-1 141 16,3-3 86-16,-1-3 11 16,2-1-387-16,0 0 184 0,0-1 112 0,9-18-128 0,7-4 117 15,-1-7 49-15,3-2 39 0,-2-2-308 0</inkml:trace>
  <inkml:trace contextRef="#ctx0" brushRef="#br0" timeOffset="18923.5">2896 5585 1835 0,'2'-14'0'0,"-2"5"0"0,0 2 0 0,0 1 0 0,0 5 0 0,0-1 0 0,0-1 0 0,0 3 0 0,2 0 0 0,6 0 0 0,5 0 232 0,2 7-95 0,8 8-47 0,-6-5 342 16,8 9-200-16,0-2-95 0,0 2-47 0,2 0 4 0,-1 0 0 15,1-2-41-15,-3-2-379 0,4 1 184 16,-5-2 93-16,-5-1-510 0,-1-1 281 0,-2 4 163 16,-3-1-14-16,-7 1-274 0,-2 3 147 0</inkml:trace>
  <inkml:trace contextRef="#ctx0" brushRef="#br0" timeOffset="19772.18">3093 8321 651 0,'0'0'0'0,"-3"0"0"0,-1 0 0 0,2 4 0 0,1 2 0 0,-3 0 0 0,3 0 0 0,1 2 0 0,-2 1 0 0,-1-1 0 0,3 1 34 15,-1-1-36-15,0 0 0 0,-1-1 29 0,-1-1 68 16,-2-1-23-16,4-1-8 0,-1 0-31 16,-2-4 119-16,3 2-55 0,-1-2-27 0,-1 0 60 0,1 0-49 15,-3 0 0-15,5-2-38 0,-2-6 73 16,2-1-36-16,0-4 10 0,0-2-47 0,0-2-35 0,0 0 1 16,0-3 34-16,2-1-74 15,-2-2 47-15,5 1-10 0,-2 3 36 0,1 0-35 0,-3 2 0 16,1 6 35-16,0-1 3 0,-2 4-38 0,0 1 21 15,0 3-34-15,0 3 125 0,0-1-47 0,0 2 6 16,0 0-39-16,0 0-60 0,0 5 12 0,0 7 44 16,0 0-200-16,0 3 100 0,0-1 39 15,2 1 0-15,-1 2-97 0,1 0 64 16,-2-2 13-16,0 2 1 0,0-2-17 0,0 1 46 16,0-2-34-16,0-5 77 0,0 2-71 0,0-3 11 15,0-2-6-15,3-3 75 0,-3-1-21 0,0 1 1 16,0-3-27-16,3 0-6 0,-1 0 13 0,-1-8-7 15,0-6 7-15,2 2-6 0,-1-3 2 0,-1 4-110 16,1-1 51-16,0 0-1 0,-2 5 43 0,0 0-45 16,1 2 16-16,-1 4-7 15,0-1 14-15,0 0-50 0,0 2 22 0,0 0 0 0,2 2-202 0</inkml:trace>
  <inkml:trace contextRef="#ctx0" brushRef="#br0" timeOffset="21292.97">3079 7986 1038 0,'-6'-9'-3'0,"2"0"1"0,-2 1-1 0,3 2 1 0,-1-1-1 0,1 0 1 16,-1-1 1-16,3 3-1 0,1-2 1 0,0 1 0 0,0 0 43 0,0 0 1 0,0 0-76 0,1 2 38 0,3-3 0 0,3 4 49 16,-1-3-117-16,0 2 50 0,0 1 0 0,-3-1 49 15,0 2-91-15,-1 0 47 0,0 0-4 0,0 0 28 16,1 1-31-16,-3 1 27 0,0 0 118 16,0 0-53-16,0 0-34 0,0 0 0 0,0 0 171 15,0 0-92-15,0 0-29 0,0 0-18 0,0 0 63 16,0 0-47-16,0 0 0 0,0 0-48 0,0 0-1 15,0 0 12-15,0 3-11 0,0 7-36 0,0-2 0 16,0 7 36-16,0-3-32 0,0 4 43 0,0 0-11 16,0 5 0-16,0-3-45 15,0 5 45-15,0 1-13 0,0 5 8 0,0-3-59 0,0 1 0 16,0 1 37-16,0-1 12 0,0-3-35 16,0 5 32-16,0-2-3 0,0-7 9 0,0 3-8 15,0-1 1-15,0-2 1 0,0-4-3 0,0-3 1 16,0-1 0-16,0-5 1 0,0 1-3 0,0-5 4 15,0 1 0-15,0-4 24 0,-3 0-23 0,1 0-3 16,0 0 0-16,-1 0 75 16,-2 0-37-16,3-2 0 0,-3-3-140 0,3-7 52 0,-1-2 2 0,0-2-200 15,3-2 112-15,0-7 60 16,0-1 22-16,0-1-99 0,3-1 45 0,2 4 35 16,2-7-12-16,-4 5-120 0,2 4 53 0,2-1 44 15,-4 3-1-15,2 3 82 0,-4 5-38 0,1-1-1 16,0 6 129-16,0 1-65 0,-1 4-31 0,-1 0 238 15,0 0-111-15,0 2-70 0,0 0-8 0,0 0 48 16,0 2-16-16,0 8-31 0,0 3 26 0,0 0 32 16,0 6-11-16,-3-1 0 0,1 3 1 0,0 3-104 15,-1 6 7-15,3-3 51 16,-3 1-437-16,3 2 206 0,0-1 84 0,0-4-571 16,0 8 308-16,0-5 163 0</inkml:trace>
  <inkml:trace contextRef="#ctx0" brushRef="#br0" timeOffset="29854">2185 9754 770 0,'0'0'0'0,"-2"0"0"0,2 0 0 0,-2 0 0 0,2 0 0 0,-1 0 0 0,-1 0 0 0,2 0 0 0,-2 0 0 0,1 0 0 0,1 0 44 0,-2 0 38 0,-1 0-37 0,0 0 0 16,3 0-1-16,0 0 46 0,-2 0-46 0,-1 0 12 15,1 0-12-15,2 0 80 0,-2 0-39 0,1 0-1 16,1 0-40-16,0 0 131 0,0 0-70 0,0 0-31 16,0 0 69-16,0 0-50 0,0 0 1 0,0 0 2 15,0 0-52-15,0 0 1 0,0 0-1 0,0 0-48 16,0 0 49-16,0 0 10 0,0 0-10 0,0-2-20 16,0 0 20-16,1 0-1 0,-1 0 1 0,2 1 25 15,-2 1-25-15,2 0-1 0,-2-2-40 0,0 2 39 16,3 0-9-16,-3 0-38 0,0-3-13 0,2 3 54 15,-2 0 0-15,0 0-53 16,0 0-1-16,0 0 57 0,0-1-17 0,3 1-10 16,-3 0 3-16,0 0 10 0,0 0-22 0,0 0 34 15,0 0-23-15,0 0 6 0,0 0 34 0,0 0-34 16,0 0 0-16,0 0-25 0,0 0-5 0,0 0 30 16,0 0 4-16,3 0-71 0,-3 0 31 0,2 0 4 15,-2 0 26-15,0 0-45 0,1-2 35 0,1 2 7 16,-2 0-16-16,0 0-38 0,0 0 34 0,0 0 11 15,0 0-20-15,0 0 17 16,0 0-8-16,0 0 57 0,0 0-49 0,0 0-1 16,0 0 3-16,0 0 47 0,0 0-43 0,0 0-3 15,0 0 8-15,0 0 35 0,0 0-38 0,0 0-1 16,0 0 7-16,0 0 3 0,0 0-3 0,0 0-5 16,0 0 33-16,0 0-30 0,0 0 7 0,0 0-21 15,2 0 16-15,-2 0-1 0,0 0 1 0,0 0-65 16,0 0 32-16,0 0-3 0,0-2 30 0,1 0-404 15,5-3 185-15,2 1 97 16,2 0 27-16</inkml:trace>
  <inkml:trace contextRef="#ctx0" brushRef="#br0" timeOffset="38414.8">2132 9617 1542 0,'-7'0'0'0,"2"0"0"0,1 0 0 0,1-2 0 0,-3 2 0 0,4-2 0 0,2 2 0 0,0 0 0 0,0 0 0 0,0 0 0 0,0 0 189 16,0 0-74-16,11 0-37 0,1 0 204 0,3 0-126 0,-1 4-58 15,2 0 158-15,-2 1-108 16,4-1-43-16,-3 2 34 0,-1 0-50 0,0-1 1 16,-2 1-49-16,3-1 33 15,-5-1-23-15,3 0-11 0,-3-1 1 0,-1 0-45 0,-3 0 45 0,1 1 0 16,-4-2 10-16,-3-2-64 0,2 0 27 0,-2 1 0 15,0-1-28-15,0 0 27 0,-2 0 0 0,-5 0-52 16,-4 0 25-16,-1 0-1 0,-1-1 18 0,1-5-109 16,-6 0 55-16,3-1 29 0,-2 2-15 15,0-3-67-15,1 4 44 0,-3-1 27 0,3 1-20 0,2 0 16 16,-2 2 6-16,7 1 15 0,-3-2 90 0,3-1-46 16,4 3-22-16,1-1 240 15,3 0-123-15,-1 2-62 0,2 0-18 0,0 0 232 16,0 0-275-16,2 0 0 0,5 0 0 0,5 0 0 15,2 4 0-15,2-1 0 0,2 3 0 0,1-2 0 16,0 2 0-16,-1-2 0 0,1-1 0 0,-1 1 0 16,-2 0 0-16,-2-2 0 0,-4 1 0 0,-2-1 0 15,-3 0 0-15,0 0 0 16,-3-2 0-16,-1 2 0 0,-1-1 0 0,0 1 0 0,-11-1 0 0,-2-1 0 16,-3 3 0-16,2-3 0 15,-3 0 0-15,2 0 0 0,0 0 0 0,0 0 0 16,3 0 0-16,2-3 0 0,-3 0 0 0,6 2 0 15,4-3 0-15,-1 2 0 0,3 0 0 0,1 2 0 16,0-2 0-16,0 2 0 0,0 0 0 0,0 0 0 16,6 0 0-16,5 0 0 0,2 0 0 0,-1 0 0 15,1 2-276-15,2 6 35 0,0 2 94 16,3-2-700-16,-3 6 403 0,4-3 202 16</inkml:trace>
  <inkml:trace contextRef="#ctx0" brushRef="#br0" timeOffset="38854.64">2348 10092 2329 0,'-5'0'0'0,"2"0"0"0,-4 0 0 0,4 0 0 0,-1 0 0 0,1 0 0 0,0 0 0 0,3 0 0 0,-2 0 0 0,2 0 0 0,0 0 224 0,0 0-82 16,0 0-57-16,0 0 34 0,0 0-40 0,0 1 0 15,0 4-40-15,0-2 69 0,0 3-39 0,0 0 0 16,0 1-30-16,0 1 137 16,0-3-69-16,0 2-23 0,0 1-11 0,0-2 37 15,-1 1-110-15,-1-1 0 0,0 1 0 0,2 1 0 16,-2-2 0-16,2 3 0 0,0-1 0 0,0 3 0 15,0-2 0-15,0 5 0 0,0 1 0 0,0 1 0 16,0 3 0-16,0 5 0 0,0 1 0 0,0-1 0 16,0 8 0-16,0-1 0 0,-1-2 0 0,-1 3 0 15,-1 0 0-15,3-6 0 0,-2 6 0 16,2-1 0-16,0-3 0 0,0-2 0 16,0-1 0-16,0-3 0 0,0-1 0 0,0-3 0 15,0 0 0-15,2-5 0 0,-2-4 0 0,3 0 0 16,-1-3 0-16,-2-3 0 0,0-3 0 0,0 2 0 15,0-2-221-15,0 0-54 0,1 0 106 0,3-3-666 16,7-14 398-16</inkml:trace>
  <inkml:trace contextRef="#ctx0" brushRef="#br0" timeOffset="39424.11">4337 8295 2202 0,'0'-3'0'0,"0"0"0"0,0 1 0 0,0 0 0 0,0 1 0 0,0 1 0 0,0-2 0 0,0 2 0 0,0 0 0 0,0 0 0 0,0 0 237 0,0 5-98 16,0 4-50-16,0 1 11 0,0 2-16 0,2-1 0 16,1 2-44-16,-2-1-144 0,1 0 73 0,0-1 45 15,0 2-10-15,-2-1-111 16,0-1 74-16,0-2 36 0,0 2 1 0,0-1-506 0,0 1 199 0,0 1 144 16,0-2-2-16</inkml:trace>
  <inkml:trace contextRef="#ctx0" brushRef="#br0" timeOffset="39796.57">4425 8961 2418 0,'-3'0'0'0,"1"0"0"0,2 0 0 15,0 0 0-15,0 0 0 0,0 0 0 0,0 0 0 0,0 0 0 0,0 0 0 0,12 0 0 0,5 0 304 0,1-3-132 0,5-3-66 0,2 0 21 0,-1 2-44 16,-4-1 10-16,8 0-54 0,0-1 4 0,-5 2-4 16,-3 0 0-16,5 3-200 0,-2-3 110 15,-1 2 41-15,-5 1 24 0,3 1-528 0,-7 0 269 0,2 0 134 16,-7 0-7-16,0 0-590 16,-5 3 334-16,-1 4 168 0,-2 2-150 0</inkml:trace>
  <inkml:trace contextRef="#ctx0" brushRef="#br0" timeOffset="40147.42">4605 9056 1757 0,'-16'5'0'0,"5"1"0"0,2-2 0 0,2-1 0 0,0-1 0 0,5-2 0 0,1 1 0 0,1-1 0 0,0 0 0 0,1 3 0 0,13-3 274 0,-1 0-107 0,1 2-70 16,2-2-28-16,-2 3 29 0,4 1-29 0,-3 0 0 15,-7 2-21-15,9 1-135 0,-9 1 63 0,0 3 31 16,-4 2-165-16,-1 0 98 0,-3 4 60 0,0 0 14 15,0 0-68-15,-10 2-7 0,2-2 39 0,-4-2-57 16,-3 0 36-16,0-2-16 0,0 0-1 0,2-4 251 16,-2-1-102-16,2-1-50 15,4-1-27-15,-2-2 377 0,4-3-184 0,0 2-60 16,5-3 183-16,1 1-144 0,-1-1-63 0,2 0-46 16,0 0-9-16,9 0 1 0,7 0-28 0,1 0-20 15,1-1-19-15,0-2 0 0,6 0 0 0,-4-1 0 16,2 1 0-16,2 1 0 0,0 0 0 0,-1-2-75 15,-1 3 2-15,-2-3 16 16,-2 1-337-16,-3 1 161 0,1 1 110 0,-5-2 6 16,-1 1-322-16,-2 1 199 0,-3-1 100 0,-4 2-147 15,1-3 129-15,0 1 59 0,-2-3 29 0,0-2-355 16,0 0 193-16</inkml:trace>
  <inkml:trace contextRef="#ctx0" brushRef="#br0" timeOffset="40523.17">4717 8517 1874 0,'-5'0'0'0,"0"0"0"0,4-2 0 0,-3 0 0 0,2 2 0 0,0 0 0 0,-1 0 0 0,2 2 0 0,1 9 0 0,0 5 0 0,0-1 151 0,0 6-58 0,0 4-27 0,1-6 55 15,4 11-47-15,1-4 1 16,0-2-38-16,-1-5 49 0,-2 4-24 0,5-4 9 15,-8-3-34-15,4 1 33 0,-1-6 0 0,-2-1-33 0,-1-1 84 16,0-1-33-16,0-4-9 0,0 0 23 0,0-3-33 0,0 1 0 16,-4-2-22-16,0 0-246 15,0 0 118-15,2 0 59 0,0 0 29 0,0 0-846 0,1 0 391 0</inkml:trace>
  <inkml:trace contextRef="#ctx0" brushRef="#br0" timeOffset="41618.25">2033 10308 1496 0,'0'-8'0'0,"0"5"0"0,-1-1 0 0,-6 1 0 0,2 2 0 0,-1-1 0 0,-1 2 0 0,-2 0 0 0,-4 10 0 0,5 8 0 0,-4 5 113 0,2 3 106 16,3 4-80-16,-1 4-54 0,-1 1 0 0,6 3 206 15,-1-2-126-15,4 2-62 0,0-3-22 0,0-2 35 16,6-2-39-16,6-1 1 0,6-4-38 0,2 1-208 15,3-5 114-15,4-1 42 0,-2 0-474 0,5-4 262 16,0-2 133-16,0 0-646 0,-2-3 333 0,-1 0 188 16</inkml:trace>
  <inkml:trace contextRef="#ctx0" brushRef="#br0" timeOffset="41839.71">2543 10758 2836 0,'0'0'-8'0,"0"0"2"0,0 0 1 0,-3 3 0 0,3 3 2 0,-3 1 0 0,3 0 1 0,-2 3-4 0,0 1 2 0,-1 2 1 0,1 2 83 16,2 1-134-16,-5-2 47 0,1-1 11 0,1 3 36 0,-2-1-125 0,-3-2 62 0,0-1 31 15,-1 0 1-15,-2-1-249 0,1-1 134 0,1-3 74 16,0-1-487-16,0-5 252 0,2 1 56 0,4-2-288 15,-1-2 234-15</inkml:trace>
  <inkml:trace contextRef="#ctx0" brushRef="#br0" timeOffset="42170.39">2769 10371 2588 0,'-16'0'0'0,"6"7"0"0,-2 1 0 0,-4 2 0 0,4 4 0 0,-3 1 0 0,3 6 0 0,4 0 0 0,1-1 0 0,4 10 0 0,3-6 109 15,0 0-35-15,2 1-73 0,9-3 39 0,-1-5 11 0,12 2-11 0,-7-6-99 16,5-3 50-16,0-3 0 0,-2-4 50 0,2-1-44 16,-3-2 17-16,-2 0 0 0,-3-2 26 0,-1-6 22 15,-4-4-66-15,-4-3 147 0,2 0-64 16,-5-2-27-16,0 0-7 0,0 0 96 0,0 0-45 0,-7-2-17 15,-1 3-10-15,-3-1-79 16,0 2 0-16,3 1 50 0,-5 5 1 0,3 2-51 16,-3-2 20-16,4 4 1 0,2 4-12 0,-1-1 0 15,0 1 42-15,3 1-374 0,2 0 171 0,1 0 60 16,2 6 51-16,0 6-645 0,0 0 317 0,10 2 175 16,6-1 82-16</inkml:trace>
  <inkml:trace contextRef="#ctx0" brushRef="#br0" timeOffset="42342.43">3155 10593 3082 0,'4'8'0'0,"-2"3"0"0,-1-4 0 0,-1 3 0 0,0 2 0 0,-3-4 0 0,-8 4 0 0,4 1 0 0,-2 0 0 0,0 1-4 0,0 1 163 0,1-1-61 0,-2 2-31 15,0-1 2-15,0-2-23 0,0 2-9 0,-2-4 1 0,4 3-414 16,-2-3 208-16,2-5 103 15,1 1 62-15,4-2-647 0,-2-2 342 0,3-3 70 0</inkml:trace>
  <inkml:trace contextRef="#ctx0" brushRef="#br0" timeOffset="42622.73">3274 10460 2981 0,'0'0'0'0,"0"9"0"0,0 2 0 0,0 1 0 0,-3 3 0 0,-2-2 0 0,2 2 0 0,3 2 0 0,0-2 0 0,0-2 0 0,5 3 178 0,5-5-60 0,3 0-34 0,2-4 0 16,3-1-45-16,0-2-259 0,1-4 129 0,1 0 75 15,-3 0-233-15,-1-7 144 0,-2-7 73 0,-1-1 34 16,-7-2-115-16,-1 0 21 0,-3 1 45 0,-2-4-62 16,0 4 114-16,0-3-73 0,-8 3 28 0,-5-2-10 15,1 4 213-15,0 1-89 16,-6-1-52-16,1 5 187 0,0-1-107 15,2 4-19-15,0 1-162 0,2 2 59 0,3 2 0 16,2-1 67-16,1 0-538 0,2 2 237 0,5 0 123 16,0 0 43-16,0 0-331 0,5 2 190 0</inkml:trace>
  <inkml:trace contextRef="#ctx0" brushRef="#br0" timeOffset="42825.16">3530 10254 1809 0,'4'0'-1'0,"-1"-2"0"16,1 0 0-16,-1-2 1 0,4 1-1 0,2-1 0 0,2 2 1 0,4 0-1 0,5 2 1 0,0 0 0 0,4 0 38 0,0 8 819 0,-1 4-409 0,-1 6-205 0,-3-1-102 0,-2 3 87 15,-1 6-99-15,-5 2-85 0,-4 2-44 0,-5 2 0 16,-2 4 0-16,0 1 0 0,-11 1 0 0,-7 0 0 16,-3-1 0-16,-1-1 0 0,-8-1-211 0,-2 1 106 15,-5-2 47-15,0-2-764 0,0-2 362 0,7-7 210 16,2-1 106-16</inkml:trace>
  <inkml:trace contextRef="#ctx0" brushRef="#br0" timeOffset="43709.75">3954 8819 1722 0,'-3'-9'0'0,"-4"1"0"0,2 4 0 0,0-1 0 0,-3 2 0 0,1 2 0 0,2 1 0 0,-5 0 0 0,3 4 0 0,-1 9 0 0,0 6 364 0,2 5-168 0,1 2-79 15,2 2-39-15,-2 2 117 0,4 2-78 0,1 0-30 16,0-2-10-16,0 0-120 0,0-2 41 0,2-3-1 16,7-3 41-16,0-1-296 0,2 0 143 0,2-2 76 15,1-2 39-15,1-5-499 0,0-1 248 16,-2-1-160-16,0-3 191 0,2-4 91 0,0-3 45 15,0 0-298-15</inkml:trace>
  <inkml:trace contextRef="#ctx0" brushRef="#br0" timeOffset="43978.03">4082 9014 1771 0,'-8'-6'0'0,"1"5"0"0,-1 1 0 0,-2 0 0 0,1 0 0 0,3 9 0 0,1 2 0 0,-2 4 0 0,5 0 0 0,2 2 0 0,0 1 92 0,0-4 77 0,2 1-66 0,10 1-32 15,0-6 0-15,1 1-90 0,2-3 39 0,1-4-11 16,0 0-119-16,0-4 74 0,-4 0 38 0,1 0-38 16,-5-2 47-16,1-10-10 0,-2-3 38 0,-7 1-60 15,4-5 1-15,-4-1 1 0,0-1 1 0,0-6 139 16,-9 4-56-16,-2 1-35 0,1-1 138 0,-3 7-67 16,1-2-34-16,-2 0 69 0,0 5-49 15,1 3-24-15,1 3 0 0,3 3-70 0,0 2 55 16,0 1-10-16,3 1 1 0,1 0-268 15,3 8 134-15,2 8 61 0,0 2 24 0,0 5-656 16,8 0 325-16,6 1 117 0</inkml:trace>
  <inkml:trace contextRef="#ctx0" brushRef="#br0" timeOffset="44146.16">4295 9215 2786 0,'-1'9'0'0,"-4"-1"0"0,0-2 0 0,-5 1 0 16,0-1 0-16,2 1 0 0,-1-1 0 0,-1-1 0 0,2 5 0 0,-2 0 0 0,4 2 80 0,-2 2 10 0,-1 0-194 0,2 1 70 0,0 1 37 15,2 0-539-15,-3 1 287 0,1 0 152 0,4-2 63 16</inkml:trace>
  <inkml:trace contextRef="#ctx0" brushRef="#br0" timeOffset="44659.78">5122 9160 2403 0,'-5'0'0'0,"1"3"0"0,2-3 0 0,-1 1 0 0,1-1 0 0,-1 4 0 0,-2-2 0 0,1 2 0 0,2-1 0 0,-2 3 0 0,1 4 250 0,-2-1-106 0,1 2-53 16,-2 0-27-16,0 1-21 0,0-1-5 16,-1 2 0-16,1-2 1 0,-1-3-200 15,1 1 100-15,-1-3 59 0,3-3 16 0,0 0-476 16,2-3 251-16,2 0 76 0,0-3-676 0,0-16 388 16</inkml:trace>
  <inkml:trace contextRef="#ctx0" brushRef="#br0" timeOffset="44933.86">5226 8967 3187 0,'-5'14'0'0,"-4"0"0"0,2 3 0 0,-2 0 0 0,1 2 0 0,2-2 0 0,4 0 0 0,2 0 0 0,0-2 0 16,2-2 0-16,9-2 119 0,1 0-45 0,4-3 0 0,0-5-181 15,1 1 73-15,0-4 36 0,0 0-267 0,-3 0 146 16,2-4 79-16,-3-9-188 0,-2-2 133 0,-3-3 67 15,-3-2-22-15,-2 2-31 0,-3-2-56 0,0-3 53 16,0-2-6-16,-10 3 178 0,-3 1-73 0,-2-1-22 16,-3 3 0-16,0 2 250 0,2 7-107 0,-7 0-76 15,1 4 199-15,-3 2-123 0,4 4-18 0,1 0-42 16,3 0-175-16,2 5 69 0,7 3 44 0,1 3-544 16,7 3 263-16,0-2 138 0,1 3 45 15,10-3-667-15,8 1 347 0</inkml:trace>
  <inkml:trace contextRef="#ctx0" brushRef="#br0" timeOffset="45191.06">5518 8779 3181 0,'-5'-5'0'0,"5"1"0"0,-2-2 0 0,2 2 0 0,0 1 0 0,0 0 0 0,0 2 0 0,2-1 0 0,10 0 0 0,2 2 0 0,2 0 150 0,0 0-47 0,7 11-18 0,-4 3-1 16,-1 5-46-16,1 1 1 0,-1 7 92 0,-6 1-36 15,1 1-70-15,-8 3-25 0,-4 2 0 0,1 2 0 16,-2 2 0-16,0-3 0 0,-10 3 0 0,-7 3 0 16,4-4 0-1,-7 1-229-15,0 0 33 0,-3-2 81 0,-7 10-346 0,0-4 180 0,-4 2 124 0</inkml:trace>
  <inkml:trace contextRef="#ctx0" brushRef="#br0" timeOffset="46208.9">3134 6157 1580 0,'0'0'0'0,"0"0"0"0,0 0 0 0,0 0 0 0,0 0 0 0,0 0 0 0,0 0 0 0,0 0 0 0,0 0 0 0,0 0 0 0,0 0 182 0,0 0-71 0,0 0-35 0,3 0 233 16,3 0-139-16,2 0-64 15,0 3-34-15,0-2 95 0,-1 4-63 0,3-4 127 16,0 3-101-16,-1 0-44 0,-1-3-1 0,2 4-74 16,-5-4-1-16,0 3 40 0,-3-2-9 15,1 0-103-15,-1-2 52 0,-2 3 25 0,0 0 0 0,0-2-56 16,0 2 35-16,-9 2 15 0,-1-3-77 15,-3 2 27-15,3-3 29 0,-2 1-11 16,-1 0-2-16,4-2 18 0,0 0 7 0,-1 0 119 16,4 0-58-16,1 0-21 0,4 0-1 0,-1 0 156 15,-2 0-85-15,4 0-29 0,0 0-60 0,0 0-21 16,0 0 0-16,9 0 0 16,0 0 0-16,1 0 0 0,3 0 0 0,-3 0 0 0,6 0 0 0,-2 0 0 15,1 0 0-15,0 0-606 0,3 0 284 16,1 2 109-16,1 3 96 0,3 5-671 15,0-1 374-15</inkml:trace>
  <inkml:trace contextRef="#ctx0" brushRef="#br0" timeOffset="46511.73">3842 5965 2582 0,'-3'-15'0'0,"-4"8"0"0,1 2 0 16,1-2 0-16,-1 3 0 0,0 2 0 0,-2 0 0 0,3 2 0 0,-6 0 0 0,5 2 0 0,-2 13 326 0,-4 2-133 0,4 10-81 15,1 0-37-15,-1 3 12 0,6 2-1 0,2 2-46 16,0-2 10-16,0 0-108 0,5-4 49 0,7 0 0 15,1 1 49-15,5-6-326 0,-4-2 173 0,5 2-465 16,-2-8 244-16,0 3 165 0,2-8-1 0,-1-1-310 16,0-3 210-16,0-4 120 0,1-2 55 0,2-2-145 15</inkml:trace>
  <inkml:trace contextRef="#ctx0" brushRef="#br0" timeOffset="46791.25">4074 6024 2175 0,'-7'0'0'0,"-2"0"0"0,0 6 0 0,-1 3 0 0,3 2 0 0,-1 5 0 0,4 1 0 0,1 0 0 0,3 1 0 0,0-1 0 0,0 2 220 0,10-2-90 0,2-2-45 15,1-1 0-15,4-2-144 0,1-4 59 0,1-2-10 16,0-3 49-16,3-3-170 0,-5 0 85 0,2 0 42 16,-3-3 11-16,-3-7-24 0,-1-1 28 0,-7-2 1 15,0-3-96-15,-2 1 49 0,-3-1-26 0,0-1 139 16,0-2-42-16,-3 0 0 0,-7 0-53 0,-1 0 196 15,0 1-86-15,-4 1-22 0,3 2-27 0,-4-1 162 16,-2 5-84-16,4 4-31 16,2-1-10-16,-3 5-39 0,5 1-3 0,-1 2 0 15,2 0-76-15,4 0 47 0,2 8-9 0,3 2-491 16,0 8 255-16,0-1 106 0,2 5 70 0,8-3-755 16,8 3 392-16</inkml:trace>
  <inkml:trace contextRef="#ctx0" brushRef="#br0" timeOffset="46970.84">4482 6148 3315 0,'3'4'0'0,"-3"1"0"0,0-1 0 0,0 1 0 0,-8 0 0 0,-4 0 0 0,4 1 0 0,-5 4 0 0,1 1 0 0,0 4 0 0,-1 2 118 0,-4 4 34 0,6-5-58 0,-1 4-28 15,-1-2 0-15,4 1-213 0,1-2 88 0,-1-3 48 16,3-3 1-16,4-1-599 0,1 0 324 0,1-5 172 15,0-3 70-15,1-2-935 16</inkml:trace>
  <inkml:trace contextRef="#ctx0" brushRef="#br0" timeOffset="47259.21">4713 6054 3252 0,'0'2'0'0,"-1"4"0"0,-5 3 0 0,-6 3-2 0,3 1 0 0,-1 0 0 0,3 2 1 0,1 2 1 0,4-1 0 0,2 2 0 0,0-1 100 0,0-2-31 0,2-2 5 16,11 0 1-16,-1-4-26 16,3-1-10-16,1-5-246 0,2-3 123 0,0 0 62 15,3 0-246-15,-3-6 149 0,-1-8 79 0,-1-3-132 16,-2-2 46-16,-6-2 60 0,0 0-63 0,-3 0 164 16,-3-3-43-16,0 0-1 0,-2 0-32 15,0 1 83-15,-7 4-51 0,-4-5 10 0,-3 7-27 0,-1 1 264 16,-2 1-95-16,-2 5 126 0,2 3-99 0,-3 3-75 15,3 2-2-15,-1 2-198 0,3 0 74 0,3 6 36 16,4 5 9-16,3 2-523 16,3 3 253-16,2 6 132 0,0 0 43 0,2 1-353 15,5-1 161-15</inkml:trace>
  <inkml:trace contextRef="#ctx0" brushRef="#br0" timeOffset="47495.58">5081 6235 3123 0,'-1'0'-5'0,"-1"0"1"0,2-2 1 0,-2 0 1 0,-1 0 0 0,0 2 2 0,3 0-1 0,0 0 0 0,-2 0 1 0,-2 0-1 0,2 0 183 0,-2 6-72 0,1 3-110 15,-2 4 9-15,-2 2 30 0,-2 2 0 0,2 0-271 16,-3 0 136-16,-1 2 67 0,-2-1 44 15,-2 0-394-15,0-3 209 0,0 0 104 0,2-5-1 0,3-2-522 16,1-2 248-16,3-4 155 16,0-2 73-16</inkml:trace>
  <inkml:trace contextRef="#ctx0" brushRef="#br0" timeOffset="47669.74">5300 5996 3727 0,'1'0'0'0,"0"0"0"0,-1 0 0 0,0 0 0 0,0 4 0 0,0 4 0 0,-2 4 0 0,0 0 0 0,-3 3 0 0,2 3 0 0,-1 0 204 0,2 2-204 0,1 1 0 0,-2 1 0 15,3-1 0-15,0 0 0 0,0 0 0 0,0-4-531 16,0-1 215-16,0-5-701 0,3 1 499 0,0-5 248 16,1-5 123-16,1-2-270 0</inkml:trace>
  <inkml:trace contextRef="#ctx0" brushRef="#br0" timeOffset="47843.21">5460 5867 2677 0,'16'-10'0'0,"0"5"0"0,3 3 0 0,-1 2 0 0,1 0 0 0,3 5 0 0,-4 12 0 0,3 4 0 0,-2 6 0 0,-2 2 0 0,-1 6 320 0,-6 1-142 16,-3 0 299-16,-2 4-219 0,-4 3-237 0,-1-7-21 15,0 1 0-15,-10 7 0 0,-6-5 0 16,-3-1-149-16,-7 0-98 0,-4 2 152 0,-12 8 63 0,-1-3-422 15,-7-1 246-15</inkml:trace>
  <inkml:trace contextRef="#ctx0" brushRef="#br0" timeOffset="49262.68">3137 6253 383 0,'0'-1'0'0,"0"-4"0"0,0 2 0 0,0-5 0 0,0 3 0 0,0-3 0 0,0-1 0 0,2 2 0 0,2-3 0 0,-3 3 0 0,1-1 27 0,3 1 90 0,-3 0-45 0,-2 2 0 15,0-1-33-15,0 3 110 0,0 1-53 0,0-2-18 16,0 2-10-16,0 1 116 0,0 1-72 0,0-2-35 15,0 2 69-15,0 0-42 0,0 0-36 0,0 0 17 16,-2 0 0-16,-1 0-44 16,3 5 0-16,-2 1 30 0,-1 1-30 0,-1 0 0 15,1 6 0-15,-1-4 42 0,1 1-42 0,-3 1 10 16,-1 1-10-16,4 0 23 0,-2 0-23 0,1 2 0 16,-1-1-8-16,2-2 18 0,-3 4-10 0,2 1-41 15,1 1 41-15,-1-3-1 0,1 5 1 0,-2 0 1 16,0 0-1-16,-1 5 0 0,0 1 0 0,1-1-47 15,-3-1 1-15,6 1 41 0,-7 2-12 0,3-1-33 16,1 0-7-16,2-5 44 16,-2 4-27-16,-2-1 30 0,1-2-14 0,1 1 43 15,0 1-1-15,-2-3-36 0,0 2-2 0,1 0 34 16,1-1-29-16,-2 0 1 0,0 3 4 0,0 1-43 16,1-2 46-16,-2-2 2 0,3 4 3 0,-2 1-83 15,2-2 35-15,-3 0-1 0,3 2-29 0,-2-2 33 16,0 3-17-16,1-2 27 0,-2 1 1 0,4-2 6 15,-4 0-15-15,2-1 44 0,-1 5-38 0,-2-1 3 16,4-4 0-16,-2 4-3 16,-2-1 7-16,2-3-1 0,0 5 8 0,0-2-36 15,-2-1 32-15,0 2-3 0,2-3 4 0,1-2-49 16,-4 8 42-16,3-5 19 0,-1 1-21 0,1-2 2 16,-1-1-4-16,-2 3 43 0,3-2-40 0,-1 1 0 15,-2-1 2-15,3 1 9 0,-1-5-6 0,-2 7-4 16,5-8 4-16,-3 3-19 0,1 1 21 0,0 3-4 15,-1-5-34-15,0 3 34 0,1-4-1 0,0 3-4 16,-3-3 2-16,2 5 2 16,-1-4-3-16,0 3 34 0,2 0-33 0,-3-1 1 15,3 1-1-15,-2-3-1 0,2 2 5 0,-2 1-2 16,2 1 2-16,0-3-19 0,0 3 20 0,0-1-3 16,2-2-33-16,-2 5 30 0,1-7-1 0,-1 4-20 15,2-2 18-15,-2 1 1 0,2 0-3 16,-1 0-2-16,-1-2 1 0,2 1 3 0,0 5-5 0,-2-5 36 15,1 1-31-15,-1 0 2 16,0 2-1-16,4-6 6 0,-4 8-5 0,-2-5 0 16,3 1 11-16,1-1-8 0,-3 2-1 0,3 1-11 15,-1-4 11-15,-1 3 0 0,2-3 2 0,-2 1-27 16,4-1 24-16,-4-1-1 0,2 1 0 0,0 0-16 16,0-2 16-16,-2 0-3 0,4-1 1 0,-3 0-22 15,1 0 21-15,0 1-2 0,1-1-24 0,-3 1 23 16,4 0 1-16,-3-1-37 0,2 1 1 0,-2 1 31 15,2 0 1-15,-3-1-6 16,2 0 5-16,-1 0-4 0,1 1 3 0,0 1 31 0,-2 0-33 16,2-2-1-16,-3 5 2 0,3-4 24 15,-3 2-23-15,2 1 3 0,0-2-28 0,-2 2 29 16,1-3-3-16,2-1-9 0,0-1 10 0,0 2 3 16,-1-4-3-16,4-2-7 0,-3-1 7 0,1-4-5 15,3 1 3-15,-1-1-34 0,2-2 33 0,-2-1-3 16,0 0 2-16,2-5 20 0,0 4-19 0,-1-5-4 15,1 1-22-15,0-1 26 0,0 0 0 0,0 0-215 16,0 0 102-16,0 0 42 16,0 0 32-16,0 0-226 0,0 0 118 0,0 0 53 15,0-7 31-15,1-7-583 0</inkml:trace>
  <inkml:trace contextRef="#ctx0" brushRef="#br0" timeOffset="50686.48">2185 9579 804 0,'-5'0'0'0,"0"0"0"0,-3 0 0 0,3 0 0 0,0 0 0 0,1 2 0 0,1-2 0 0,-1 2 0 0,1 0 0 0,-1 0 0 0,2-2 98 16,2 2-29-16,0-2 1 0,-2 1-29 0,2-1 83 15,-3 0-31-15,3 0-10 0,-2 3 47 0,0-3-44 16,1 1 0-16,-1 1-45 0,-2 2 22 0,3 0-22 16,-3 2 0-16,1-1-36 0,-3 1-1 0,4 2 37 15,-3-1 10-15,2 1-80 0,-3-1 34 0,3-1 1 16,-2 1 35-16,-1 0-128 0,4 0 68 0,-3-3 1 15,2 2-85-15,-2 0 46 0,1-2 33 16,1-1-2-16,-5 2-13 0,6-1 18 16,-1-3 18-16,-1 1 44 0,3 0 1 0,-3 0-55 15,4-2 6-15,-1 1 142 0,-1-1-65 0,2 0-27 16,0 0 1-16,0 0 123 0,0 0-75 0,0 0-18 16,0 0 51-16,0 0-33 0,0 0-1 0,0 0-85 15,0 0 35-15,0 0 0 0,0 0 0 0,0 0-45 16,0 0 45-16,0 0 10 0,0 0-10 0,3 0 10 15,2 0-10-15,2 0 0 0,-2 0 0 0,3-1 16 16,-1-3-28-16,0-2 9 16,1 0-25-16,2 0 24 0,-3 1-1 0,1-3 11 15,0 4-39-15,-1-5 1 0,0 4 30 0,1-2-22 16,0 1 19-16,-1-1 8 0,0 0-16 0,1 0-30 16,0 1 25-16,-1-1 7 0,3 0-10 0,-2 1 4 15,4-4-1-15,-2 3 5 0,2-1-39 0,-1-1 0 16,3 0 34-16,-1-1-49 0,2 1 19 15,0 0 0-15,0-3 22 0,3 1-28 16,-3 0-8-16,5-1 39 0,-5-1-19 0,5 1-29 16,0-2-14-16,-5 1 49 0,5-1-18 0,-3 1 2 15,3 0 4-15,-1 2 6 0,0-2 32 0,3-3-31 16,-3 1-2-16,0 4 32 0,3-5 0 0,1 3-28 16,-1-3 4-16,-1 1-10 0,4 0 11 0,-6 3-2 15,6-4 5-15,0 1-16 0,-1-2 14 0,0 2-2 16,-2 0 2-16,1 2-20 0,7-4 16 0,-7 2 1 15,4 1-25-15,-1-2 23 16,-2 1-4-16,2 1-12 0,1 0 8 0,-2-1 3 16,1 0-3-16,-3 0-2 15,3 0 5-15,-4 1 0 0,4-2 0 0,-3 3 41 0,-1-3-39 0,2 4 0 16,-3-2 2-16,-2 1 16 0,6 0-14 0,-4 2-1 16,-1-2 42-16,2-2-40 0,-1 1 3 0,1 2 0 15,2-4 21-15,-1 1-22 0,2 0 5 0,1 0-35 16,2-2 34-16,-1 3-4 0,-1-2 1 0,0 1-48 15,-1 0 43-15,0 1 2 0,-5 2-2 16,5-3-29-16,-2 2 28 0,0-2 1 16,1 2-27-16,-2 0 24 0,-4 1-5 0,7-3 45 15,-2 2-40-15,-1 0-1 0,0 0 0 0,1 1-15 16,-5 1 17-16,4 0 1 0,-2-2-1 0,5 0-56 16,-5 1 26-16,1 1-1 0,-2 0 27 0,4-2-35 15,-2 2 1-15,3-2 23 0,-9 3 1 0,6-2-5 16,-2 1 4-16,-2 2 30 0,-2 0-29 0,0 1-5 15,-2 1 4-15,-3 1 36 16,-3 0-3-16,1 3-25 0,-3 0-3 0,-3 0 49 16,-1 2 1-16,2-2-36 0,-1 3-7 0,-2 0 91 15,2 0-42-15,-2-2-14 0,0 2 8 0,0 0 10 16,0-2-35-16,0 1-84 0,0-1 41 0,3 0 5 16,-3-1 36-16,2 0-466 0,-2 1 217 0,2 1 97 15,2 1 61-15,-2 0-833 0</inkml:trace>
  <inkml:trace contextRef="#ctx0" brushRef="#br0" timeOffset="52282.32">3155 6167 1175 0,'0'0'0'0,"0"0"0"0,0 0 0 0,0-1 0 0,0-2 0 0,0 3-2 0,0-2 1 0,0 2-1 0,0 0 1 0,0 0 0 0,0 0 84 0,0 0 9 0,0 0 79 16,0 0-65-16,0 0-33 0,0 0 0 0,0 0 41 16,0 0-26-16,0 0-10 15,0 0-38-15,0 0 121 0,6 5-61 0,-3-3-29 0,2 5 65 16,0-1-53-16,2 1 0 0,-4-2 41 16,4 2-42-16,-1 4 0 0,3-4-31 0,-4 1 24 15,3 1 0-15,-1 0-34 0,-2-1-1 0,2 1 16 16,1-2-6-16,0 3-11 0,-1 0 33 0,0-1-33 15,1 0 0-15,-2 1 0 0,1-1 14 0,2 0-14 16,-3 3 1-16,2-2 27 16,-1 0-1-16,1 2-26 0,-1-1-38 0,1-2-2 15,1 4 0-15,-3-3 0 0,1 1 0 0,0 0 0 0,3 0 0 16,-2 3 0-16,-1-3 0 0,1 0 0 0,-1-1 0 0,1 5 0 16,-1-4 0-16,3 1 0 15,-2-2 0-15,-1 2 0 0,0-1 0 0,2-2 0 16,-4 1 0-16,2 0 0 0,0 2 0 0,0-1 0 15,2-1 0-15,-4 1 0 0,2-2 0 0,0 5 0 16,1-3 0-16,-1 0 0 0,-2 0 0 0,2 0 0 16,1 1 0-16,0 1 0 0,-1-2 0 0,3 2 0 15,-2-1 0-15,-1 4 0 16,1-4 0-16,-1 1 0 0,0 0 0 0,2 2 0 16,0 0 0-16,-3-1 0 0,2-1 0 0,1 2 0 15,-1-2 0-15,1 2 0 0,-1-2 0 0,-1 0 0 0,3 2 0 16,-3 1 0-16,2-2 0 0,0 1 0 15,-3 2 0-15,1-1 0 0,4 2 0 0,-2 0 0 16,-2-3 0-16,4 5 0 0,-1-2 0 0,-1 1 0 16,2 0 0-16,-3-2 0 0,1 1 0 0,0 1 0 15,2 0 0-15,-1 0 0 0,-3 0 0 0,2-3 0 16,0 2 0-16,1-2 0 16,-2 2 0-16,0-4 0 0,1 1 0 0,-1 0 0 15,2 0 0-15,-1 0 0 0,1 2 0 0,-3-2 0 16,2 3 0-16,0-3 0 0,-1 1 0 0,0 2 0 0,-1-2 0 0,1 1 0 15,-1-2 0-15,-1 4 0 16,3-3 0-16,-4 1 0 0,0 0 0 0,0 0 0 16,0 0 0-16,3 0 0 0,-3-2 0 0,-2 0 0 15,4 1 0-15,-3-1 0 16,4 0 0-16,-2 0 0 0,-1-3 0 0,0 1 0 16,4 0 0-16,-3 1 0 0,-1 0 0 0,2-2 0 15,-2 1 0-15,4-2 0 0,-2 3 0 0,-2-1 0 16,4 2 0-16,-2-2 0 0,-1 0 0 0,1 0 0 15,-2 2 0-15,0-1 0 0,2-2 0 0,-1 2 0 16,-1-2 0-16,0 2 0 0,-1-3 0 16,1 1 0-16,0 3 0 0,0-4 0 0,-1 2 0 0,2-2 0 15,-3 1 0-15,4-2 0 16,-5 2 0-16,4-3 0 0,-1 3 0 0,0-3 0 16,-2-1 0-16,4 1 0 0,-5 0 0 0,4 1 0 15,-2-1 0-15,2 1 0 0,-4 0 0 0,3-2 0 16,0 2 0-16,-2-1 0 0,1 0 0 0,-3 1 0 15,3-1 0-15,0 1 0 0,-2-3 0 0,3 3 0 16,-3-3 0-16,3 1 0 0,-4-1 0 0,3 0 0 16,-2-1 0-16,1 0 0 0,-1-3 0 0,1 3 0 15,0-2 0-15,2 0 0 0,-3 0 0 16,-2-1 0-16,5 1 0 0,-4 0 0 16,1-1 0-16,0 1 0 0,0 0 0 0,-1-2 0 15,1 2 0-15,0-1 0 0,-2-1 0 0,2 0 0 16,-2 1 0-16,0-2 0 0,1 0 0 0,-1-1 0 15,0 3 0-15,0-3 0 0,0 0 0 0,0 0 0 16,0 0 0-16,0 0 0 0,0 0 0 0,0 0 0 16,0 0 0-16,0 0 0 0,0 0 0 0,0 0 0 15,0 0 0-15,0 0 0 16,-3 0 0-16,-2 0 0 0,-2 0-875 0,-3 0 317 0</inkml:trace>
  <inkml:trace contextRef="#ctx0" brushRef="#br0" timeOffset="80145.23">8570 6725 2196 0,'-2'0'0'0,"-3"0"0"0,2 0 0 0,-1 0-2 0,0 0 0 0,4 0 0 0,-1-2 1 0,1 0 0 0,-2 2 1 0,2 0-1 0,0 0 82 0,0 0 0 0,0 0-42 0,0 0 26 16,0-3 10-16,0 3-35 0,0 0-1 0,0 0 27 16,-5 0-26-16,1 0-1 0,-1 7 10 15,-2 4-49-15,0 0-1 0,-4 9 40 0,4 1 1 0,-2-2-52 16,1 8 13-16,-1-8 1 0,1 6-11 0,1-4 0 16,3-2 22-16,2-1 8 0,-4-2-4 15,4-4 5-15,2-4-13 0,0 0-20 16,0-2-5-16,0-2 37 0,0-3-5 0,0 2-63 15,2-2 30-15,0-1-1 0,4 0 28 0,-2 0-30 16,2 0 20-16,1 0 8 0,0 0 20 0,1 0-24 16,3 0-10-16,-2 0 60 0,5 0-53 0,-1 0 2 15,1 2 1-15,0 1-28 0,0 0 30 0,0-2 0 16,-1 4 7-16,1 0-102 0,-3-1 46 0,-4-1 0 16,3 3 43-16,-3-2-35 0,-1 0 24 0,-3-1 8 15,1 1 32-15,-1-1-37 16,-1-2-15-16,-1-1 132 0,-1 0-58 0,0 0-27 15,0 0 2-15,0 0 147 0,0 0-76 0,0 0-23 16,0 0-31-16,0 0 82 0,0 0-33 0,-1-4-28 16,-4 0 12-16,1-1-59 0,3 1-9 0,-3-1 31 15,0-3-40-15,2 2 0 0,-1-1 40 0,1-2-87 16,2 0 37-16,0-4 13 0,0 2-1 16,0-1-109-16,0-2 62 0,0-1 15 15,0 1-3-15,0-2-20 0,0-1 26 0,0 0-18 16,0 2 39-16,0-4 18 0,0 3-21 0,2 0-6 15,-2-1 43-15,0 1-39 0,0 2 2 0,0 2 57 16,0-2-25-16,0 3 8 0,0 1-33 0,0 2 54 16,0-2 0-16,0 0-35 0,0 5-11 0,0-2 34 15,0 1-29-15,0 2 7 16,0 0-6-16,0 0 54 0,0 2-52 0,0 1 6 16,0-1 26-16,0 0 2 0,0 0-29 0,0 2-18 15,0 0 18-15,0 0 3 0,0 0-3 0,0 0-56 16,0 0 30-16,0 0-4 0,0 0 28 0,0 0-87 15,0-2 40-15,0 2-8 0,0 0 48 0,0 0-68 16,0 0 29-16,0 0-18 16,2 0-13-16,-2-2 20 0,0 2-4 0,0 0 14 15,0 0 14-15,1 0-10 0,-1 0 8 0,0 0 40 16,0 0-5-16,0 0-34 0,0 0-1 0,0 0 98 16,0 0-46-16,0 0-17 0,0 0-3 0,0 0 69 15,0 0-41-15,0 0-10 0,0 0 19 0,0 0-14 16,0 0 3-16,0 0-37 0,0 0 13 0,0-2 6 15,0 0-4-15,0-1-29 0,0-1 34 0,0 0-5 16,0 0 0-16,0-5-58 0,0 2 26 0,0-1-10 16,0-2 23-16,0 1-1 15,0 0 8-15,0-2-8 0,0 2 43 0,0-3-2 16,0 3-34-16,0-5 28 0,0 4-16 0,0-2-16 16,0 1 0-16,0-1 0 0,0 3 0 0,2-1 0 15,1 1 0-15,0 0 0 0,2 1 0 0,2 3 0 16,0-3 0-16,0 5 0 0,2-1 0 0,3 0 0 15,-1 2 0-15,5 0 0 0,0 2 0 0,1 0 0 16,1 0 0-16,2 0 0 16,-1 0 0-16,1 4 0 0,-1 6-34 0,-3-1 32 15,5 0-5-15,-8 2-21 0,4 3 17 0,-5 1 5 16,-1 2-12-16,-2-1 48 0,0 2-43 0,0 2 5 16,-4 1 104-16,0-1-95 0,-4 3-1 0,-1 3 0 15,0-2 0-15,0 1 0 0,-4 1 0 0,-5 1 0 16,-5-2 0-16,1 2 0 0,-2 0 0 0,-1-1 0 15,-2-2 0-15,2 1 0 0,-2-5 0 0,-3 3 0 16,5-2 0-16,2-6 0 0,-3 1 0 16,1-2 0-16,5-3 0 0,0-1 0 15,3-6 0-15,0 2 0 0,5 0 0 0,1-4 0 16,1-2 0-16,1 0 0 0,0 2 0 0,0-1 0 16,0 2 0-16,6-2 0 0,7 1 0 0,1 0 0 15,0 2 0-15,4-2 0 0,1-1 0 0,-1 3 0 16,3-2 0-16,-1 2 0 0,1 1 0 0,0-3 0 15,2 2 0-15,-1 0 0 0,4 2 0 16,-5-1 0-16,2-1 0 0,-3 2 0 16,1-3 0-16,-3 3 0 0,1-2 0 0,-3 0 0 15,-2-1 0-15,-5 1 0 0,2-2 0 0,-4 0 0 16,-2-2 0-16,1 0 0 0,-5 0 0 0,1 0 0 16,0 0 0-16,-2 0 0 0,0 0 0 0,0-8 0 15,0-3 0-15,0-2 0 0,0-2 0 0,0-2 0 16,-2-2 0-16,-1-5 0 0,3 0 0 0,-2-1 0 15,2-1 0-15,-2 4 0 0,2-1 0 16,-2 3 0-16,2 2 0 0,-2 6 0 0,0 0 0 0,2 4 0 16,-1 4 0-16,1 1 0 15,0 1 0-15,0 2-436 0,0 0-112 0,0 5 245 16,5 4 138-16</inkml:trace>
  <inkml:trace contextRef="#ctx0" brushRef="#br0" timeOffset="80431.92">9473 6471 3042 0,'-7'-1'0'0,"7"1"0"0,-3 0 0 0,-1 0 0 0,2 0 0 16,2 0 0-16,-2 0 0 0,2 0 0 0,0 0 0 0,0 0 0 0,4 0 36 0,3 0 10 0,3 0-303 0,0 5 147 0,-1 4 73 15,2 4 36-15</inkml:trace>
  <inkml:trace contextRef="#ctx0" brushRef="#br0" timeOffset="80583.39">9565 6818 3931 0,'-8'12'0'0,"2"-3"0"0,2-1 0 0,-1-2 0 16,1 0 0-16,3-5 0 0,1 2 0 0,0-3 0 0,0 1 0 0,0-1 0 0,0 1 0 0,0 2 0 0,5-1 0 0,0 1 0 0,3 2 0 15,2 3-462-15</inkml:trace>
  <inkml:trace contextRef="#ctx0" brushRef="#br0" timeOffset="83165.89">10528 6400 2707 0,'-4'0'0'0,"-1"0"0"0,2-2 0 0,1 0 0 0,0 1 0 0,2-1 0 0,0 2 0 0,0 0 0 0,0 0 0 0,0 0 0 0,0 0 96 0,0 0-28 0,0 0 6 0,1 0 11 16,2 7-47-16,4 4 87 0,-2 4-43 0,1 0 0 15,-1 6-44-15,-1 1 244 0,-3 7-126 0,1-1-60 16,1 1-94-16,-3 1-2 0,0-9 0 0,0 5 0 16,0 6 0-16,0-3 0 0,0 1 0 0,0-4 0 15,0-2 0-15,0-3 0 16,0 0 0-16,0-2 0 0,0-4 0 0,0 0 0 0,0-6 0 15,0 1 0-15,0-5 0 16,2 1 0-16,-2-4 0 0,0 0 0 0,0-1 0 0,0-1-85 16,0 0-294-16,0 0 170 0,0 0 86 0,0-8 42 15,-5-7-426-15,2-3 225 0,-1-4 127 0,2-7-221 16,0-1 169-16,-1-3 84 0,1-3 43 16,0 1-469-16,-3-1 260 0</inkml:trace>
  <inkml:trace contextRef="#ctx0" brushRef="#br0" timeOffset="83482.77">10475 6424 1912 0,'-9'-28'0'0,"4"10"0"0,-4-3 0 0,4 4 0 0,-2 2 0 0,3 3 0 0,2 1 0 0,0 2 0 0,2 1 0 0,0 0 0 0,4-1 173 0,9 0-68 0,8-3 367 15,3 3-217-15,5 2-99 0,1-1-64 0,3 3 272 0,1-1-162 16,0 5-83-16,-2-1-40 0,1 2-77 0,-2 0-2 16,0 7 0-16,-2 6 0 0,-1 4 0 0,-3 4 0 15,-4 1 0-15,-1 6 0 0,-5 2 0 16,-4 6 0-16,-4 5 0 0,-3 1 0 15,-4-2 0-15,0 8 0 0,0 1 0 0,-9-2 0 16,-7-1 0-16,0 1 0 0,-1-8 0 0,-7 9 0 16,3-15 0-16,-4-2 0 0,-1 4 0 0,4-8 0 15,-3 0 0-15,1-6 0 0,-3-4 0 0,5-2 0 16,2-5 0-16,-1-3 0 0,0-3 0 0,4-2 0 16,0-2 0-16,4 0 0 0,4 0 0 0,-1-3 0 15,5-5 0-15,1-5 0 0,4 2 0 0,0-3 0 16,0 1 0-16,2 1 0 15,7-5-794-15,6 5 330 0,4-3 214 0,3 2 105 16,3-1-351-16,1 1 229 0</inkml:trace>
  <inkml:trace contextRef="#ctx0" brushRef="#br0" timeOffset="83738.42">10999 6760 3817 0,'6'2'0'0,"0"0"0"0,-4-2 0 0,3 0 0 0,1 0 0 0,1 0 0 0,2 0 0 0,5 0 0 0,0 0 0 0,6 0 0 0,1 0 114 0,-1 6-114 0,4 1 0 16,-1 4 0-16,-7-2 0 0,5 3 0 0,-5 5 0 15,-2 0 0-15,-4 3 0 0,-4 0 0 0,-4 6 0 16,-2-1 0-16,0-3 0 0,-8 5 0 0,-5-1 0 16,-5-4 0-16,-2-1 0 0,-1-3 0 0,1-3 0 15,-9 1 0-15,4-7 0 0,0-2 0 16,1 0 0-16,-3-6 0 0,7-1 0 0,1 0 0 15,3 0 0-15,6-7 0 16,6-5-191-16,4-9 2 0,0 1 44 0,16-5-478 0,7-1 293 16</inkml:trace>
  <inkml:trace contextRef="#ctx0" brushRef="#br0" timeOffset="83958.97">11433 6661 3931 0,'0'0'0'0,"0"0"0"0,-5 0 0 0,-5 0 0 0,-3 6 0 0,2 1 0 0,-2 3 0 16,1 2 0-16,-1 3 0 0,3 7 0 0,0 1 0 0,2 0 0 0,5 4 0 0,1-3 0 0,2 5 0 0,0-7 0 15,2 8 0-15,5-6 0 0,6 1 0 0,0-5 0 16,2 1 0-16,0-4 0 0,4-2 0 0,0 0 0 16,0-6 0-16,1-1 0 0,-1-5-77 15,-1-3-340-15,1 0 177 0,1 0 101 0,0-12-592 16,-3-4 347-16,-1-4 171 0,-4 0 78 15,1-12-538-15</inkml:trace>
  <inkml:trace contextRef="#ctx0" brushRef="#br0" timeOffset="84107.37">11638 6762 3132 0,'-5'-13'0'0,"-1"5"0"0,0 3 0 0,0 2 0 0,3 1 0 0,-1 0 0 0,2 2 0 0,0 0 0 0,2 0 0 0,0 0 0 0,0 7 338 16,8 3-151-16,1 3 87 0,1-2-274 15,3 2 0-15,-1 1 0 0,4-2 0 0,-2 1 0 16,4-1 0-16,-6 1-71 0,6-4-209 15,-4 3 159-15,2-5 79 0,-2-1-854 0,0-2 450 16,-1-4 84-16,2 0 167 0</inkml:trace>
  <inkml:trace contextRef="#ctx0" brushRef="#br0" timeOffset="84386.13">11944 6593 3931 0,'0'-7'0'0,"-2"3"0"0,1 0 0 0,-3 3 0 0,-2 1 0 0,2 0 0 0,-2 0 0 16,1 5 0-16,-2 8 0 0,-1 8 0 0,-2 5 0 0,0 3 0 0,-4 4 0 0,-1 10 0 0,0-1 0 16,0 3 0-16,-4 2 0 0,1 4 0 0,0 3 0 0,-4 11 0 15,2-6 0-15,-1 3 0 0,-2 0 0 0,3 0 0 16,1-9 0-16,0 2 0 0,0 2 0 0,2-4 0 16,2-1 0-16,4-3 0 0,1-10 0 0,1 1 0 15,2-5 0-15,1-6 0 16,0-7 0-16,3-3 0 0,-1-8 0 0,2 0 0 0,-1-5 0 0,1-2 0 15,0-2 0-15,0-2 0 16,-3 0 0-16,4 0 0 0,-3 0 0 0,2 0 0 16,0-2 0-16,2-2 0 0,0-2-558 15,0-1-65-15,0-3 292 0</inkml:trace>
  <inkml:trace contextRef="#ctx0" brushRef="#br0" timeOffset="84566.21">12065 7674 3931 0,'-12'0'0'0,"10"0"0"0,-4 1 0 15,-1-1 0-15,2 0 0 0,1 0 0 0,4 0 0 0,-5 0 0 0,5 0 0 0,-1 0 0 0,1-5 0 0,0-1 0 0,0-1 0 0,4-1 0 0</inkml:trace>
  <inkml:trace contextRef="#ctx0" brushRef="#br0" timeOffset="85951.02">2638 9029 1998 0,'-4'0'0'0,"0"0"0"0,4 0 0 16,-2 0 0-16,2-2 0 0,0 2 0 0,0-2 0 0,0 2 0 0,2-1 0 0,9 1 0 0,3 0 358 0,2 0-159 0,-1 0-81 0,5 0 165 16,-3 0-126-16,5 0-60 0,1 0-29 0,-3 5 79 0,-2 1-55 15,4 1-16-15,-5 1-11 0,1-2-125 16,0 1 50-16,-3 1 24 0,-3-2-275 0,-2 0 160 16,0 3 65-16,-3-4-450 0,-2 0 218 0,-1-2 134 15,-2-2 0-15,0 1-398 0,-1-2 252 0,-1 0 120 16,0-2 61-16,0-10-385 0</inkml:trace>
  <inkml:trace contextRef="#ctx0" brushRef="#br0" timeOffset="86144.05">2803 8838 2517 0,'-12'-4'0'0,"4"2"0"0,-2 0 0 0,5 0 0 0,1 0 0 0,1 2 0 0,3 0 0 0,0 0 0 0,0 0 0 0,10 0 0 0,4 0 432 0,5 6-187 0,5 0-108 0,-1-1-50 16,2 1 134-16,2 2-91 0,-4-1-36 0,9 1-295 15,-14 1 120-15,4-2 60 0,-1 5 30 16,-1-2-419-16,-5 0 234 0,0 2 103 0,-6-2 56 0,-3-2-531 16,3 2 204-16,-6-5 153 0,0 1 60 0,-1-5-151 15,-2 2 121-15,0-3 61 16</inkml:trace>
  <inkml:trace contextRef="#ctx0" brushRef="#br0" timeOffset="86323.31">2978 8697 2522 0,'-8'-4'0'0,"3"3"0"0,1-2 0 0,2 1 0 0,1 2 0 0,1 0 0 0,0 0 0 0,5 0 0 0,10 2 0 0,1 4 0 0,3-1 443 15,-1 3-193-15,9 2-111 0,-4-3-49 0,2 0-75 16,0 3 23-16,-1-1 1 0,-3 0-411 0,2-3 201 16,0 5 105-16,-4-1 52 0,-1-3-253 0,-3 3 153 15,0-1 86-15,-6-3-723 0,-3 0 357 0,-1-1 177 16,0-3 89-16</inkml:trace>
  <inkml:trace contextRef="#ctx0" brushRef="#br0" timeOffset="86503.8">3221 8560 2819 0,'-8'-6'0'0,"3"2"0"0,3 2 0 0,2 2 0 0,-3 0 0 0,3 0 0 0,0 0 0 0,0 0 0 0,5 0 0 0,9 4 0 0,2 1 228 0,2 3-94 0,0-1-38 16,4 2-29-16,-2 0 1 0,-2 0-20 0,2 0-154 15,-3 3 72-15,-1-1 36 0,-2 1 0 0,1-1-450 16,-5 0 239-16,0-2 123 0,-2-1 63 0,-3-1-712 16,0-3 353-16,2-2 136 0</inkml:trace>
  <inkml:trace contextRef="#ctx0" brushRef="#br0" timeOffset="86658.72">3472 8482 3019 0,'0'5'0'0,"0"0"0"0,0 0 0 0,0 2 0 0,2 6 0 0,5-4 0 0,5 2 0 0,1 0 0 0,-1 1 0 0,4 0 0 0,1 2 134 0,1-1-47 0,-3 1-33 15,2-5-15-15,0 6 0 0,1-2-1 0,-4 0-425 16,2 0 212-16,-6 3 117 0,3-2-814 0</inkml:trace>
  <inkml:trace contextRef="#ctx0" brushRef="#br0" timeOffset="95217.68">5180 11170 1642 0,'-9'0'0'0,"1"0"0"0,0 0 0 0,0 0 0 0,2 0 0 0,3 0 0 0,1 0 0 0,0 0 0 0,1 0 0 0,1 0 0 0,0 0 122 0,0 0-47 0,0 0 110 15,7 0-74-15,1 0-37 0,7 0 154 16,-3-2-86-16,3-1-57 0,0-4 31 16,1 4-39-16,0-1-1 0,1-1-39 0,1 1 139 15,3 0-74-15,-2 0-33 0,4 0 1 0,2 3 64 0,0-3-48 16,0 2-15-16,8 0 56 0,-2 0-46 15,3-2-36-15,1 3-45 0,10-1 0 0,-7 0 0 16,12 0 0-16,0 0 0 16,2 0 0-16,3 1 0 0,8-1 0 0,-5 0 0 0,19 0 0 0,-7-2 0 15,3 0 0-15,6 1 0 0,2-2 0 0,3 2 0 16,13-2 0-16,-10 0 0 0,3 1 0 16,0 4 0-16,2-3 0 0,-12 3 0 15,16 0 0-15,-9 0 0 0,-1 0 0 0,-12 3 0 0,3 1 0 16,-1 4 0-16,-2-1 0 0,-2 1 0 0,-6-2 0 15,-2 0 0-15,0-3 0 0,-10-1 0 0,3-2 0 16,-7 0 0-16,-1 0 0 0,-6 0 0 0,-8 0 0 16,1-2 0-16,-3-1 0 0,-8-3 0 15,-4 0 0-15,0-2 0 0,-5 3 0 0,-4 0 0 0,-1-1 0 16,-3 0 0-16,-3 0 0 16,0 0 0-16,-3 1 0 0,-1 2 0 0,-1-3 0 15,0 2 0-15,0-2 0 0,0 3 0 0,-6-1-201 16,-1 2-158-16,-1 0 161 15,1 0-729-15,0 0 444 0,-1 0 224 0,0-1 101 0</inkml:trace>
  <inkml:trace contextRef="#ctx0" brushRef="#br0" timeOffset="95436.28">8165 10743 2556 0,'0'0'0'0,"0"0"0"0,0 0 0 0,2 3 0 0,3 2 0 0,6 2 0 0,3 5 0 16,5 1 0-16,4 2 0 0,0 2 0 0,4 2 82 0,3 0 321 0,-1-1-188 0,1 2-88 0,-2 0 116 0,-4-2-102 0,-2 3-53 0,-5-4-15 16,0 2-70-16,-9 0-3 15,-3 0 0-15,-3 0 0 0,-2 2 0 0,-5-2 0 16,-16 6 0-16,-4-4 0 0,-9 3 0 0,-1-2 0 0,-2-1 0 16,1-2 0-16,-19 7 0 0,-5 1 0 0,-4-3-809 15,-7 4 202-15</inkml:trace>
  <inkml:trace contextRef="#ctx0" brushRef="#br0" timeOffset="96193.9">6080 9100 2074 0,'0'-6'0'0,"-2"1"0"0,2 1 0 0,-2 1 0 0,2 1 0 16,-2-1 0-16,1 2 0 0,1 1 0 0,0 0 0 0,0 0 0 0,0 7 69 0,0 7 30 0,0 3-30 0,0 1-1 0,0 7-30 0,0-3 180 16,0 10-95-16,0 2-43 0,0 5 168 0,0 3-105 15,0 1-52-15,0 7 168 16,0 3-115-16,0 9-53 0,0 0-26 0,0 0-13 15,0 2-52-15,0-5 0 0,0 12 0 0,0-4 0 16,1 3 0-16,1 3 0 0,0 0 0 0,0 4 0 16,2 0 0-16,-4 0 0 0,2 3 0 0,-2 0 0 15,3 2 0-15,-3-1 0 0,0 0 0 0,0 11 0 16,0-17 0-16,0 2 0 0,0 0 0 0,0 2 0 16,0 2 0-16,0 1 0 0,0-3 0 0,0 1 0 15,0-4 0-15,0 0 0 0,0 0 0 0,0-3 0 16,0 1 0-16,0-2 0 0,0-9 0 0,-3 12 0 15,3-11 0-15,0-12 0 16,0 4 0-16,0-2 0 0,0-7 0 0,0 5 0 16,0-7 0-16,0-2 0 0,0-1 0 0,0-9 0 15,0 2 0-15,0-3-78 0,0-7-59 0,0-2 51 16,-2-3-90-16,-2-6 69 0,0-6 25 0,-1 0-276 16,0-2 159-16,-3-6 81 0,-2 0 41 0,1-9-410 15,-2-16 216-15,-1-11 121 0,2-10 57 16</inkml:trace>
  <inkml:trace contextRef="#ctx0" brushRef="#br0" timeOffset="96414.23">6092 9117 2260 0,'-8'-15'0'0,"-2"13"0"0,7 1 0 0,-1 1 0 0,-1 0 0 0,-1 0 0 0,-2 0 0 0,-1 6 0 0,1 6 0 0,-3 3 0 0,2 4 98 0,-4 7-117 0,1 0 29 0,2 4 1 16,-2 3 28-16,2-4-441 0,4 4 230 0,-1-3 101 16</inkml:trace>
  <inkml:trace contextRef="#ctx0" brushRef="#br0" timeOffset="96584.19">6054 8965 3582 0,'0'-2'0'0,"0"2"0"0,0 0 0 0,0 0 0 0,0 0 0 0,9 0 0 0,2 0 0 0,1 12 0 0,3-1 0 0,0 4 0 0,5 3 117 0,-2 5-35 0,1 2-44 0,4 2 0 16,-3 1 1-16,3 5-687 0,-1-3 344 0,-2 3 180 0</inkml:trace>
  <inkml:trace contextRef="#ctx0" brushRef="#br0" timeOffset="97469.56">7108 10907 1899 0,'0'-7'0'0,"0"-2"0"0,0 3 0 0,0 1 0 0,0 1 0 0,0 3 0 0,0-1 0 0,0 0 0 0,0 2 0 0,0 0 0 0,2 5 173 16,0 11-68-16,-2-1-34 0,1 4 9 0,-1 1 145 16,2 1-94-16,-2 2-47 0,2-3-23 0,-2 1 36 15,0-3-20-15,0 1-10 0,0-4-29 0,0-1-5 16,0-3 4-16,0-4 1 0,0-1-15 0,0-2 14 15,0-3 0-15,0-1-28 0,0 0 0 16,0 0 28-16,0-11 10 0,2-7-81 0,1-5 35 0,1 4-1 16,2-3 1-16,-1 1-116 0,-2 2 60 15,-1 4 32-15,-1 4-1 0,1 4 135 0,0 1-50 0,0 2-10 16,0 2 145-16,-2 0-87 16,0 2-38-16,1 0-14 0,1 10 1 0,0 5-7 15,-2 0-51-15,3 4 0 0,-1 0 0 0,0 0 0 16,-1-4 0-16,2-2 0 0,0-1 0 0,-1-2 0 15,-1-4 0-15,1-2-130 0,0-3 4 0,0-1 69 16,0 0-87-16,1-3 64 0,-3-12 10 16,2-3 93-16,-2-1-10 0,0 1-45 15,0 1-15-15,0 0 174 0,0 2-75 0,0 6-36 16,0 1 13-16,0 3 60 0,0 3-28 0,0 0-32 16,0 0 19-16,0 2 151 0,0 0-199 0,0 4 0 15,0 9 0-15,0 0 0 0,0 2 0 0,0 0-77 0,0 0-82 0,0 2 94 16,0-5 34-16,0 3-829 15,0-5 411-15,0 0 206 0,0 0 102 0</inkml:trace>
  <inkml:trace contextRef="#ctx0" brushRef="#br0" timeOffset="98306.97">6037 10321 1903 0,'-4'-2'-2'15,"3"-2"0"-15,0 2 0 0,-2 1 1 0,1-1 0 0,2 0 0 0,0 2 1 0,0 0-1 0,5 0 1 0,3 0 0 0,7 0 114 0,-2 0-37 0,4 2 9 0,-4 1-47 0,4 2 42 16,-4-2-1-16,-4-1-41 0,4 3 0 0,-5-3-62 16,-2 2 26-16,-3-2 0 0,-3 2-51 0,0-1 43 15,0 3 0-15,-3 0 132 0,-10-3-57 0,-1 3 1 16,-3-2-57-16,-1-2 68 15,1-1-20-15,2 2-25 0,0-3-16 0,4 0 134 16,4 0-58-16,-3 0-29 16,6 0 74-16,2 0-42 0,2 0-36 0,0 0-103 0,0 0 39 0,6 0 0 15,7 0 39-15,2 0-252 16,4 0 121-16,0 0 65 0,3 0 14 0,-3 0-563 0,4 0 260 0,-3 5 143 16,0 1 33-16,0-1-226 15,-3 1 164-15</inkml:trace>
  <inkml:trace contextRef="#ctx0" brushRef="#br0" timeOffset="99919.06">5365 10181 1153 0,'-5'-7'0'0,"0"4"0"0,3-1 0 0,-1 0 0 0,-1-1 0 0,4 1 0 0,-2 0 0 0,2 0 0 0,0 1 0 0,0 0 0 0,0 0 150 16,0 1-55-16,2 0-28 0,2 1 65 0,1 1-52 16,1 0 1-16,1 0-4 0,1 0 0 0,0 0-38 15,-1 0 9-15,0 0 68 0,3 5-39 0,-3-2 0 16,1 3-39-16,1-2 56 0,0 2-19 0,-1-4-9 16,1 3-27-16,1-1 46 0,1 0 0 0,0-2-47 15,-3-1 37-15,3 4-36 16,-2-3 0-16,2-1-32 0,-2 1 31 0,3 2 1 15,-6-3 9-15,6 2-31 0,-2-2 22 0,-2 0-1 16,4 4 1-16,-2-3-29 0,-2 0 39 0,2 2-11 16,-1-1 1-16,1 1-31 0,-1 0 0 0,2 0 15 15,-2 2 17-15,3-1-48 0,0 1 38 16,-2-2-21-16,3 1 20 0,-3 1-2 0,1-3 6 0,3 3-26 16,-4-1 20-16,5 1-2 0,-5-2 1 15,2 1-28-15,-3-1 2 0,4 5 23 0,-3-5-4 0,-1 2-32 16,0 0 33-16,2 0-4 15,-1-1-2-15,1 2 5 0,-2-1-5 0,3-2 9 16,0 2-12-16,-4-1 6 0,4 0 3 0,-1 0 3 16,0 0-6-16,0-1-4 0,1 2 4 0,-3-3 10 15,2 3-4-15,-1-1-20 0,1 1-3 0,-2-2 0 16,1 1 0-16,1 1 0 0,-3 0 0 0,3-1 0 16,0 1 0-16,-1 0 0 0,-1 0 0 15,2-3 0-15,-1 3 0 0,2-1 0 0,-2-1 0 0,1 1 0 16,2-1 0-16,-3 0 0 15,6 0 0-15,-3 1 0 0,-1 0 0 0,1 0 0 16,1-1 0-16,-4 1 0 0,4 0 0 0,0-1 0 16,-1 3 0-16,-1-2 0 0,-1 1 0 0,3 1 0 15,-3-2 0-15,3 1 0 0,-2 2 0 0,3-2 0 16,-1-1 0-16,-2 3 0 0,4-3 0 0,-5 1 0 16,4 0 0-16,-2-1 0 0,-1 3 0 0,1-2 0 15,-1-1 0-15,1 1 0 16,-1 1 0-16,-1-1 0 0,1 0 0 0,0 1 0 15,0-2 0-15,1 1 0 0,0 0 0 0,-1 0 0 16,0 0 0-16,0-1 0 0,2 0 0 0,-2 1 0 16,2-2 0-16,-3 2 0 0,2-2 0 0,-3-1 0 15,2 3 0-15,1 0 0 0,-3-3 0 0,3 2 0 16,-7-1 0-16,5 2 0 0,-2 0 0 16,3-1 0-16,-3 1 0 0,3-2 0 0,-3 1 0 0,0 1 0 15,3 0 0-15,-5-1 0 16,4 1 0-16,-1 0 0 0,1-1 0 0,-4-1 0 15,5 1 0-15,-1 1 0 0,-2-2 0 0,1 0 0 16,1 2 0-16,-2-3 0 0,2 0 0 0,-1 4 0 16,-2-3 0-16,1 0 0 0,1 1 0 0,0-2 0 15,-3 3 0-15,1 0 0 0,0-1 0 16,0-1 0-16,1 1 0 0,-2 0 0 0,3 1 0 0,-2-3 0 16,0 3 0-16,2-2 0 15,-2 0 0-15,1 0 0 0,0 2 0 0,-1-1 0 16,1-2 0-16,0 2 0 0,0-1 0 0,0 0 0 15,0 0 0-15,-2-1 0 0,3 1 0 0,-2 0 0 16,2 0 0-16,-1 0 0 0,-2-1 0 0,2 1 0 16,1-2 0-16,-3 2 0 0,2-1 0 0,-1 1 0 15,1-2 0-15,1 2 0 0,-3 0 0 0,3 0 0 16,-1-3 0-16,0 3 0 0,-3 0 0 0,3-1 0 16,1 1 0-16,-3 0 0 0,2 0 0 0,0 0 0 15,-1 0 0-15,0-1 0 0,-1 1 0 0,3-2 0 16,-2 2 0-16,1-1 0 15,-2 1 0-15,1-3 0 0,0 4 0 0,-1-2 0 16,0-2 0-16,1 5 0 0,0-3 0 0,-1-2 0 16,0 4 0-16,1-2 0 0,0 0 0 15,-1 1 0-15,0-1 0 0,4 0 0 0,-4-1 0 0,3 1 0 16,-4 2 0-16,2-3 0 0,1 1 0 16,0 1 0-16,0-2 0 0,0 2 0 0,-2 0 0 0,2-3 0 15,-1 3 0-15,1-2 0 16,-1 2 0-16,1-1 0 0,1-1 0 0,-3 2 0 15,2-2 0-15,0 2 0 0,0-2 0 0,0 1 0 16,-2-1 0-16,3 0 0 0,-1 2 0 0,0-3 0 16,1 3 0-16,-2-1 0 0,1 0 0 0,-2 1 0 15,3-2 0-15,-3 2 0 0,1-2 0 0,2 3 0 16,-3-3 0-16,2 2 0 0,-2-1 0 0,4 1 0 16,-4-2 0-16,2 2 0 0,0-1 0 0,1 0 0 15,-1 1 0-15,1-1 0 16,1-1 0-16,-4 2 0 0,4-1 0 0,-1 1 0 15,-1 0 0-15,0 0 0 0,2-1 0 0,-2 2 0 16,-2-2 0-16,2 1 0 0,3 1 0 0,-3-2 0 16,0 2 0-16,1-2 0 0,1 1 0 0,-2-1 0 15,4 2 0-15,-5-1 0 16,3 0 0-16,0-1 0 0,-1 1 0 0,1-1 0 0,-1 2 0 0,-1 0 0 16,0 0 0-16,2-1 0 15,-1 2 0-15,-1-1 0 0,2 1 0 0,-3 1 0 16,1-1 0-16,2 2 0 0,-2 0 0 0,2-1 0 15,0 2 0-15,0-2 0 0,-2 2 0 0,3-2 0 16,-3 2 0-16,3-1 0 0,-1 0 0 0,0-1 0 16,0 1 0-16,4-2 0 0,-3 4 0 0,1-4 0 15,0 1 0-15,2 1 0 0,0-2 0 0,1 0 0 16,0-4 0-16,1 2-132 0,1 1-52 0,2-4-864 16,-1-1 505-16</inkml:trace>
  <inkml:trace contextRef="#ctx0" brushRef="#br0" timeOffset="101349.95">6404 10683 1964 0,'0'-3'0'0,"0"-1"0"0,0 2 0 0,0 1 0 0,0-1 0 0,0-1 0 0,0 3 0 0,0 0 0 0,0 0 0 0,0 0 0 0,-4 3 77 16,-5 12 48-16,-6 5-47 0,-5 4-1 15,-6 8 1-15,0-1-39 0,-4 2-1 0,4-5 10 0,-10 9-19 16,6-5 9-16,0-5 1 0,5-2-1 0,-1-3-38 16,9-5 9-16,0-2 29 31,11-7 1-31,-1-2-208 0,1-3 83 0,6-3 57 0,2 0-455 0,21-15 238 0,10-9 87 0,4-3-350 0,6-3 236 0,4 3 117 15,-1-4 49-15,-1 1-180 0,1 2 143 0,-5 4 72 16</inkml:trace>
  <inkml:trace contextRef="#ctx0" brushRef="#br0" timeOffset="101728.46">6541 10736 1977 0,'20'-13'0'0,"-3"6"0"0,-8 3 0 0,0 2 0 16,-8 0 0-16,-1 2 0 0,0 4 0 0,-3 9 0 0,-17 8 0 0,2 1 0 0,-5 3 106 0,-2-1 343 0,2 5-206 0,-3-2-102 15,1 0-51-15,2-3 82 0,3-2-71 0,5-3-32 16,1-4 1-16,6-3-74 0,3-3 1 0,2-5 51 15,3-1-295-15,0-1 142 0,8-2 72 0,15-2-471 16,4-14 246-16,3-3 61 0,5-6 97 0,-7 6-346 16,4-2 204-16,-2 2 102 0,-2 1 50 0,-5 5-7 15,-1 2 34-15,-3 2 0 0,-1 1 24 0,-7 4 86 16,-2 3-44-16,-2-1-9 16,-1 2 344-16,-6 0-189 0,0 2-93 0,0 9 542 15,0 2-292-15,-11 2-69 0,-1 1-105 0,-3 1 183 16,5 1-138-16,-4-2-70 0,2 1-34 0,3-3-50 15,0-1 15-15,6-4 1 0,-2-1-1 0,5-1-316 16,0-3 159-16,2-2 88 0,10-2-217 0,8 0 143 16,3-6 72-16,3-9-471 0,3-2 239 0,1 0 78 15,0 0 79-15,-4 4 11 0,1 0 29 0,-8 6 0 16,2-1 30-16,-3 5 200 0,-8 0-96 0,1 2-52 16,-2 1-26-16,-6 0 415 15,-1 6-221-15,-2 4-58 0,0 4 256 0,-2 0-113 16,-7 1-117-16,-3 3 156 0,2-2-134 0,-2-1-58 15,2 2-42-15,5-3-418 0,0 1 192 0,3-2 96 16,2 3 47-16</inkml:trace>
  <inkml:trace contextRef="#ctx0" brushRef="#br0" timeOffset="126382.43">6124 10364 1837 0,'-3'-3'0'0,"-2"-2"0"0,3 0 0 0,-6 1 0 0,6 0 0 0,-1 1 0 0,1-1 0 0,2 2 0 0,-2 0 0 0,2 0 0 0,0 1 82 0,0 0 116 16,0 1-80-16,0 0-39 0,0 0 8 0,-1 0 114 15,-1 0-81-15,-3 2-41 0,0 11-1 0,-3 0 35 16,3 2-29-16,0 0-8 0,0 0-38 0,2-3 204 15,1 0-102-15,2-3-51 0,0-1 122 0,0-1-152 16,0-2-59-16,2-2 0 0,7-3 0 0,0 0 0 16,1 0 0-16,1 0 0 0,0-8 0 0,0-3 0 15,-4-2 0-15,0-2 0 0,-4-1 0 0,-1 3 0 16,0-2 0-16,-2 2 0 16,0 0 0-16,-2 5 0 0,-7 4 0 0,-4-5 0 15,0 5 0-15,-1 2 0 0,-4 2 0 0,3 0 0 16,0 2 0-16,-2 8 0 0,2 1 0 0,2 4 0 15,3-2 0-15,3 2 0 0,6-4 0 0,1 4 0 16,0-1 0-16,0-3 0 0,1-1 0 0,11-1 0 16,0-1 0-16,3-3 0 0,-1-4 0 0,0 2 0 15,2-3 0-15,-2 0 0 0,-4 0 0 0,3-3 0 16,-6-2 0-16,2-2 0 16,-3-2 0-16,-5 0 0 0,1-3 0 0,-2-2 0 15,0 3 0-15,-2 0 0 0,-6 2 0 0,-3-3 0 16,-1 4 0-16,-3 1 0 0,2 1 0 0,-2 3 0 15,0 3 0-15,2 0 0 0,-1 0 0 0,2 7 0 16,1 4 0-16,1 2 0 0,3 1 0 16,3 1 0-16,4 2 0 0,0-4 0 0,0 3 0 0,6-5 0 15,5-1 0-15,6-2 0 16,-2-3 0-16,2-3 0 0,-1-2 0 0,3 0 0 0,-4 0 0 0,1-4 0 16,-4-8 0-16,-2-2 0 15,-4 0 0-15,-2-3 0 0,-3 0 0 0,-1-2 0 16,0 0 0-16,-1 2 0 0,-10 2 0 0,-1 0 0 15,-2 2 0-15,-1 4 0 0,2 1 0 0,-4 4 0 16,5 2 0-16,-2 0 0 0,5 2 0 0,1 0 0 16,5 8 0-16,3 8 0 0,0 7 0 0,16-2-55 15</inkml:trace>
  <inkml:trace contextRef="#ctx0" brushRef="#br0" timeOffset="127072.13">7626 11033 2638 0,'-3'0'0'0,"-2"0"0"0,4 2 0 0,-1 6 0 0,0 1 0 0,2 3 0 0,0 2 0 0,0 1 0 0,0 0 0 0,0 0 0 0,2 2 70 0,1-4-9 0,5 1-1 15,1-6-25-15,-5 0-94 0,4 0 56 0,0-5 15 16,-1-1-1-16,-2-2-87 0,1 0 56 0,-1 0 27 15,-1-7 9-15,1-8-70 0,-4-2 18 0,1 0 25 16,0-4-16-16,-2 1-13 0,0-1 10 0,0-2 26 16,-4 5 95-16,-4 3-46 0,-1 0-23 0,0 5 220 15,-5 3-102-15,1 5-64 0,-2 2-11 0,0 0 142 16,-2 5-86-16,1 12-43 16,4 1 9-16,1 2-27 0,4 0 0 0,3 3-25 15,2-4 0-15,2 1-26 0,0-3-1 0,2-2-8 16,3-3 0-16,6-3-73 0,1-1 14 0,-1-6 47 15,-1-2-362-15,3 0 152 0,-4 0 108 0,0-6-136 16,-4-9 108-16,-2 0 53 0,-1-2 18 0,-2-2 198 16,0 2-82-16,-3-1-39 0,-7 3-1 0,-3-1 395 15,-1 5-212-15,1 2-77 0,-2 2 199 16,-2 3-103-16,2 2-200 0,-1 2-7 0,0 0 0 16,5 3 0-16,1 9 0 0,5-1 0 15,-1 5 0-15,6-1 0 0,0 5 0 0,2 4-840 16,12-3 340-16</inkml:trace>
  <inkml:trace contextRef="#ctx0" brushRef="#br0" timeOffset="127641.75">7528 11503 3456 0,'-2'0'0'0,"2"0"0"0,0 0 0 15,0 0 0-15,0 0 0 0,-2 0 0 0,2 0 0 0,0 0 0 0,0 0 0 0,0 0 0 0,0 0 131 0,0 6-48 0,2 3 133 16,3 3-171-16,0 4-45 0,-1 0 0 0,1 9 0 16,-1 2 0-16,-1 2 0 0,-2 4 0 0,0 5 0 15,2 0 0-15,-3 9 0 0,0-3 0 0,0-4 0 16,0-4 0-16,0 4 0 0,1-6 0 0,1-1 0 15,1-5 0-15,-1-7 0 0,1 0 0 0,-1-6 0 16,2-4 0-16,-3-4 0 0,1-1 0 0,0-5 0 16,1-1 0-16,-3 0 0 0,1-3 0 0,-1-16-380 15,0-8-106-15</inkml:trace>
  <inkml:trace contextRef="#ctx0" brushRef="#br0" timeOffset="128250.16">6246 9990 3488 0,'0'0'0'0,"0"0"0"0,0 0 0 0,0 0 0 0,0 0 0 0,3 0 0 0,11 0 0 0,2-1 0 0,1-3 0 0,3 2 0 0,3-2 251 15,-1 3-112-15,-2-3-86 0,3 2-53 0,-1 0 0 16,-2 0 0-16,1 1 0 0,-2 1 0 0,1 0 0 15,-4 0 0-15,-2 0-635 0,-3 0 325 0,-2 0 183 16,-4 3 23-16,0 5-730 0,-5 3 399 16,0 0 198-16,0 2 101 0,-7 0-427 0</inkml:trace>
  <inkml:trace contextRef="#ctx0" brushRef="#br0" timeOffset="128558.72">6341 10092 2153 0,'-11'0'0'0,"3"0"0"0,3 0 0 0,1 0 0 0,4 0 0 0,0 0 0 16,0-2 0-16,6 0 0 0,9 0 0 0,2 2 0 0,1 0 131 0,-1 0-52 0,3 0 183 0,-2 2-113 0,-5 6-56 0,1 2-28 16,-5 1-142-16,-4 1 53 15,-1 3 30-15,-4-1-68 0,0 2 49 0,0-1 25 16,-13 1 9-16,-2-3 159 0,-2-2-72 0,-1-1-36 16,-2-3 1-16,3-1 222 0,-3-1-120 0,3-4-73 15,7 2 29-15,-1-1-131 0,6-2 0 0,1 0 0 16,2 0 0-16,2 0 0 0,0 0 0 0,2 0 0 15,15 0 0-15,3 0 0 0,-1 0 0 0,9 0 0 16,-3-2 0-16,1-1 0 0,-3 2 0 0,2-1 0 16,-4 2 0-16,0 0 0 0,-1 0 0 0,-6 0 0 15,-3 0-164-15,1 0 4 0,-5 0-274 0,-1 0 202 16,-2 0 98-16,-3 0-350 16,1 0 223-16,-2 0 112 0,0 0 47 0,0-5-327 0,-2-14 196 15,-4-5 98-15</inkml:trace>
  <inkml:trace contextRef="#ctx0" brushRef="#br0" timeOffset="128700.11">6409 9456 3466 0,'-2'-4'0'0,"2"2"0"0,-1 0 0 0,1 2 0 0,0 0 0 0,0 12 0 0,0 6 0 0,0 4 0 0,0 7 0 0,1 3 0 0,3 11 117 0,-1-2-49 16,1 6 0-16,2 4-31 0,-1 3 10 0,1 12-863 0</inkml:trace>
  <inkml:trace contextRef="#ctx0" brushRef="#br0" timeOffset="131184.51">12752 6607 2754 0,'-2'0'0'0,"-2"0"0"0,2 0 0 0,1 0 0 0,-1 0 0 0,-2 0 0 0,1 0 0 0,2 0 0 0,1 0 0 0,0 0 0 0,0 0 91 16,0 0-17-16,0 0-9 0,0 0-26 0,0 0-151 16,4 0 75-16,5 2 38 0,-1-1 10 0,1 3-517 15,1 0 273-15,-3-1 135 0</inkml:trace>
  <inkml:trace contextRef="#ctx0" brushRef="#br0" timeOffset="131355.99">12711 6909 3365 0,'-10'2'0'0,"2"5"0"0,3-1 0 0,-1-2 0 0,3-3 0 0,1 2 0 0,0-3 0 0,2 2 0 0,0-2 0 0,0 0 0 0,0 1 164 0,2-1-53 0,9 0-41 0,0 1-150 15,3 2 59-15,0 1 31 0,2-1-1 0,0 3-744 16,-2-2 383-16</inkml:trace>
  <inkml:trace contextRef="#ctx0" brushRef="#br0" timeOffset="132217.94">13638 6603 1578 0,'-1'0'-1'0,"1"0"1"0,-4-3 0 0,2 3 0 0,-2-3 0 0,2 1 0 0,-2 0 0 0,2 2 0 0,0 0 0 0,-1 0 0 0,-1 0 270 16,-1 7-116-16,1 7-58 0,-2 1-28 0,0 2 77 0,1 4-43 0,-1 3-37 16,3 1 1-16,1 0 169 15,2 1-97-15,0-3-50 0,0 0 166 0,2 3-113 16,3-6-51-16,8-1-25 0,1 1 103 0,2-5-65 16,1 0-22-16,4-4-56 0,-1-1-25 0,1-5 0 15,0-2 0-15,-1-3 0 0,-1 0 0 0,2 0 0 16,-4-3 0-16,2-10 0 0,-3-6 0 0,0 3 0 15,-3-9 0-15,-2 0 0 0,-1-1 0 0,-3-2 0 16,-2-1-54-16,-3-1 30 0,0-2-5 0,-2 3-39 16,0-3 24-16,-4 0 1 15,-3 2 22-15,-2 7 7 0,-7-4-3 0,4 9 4 16,-4 2-9-16,0 2 135 0,-3 5-60 0,-2 5-32 16,1 2 9-16,-1 2 1 0,-4 0-23 0,5 9-130 15,3 3 63-15,-3 3 28 0,6 0 11 0,3 2-441 16,1 0 211-16,6 0 111 0,2-3 41 0,2 4-610 15,0-6 339-15,12 2 166 0</inkml:trace>
  <inkml:trace contextRef="#ctx0" brushRef="#br0" timeOffset="132607.01">14421 6415 2493 0,'0'-4'0'0,"0"1"0"0,0-2 0 0,0 0 0 0,0 3 0 0,0 1 0 0,0-1 0 0,0 0 0 0,-2 0 0 0,1 2 0 0,-3 0 110 0,-3 0-36 16,-3 6 0-16,-1 5-77 0,-2 6 0 0,-3-2 49 16,-4 7-9-16,-2-1-79 0,-1 2 40 0,0-3-1 15,-1-1 40-15,5-5 43 0,-2 1-9 16,3-1-34-16,1-5-1 0,2-1 213 0,5-2-106 15,1-3-44-15,2 1-36 0,3-4 272 0,2 2-335 16,1-2 0-16,1 0 0 0,0 0 0 16,1 0 0-16,7 0 0 0,6 3 0 0,3-1 0 15,2 2 0-15,2 2 0 0,5-1 0 0,-7 1 0 16,7 3 0-16,-5-1 0 0,2 2 0 0,-3-2 0 16,-1 2 0-16,0 1 0 0,-3-1 0 0,2-2 0 15,-6 3 0-15,2-2 0 16,-5 0 0-16,-2 0-137 0,-1-3-34 0,0 2 59 15,-4-3 29-15,0 2-521 0,-2-1 283 0,0-2 143 16,0 2 70-16,-4 0-591 0,-4-6 322 0</inkml:trace>
  <inkml:trace contextRef="#ctx0" brushRef="#br0" timeOffset="132786.07">14214 6809 3287 0,'-18'6'0'0,"3"1"0"0,2 1 0 0,4-4 0 0,2 0 0 0,0-1 0 0,5 1 0 0,2 0 0 0,0 1 0 0,2 1 0 0,12-1 187 0,0 1-74 0,6 2-39 16,1-2 1-16,2 0-38 0,-4 1 9 0,8 1 66 16,-7-3-112-16,1 2 0 0,0-1 0 0,-1 2-84 15,-1-4-127-15,-2 5 119 0,-2-2 64 0,0 1-708 16,-2-3 253-16,3 1 231 0,-4-3-495 0</inkml:trace>
  <inkml:trace contextRef="#ctx0" brushRef="#br0" timeOffset="133076.6">14664 6636 3359 0,'-2'-13'0'0,"-4"4"0"0,3 2 0 0,1-5 0 0,2 2 0 0,0 0 0 0,0-2 0 0,5 1 0 0,10 0 0 0,8 2 0 0,1 1 205 0,5 2-74 0,3 4 105 0,-1 2-236 16,1 0 0-16,0 2 0 0,0 12 0 0,-4 4 0 15,-3 3 0-15,-5 3 0 0,-3 4 0 0,-6 1 0 16,-5 1 0-16,-3 2 0 0,-3 0 0 0,-5-1 0 16,-11-1 0-16,-5 1 0 15,-2-5 0-15,-3-2 0 0,-2-3 0 0,-2-2 0 0,-2-6 0 0,-2-2 0 16,2-3 0-16,-2-4 0 0,4-4 0 0,8 0 0 16,-1 0 0-16,6-3 0 0,4-7 0 0,9 0-128 15,3-5-316-15,1 0 202 0,9-2-671 0,12 2 437 16,5-1 220-16,4 0-232 0</inkml:trace>
  <inkml:trace contextRef="#ctx0" brushRef="#br0" timeOffset="133299.76">15242 6567 3199 0,'4'-11'0'0,"-2"0"0"0,-2-2 0 0,-4-1 0 0,-10 5-1 0,-5 0 0 0,-2 5 1 0,-4 2-1 0,-5 2 1 0,3 0 0 0,-3 5 393 0,3 11-177 16,2 3-90-16,8-3-126 15,1 11 0-15,8-4 0 0,7 6 0 0,1-1 0 0,0 1 0 0,7-1 0 16,11 1 0-16,3-2 0 16,2 0 0-16,3-2 0 0,3-2 0 0,1 0 0 15,-1-5 0-15,1-1 0 0,0-4 0 0,0-1 0 16,-2-4 0-16,-5-3-756 0,5-1 333 0,-5-4 192 16,2 0-562-16,-3 0 378 0,-1-10 189 0</inkml:trace>
  <inkml:trace contextRef="#ctx0" brushRef="#br0" timeOffset="133579.96">15735 6406 2782 0,'1'-10'0'0,"1"7"0"0,-2-1 0 0,0 3 0 0,0 1 0 0,-3 0 0 0,-7 3 0 0,-1 9 0 0,-2 0 0 15,-5 5 0-15,4 1 94 0,-3 2-18 0,-3 1 64 0,2 1-51 0,-1-3-26 0,5-6 0 16,-4 2-80-16,2-3 36 0,0 1 88 0,4-7-35 15,-2 3 0-15,7-6-35 0,-3 1 248 0,3-1-236 16,4-1-49-16,-2-2 0 0,5 2 0 0,0-2 0 16,0 4 0-16,0-2 0 0,10 1 0 0,6 1 0 15,4 0 0-15,1 0 0 0,4 1 0 0,-2-1 0 16,9 2 0-16,-4 0 0 16,2-3 0-16,-2 1 0 0,-1 1 0 0,-3-1-67 15,0 0-70-15,-1-1 10 0,-4 2-689 0,-3-1 390 16,-4-3 194-16,-3 5 88 0,-5-1-312 0</inkml:trace>
  <inkml:trace contextRef="#ctx0" brushRef="#br0" timeOffset="133767.07">15582 6798 3545 0,'-19'8'0'0,"6"-2"0"0,3-3 0 0,-1-1 0 0,6-1 0 0,1 2 0 0,4-2 0 0,0 1 0 0,4 2 0 0,10 1 0 0,4 0 144 0,7 0 98 16,-4 1-242-16,10 1 0 15,-2 0 0-15,1 0 0 0,-1-2 0 0,1 3 0 0,0-5 0 0,-2 2 0 16,-1 0 0-16,-6-2 0 16,1 1-98-16,-3-1-55 0,-2-2 89 0,-6-1-899 15,0 0 463-15,-1 0 231 0,-5 0 115 0</inkml:trace>
  <inkml:trace contextRef="#ctx0" brushRef="#br0" timeOffset="133987.29">16177 6312 3314 0,'-5'-8'0'0,"5"6"0"0,0 2 0 0,0 0 0 0,-2 0 0 0,2 2 0 0,0 10 0 0,0 1 0 0,0 7 0 0,0 6 0 0,2 8 556 0,0 7-495 0,0 5-61 15,-1 4 0-15,-1 1 0 0,2 2 0 0,-2 1 0 16,0 1 0-16,0-2 0 0,2 0 0 0,0 0 0 15,1 0-158-15,-1 0-141 0,-1-3 162 16,3-6 87-16,-2 8-687 0</inkml:trace>
  <inkml:trace contextRef="#ctx0" brushRef="#br0" timeOffset="135584.43">16549 7031 2444 0,'0'0'0'0,"0"2"0"0,0 7 0 0,0 0 0 0,0-1 0 0,0 1 0 0,0 4 0 0,0-3 0 0,0 1 0 0,-3 4 0 0,-1-1 153 0,-1 1-22 0,1-2-46 0,-2 0 0 15,0-2-152-15,1 3 47 0,1-4 30 0,-2 0 0 16,3-3-476-16,-1 2 252 0,1-7 135 0,1 2 55 15</inkml:trace>
  <inkml:trace contextRef="#ctx0" brushRef="#br0" timeOffset="136051.46">17280 6797 775 0,'0'-8'0'0,"0"1"0"0,0 0 0 0,-2 0 0 0,2 1 0 0,-2 4 0 0,0-1 0 0,0 2 0 0,-1 1 0 0,-1 0 0 0,-2 0 75 0,0 6 76 0,-1 5-56 16,1 5-28-16,3-1 10 0,-1-1 255 0,0 6-147 15,4-2-73-15,0 1 252 0,0 0-162 16,0-2-72-16,4 0 142 0,5-4-116 0,2 0-59 16,3-2-29-16,-1-2 55 0,2 0-33 0,2-6-9 15,0-1-42-15,-1-2-44 0,2 0 0 0,0 0 43 16,-1-8 11-16,4-8-57 0,-3-2 0 16,0-2 47-16,-4-3-168 0,0-1 84 15,-7 4 46-15,2-6-123 0,-7 5 49 0,0-8 41 0,-2 10-11 16,0-4 50-16,-2 0-32 0,-9 4 16 0,-4-2-27 15,0 6 236-15,-2 2-100 0,-3 1-52 0,-1 5-17 16,-4 3 59-16,1 2-24 0,0 2-26 0,-1 0 25 16,6 8 1-16,-1 3 10 0,1 1-254 0,6-1 104 15,1 1 54-15,3 0 24 0,6-1-467 16,3-2 215-16,0 5 93 0,1-5 69 0,12-2-570 16,14-1 309-16,4-6 154 0,7 0 68 15</inkml:trace>
  <inkml:trace contextRef="#ctx0" brushRef="#br0" timeOffset="136320.79">18106 6473 2912 0,'8'-2'-3'0,"-5"1"-1"0,-1 1 2 15,-2 0 0-15,0 0 0 0,-7 0 1 0,-8 0 1 0,0 7 0 0,-6 2 0 0,1 2 0 0,-3 1 380 0,2 1-162 0,-7 3-94 0,2-2-43 0,-2-1 40 0,3 0-42 0,1 0-49 16,9-4-30-16,-2 0 0 0,8-4 0 15,1 1 0-15,2-3 0 0,4-1 0 0,2 2 0 16,0-2 0-16,0 2 0 0,10-1 0 0,5 1 0 16,2 0 0-16,3 0 0 0,3 2 0 0,3-3 0 15,-1 3 0-15,-1-3 0 0,-3 3 0 0,1-1 0 16,5 4 0 0,-9-4 0-16,3 1 0 0,-2-1-236 0,-2 2-195 15,-2-1 201-15,-2 0-265 0,-2 2 229 0,-3-1 113 16,-3 1 56-16,-1 2-629 0</inkml:trace>
  <inkml:trace contextRef="#ctx0" brushRef="#br0" timeOffset="136496.87">17919 6838 3119 0,'-21'1'0'0,"0"3"0"0,2-2 0 0,6 0 0 0,2 0 0 0,3-2 0 0,5 0 0 0,3 2 0 0,0 0 0 0,0 1 0 0,9 4 619 0,8-2-426 0,1 0-193 0,9 3 0 0,-2-1 0 16,-4 1 0-16,8 2 0 0,-5-2 0 15,1 2 0-15,-2-2 0 0,-5 1 0 0,3 1-192 16,-4-1 37-16,0-2 96 0,-2 0 49 0,-2-1-937 16,-1-1 444-16,2-4 223 0</inkml:trace>
  <inkml:trace contextRef="#ctx0" brushRef="#br0" timeOffset="136683.14">18358 6590 3715 0,'0'-8'0'0,"0"4"0"0,0 3 0 0,0-1 0 0,0 2 0 0,0 0 0 0,0 0 0 0,0 0 0 0,5 5 0 0,9 6 0 0,0 4 216 0,7-1-216 0,2 1 0 15,1 0 0-15,2 0 0 0,-3-1 0 0,5 3 0 16,-3-2 0-16,-9-3 0 0,5 3-60 0,-4-4 40 16,-2-1-753-16,-2-1 401 0,-3-4 98 0,-1-1-636 15,-2-2 436-15</inkml:trace>
  <inkml:trace contextRef="#ctx0" brushRef="#br0" timeOffset="136972.93">18797 6363 3609 0,'0'-7'0'0,"0"0"0"0,0 4 0 0,0 0 0 0,0 3 0 0,0 0 0 0,-7 3 0 0,-1 11 0 0,-1 7 0 0,-3 4 0 0,2 7 235 15,-6 7-148-15,1 4-87 16,-2 7 0-16,1 1 0 0,-5 12 0 0,2-6 0 0,0 4 0 15,0 1 0-15,3-8 0 0,-3 16 0 16,2-10 0-16,4-7 0 0,0 3 0 0,-1-4 0 16,5-8 0-16,-4 6 0 0,5-14 0 0,-1 0 0 15,2-4 0-15,-3-4 0 0,4-6 0 0,-3-1 0 16,4-4 0-16,-1-4 0 0,0-4 0 0,0-2 0 16,3-4 0-16,-3-1 0 0,3-2 0 0,1 0 0 15,-2 0 0-15,1 0 0 0,3-5-181 16,0-9-7-16,0-1-641 0,0-2 396 0,5-5 197 0,6-3 99 15,4-3-328-15</inkml:trace>
  <inkml:trace contextRef="#ctx0" brushRef="#br0" timeOffset="137288.01">19347 6483 3383 0,'0'-10'0'0,"0"8"0"0,0-1 0 0,0 1 0 0,-1 0 0 0,-5 0 0 0,-3 2 0 0,-5 0 0 0,0 9 0 0,-7 9 0 0,-2 2 95 0,1 3-29 0,-2 1-59 15,-1 0 1-15,2 2 39 0,1-7-10 0,1 2-118 16,6-8 58-16,0 2 31 0,0-3 0 0,6-3 115 16,0-2-47-16,1-3-1 0,2 1 27 0,2-2-102 15,2-3 0-15,2 2 0 0,0-2 0 0,0 1 0 16,0 3 0-16,4 2 0 0,12 0 0 0,0-1 0 15,5 3 0-15,2 2 0 16,1-2 0-16,2 1 0 0,-2 1 0 0,-1-1 0 16,6 3 0-16,-5-1 0 0,0 0 0 0,-5-2 0 15,0 1 0-15,-3-1 0 0,-2 1-92 0,-3-1-335 16,-4-1 195-16,-3 1-738 0,-2 0 466 0,-2 3 225 16</inkml:trace>
  <inkml:trace contextRef="#ctx0" brushRef="#br0" timeOffset="137468.31">19156 6967 3931 0,'-9'0'0'0,"1"0"0"0,4 0 0 0,0 0 0 0,3 0 0 0,1 0 0 0,0 4 0 0,3 4 0 0,11-1 0 0,2 1 0 0,2 1 0 0,0 0 0 16,5 3 0-16,-4-3 0 15,3 0 0-15,-1 1 0 0,-2-1 0 0,-1-2 0 0,-2 1 0 0,-2 0-246 16,-2-3-139-16,-3 1 211 15,2-2 115-15,-3-1-1014 0,0-1 517 0</inkml:trace>
  <inkml:trace contextRef="#ctx0" brushRef="#br0" timeOffset="137676.37">19687 6785 3931 0,'0'0'0'0,"2"0"0"0,6 0 0 0,3 0 0 0,4 0 0 0,2 0 0 0,4 0 0 0,8-2 0 0,2 2 0 0,10 0 0 0,2 0 0 0,-1 0 0 0,10 0 0 16,-1 0 0-16,-2 0 0 0,-2 0 0 0,0-1 0 15,-9-2 0-15,3 1 0 0,-1 0 0 0,-7 0 0 16,-1 1 0-16,-3 1-503 0,-9 0 137 0,2-2 49 16,-4 2 145-16,-9 0-612 0,-4 0 373 0</inkml:trace>
  <inkml:trace contextRef="#ctx0" brushRef="#br0" timeOffset="138026.79">19887 7012 3639 0,'-12'0'0'0,"12"0"0"0,0 0 0 0,0 0 0 0,2 0 0 0,4 0 0 0,7 0 0 0,4 0 0 0,3 0 0 0,1 0 0 0,0 0 211 0,3 0-130 0,-3 0-81 16,2 8 0-16,-3 1 0 0,-3 4 0 0,-4 1 0 0,-3 2 0 15,-3 1 0-15,-5 2 0 16,-2 2-64-16,-2 2-65 0,-12-1 91 0,-7 1 32 16,-2-3-199-16,-2-3 57 0,2 0 76 0,2-5-47 15,-2-4 46-15,2 2-2 0,3-5 39 0,2-3 290 16,7-2-144-16,0 0-82 0,5 0-27 0,0 0 539 16,4 0-508-16,0 0-32 0,3 0 0 0,11-2 0 15,11-3 0-15,1 2 0 0,4-1 0 0,2 1 0 16,2 2 0-16,0 1 0 0,1 0 0 15,-1 0 0-15,0 0 0 0,-1 0 0 16,-3 0 0-16,-5 0 0 0,0 1 0 0,-4-1 0 16,-9 0 0-16,-1 3 0 0,-3-3-533 0,-4 0 128 15,-2 0 190-15,-2 0 89 0,0-9-547 0,0-3 319 16,-12-8 159-16</inkml:trace>
  <inkml:trace contextRef="#ctx0" brushRef="#br0" timeOffset="138270.97">19763 6004 3673 0,'-8'-2'0'0,"8"2"0"0,0 0 0 0,0 9 0 0,0 3 0 0,0 6 0 0,0 6 0 0,3 3 0 16,0 5 0-16,1 4 0 0,1 4 258 0,1 6-258 0,-1 1 0 0,-1 0 0 0,1-2 0 0,-2-6 0 15,1 10 0-15,-2-13 0 0,1 1 0 0,-1-3 0 16,2-4 0-16,-2-7 0 0,-1 0-23 0,1-7-680 16,0-4 313-16,0-5 200 15,1-3-44-15,-2-4-552 0,5-2 379 0</inkml:trace>
  <inkml:trace contextRef="#ctx0" brushRef="#br0" timeOffset="138393.79">19924 6340 2901 0,'2'-6'0'0,"2"5"0"0,3-1 0 0,1 0 0 0,1 2 0 0,4 0 0 0,3 0 0 0,0 0 0 0,3 0 0 0,2 4 0 0,-3 1 331 16,2 0-147-16,1 1-74 0,-3 1-199 0,3 0 57 15,-3-2 35-15,-1 0 0 0,1 0-782 0</inkml:trace>
  <inkml:trace contextRef="#ctx0" brushRef="#br0" timeOffset="138621.41">20255 6168 3440 0,'9'0'0'0,"4"0"0"0,-1-1 0 0,1 0 0 0,4 1 0 0,-1 0 0 0,2 0 0 0,0 6 0 0,-1 8 0 0,1 0 0 0,-4 6 226 16,-3-2 39-16,-1 3-265 0,-3-1 0 0,-5 3 0 16,-2 4 0-16,0-6 0 0,-7 0 0 0,-10 6 0 15,-2-7 0-15,-3-3 0 0,-3 1 0 0,-1-7 0 16,1-2 0-16,-5 1 0 15,8-7 0-15,1-3 0 0,2 0 0 0,4 0 0 16,6 0-453-16,-1-7 10 0,10-4 204 0,0-8-668 16,7 0 436-16,13-3 217 0</inkml:trace>
  <inkml:trace contextRef="#ctx0" brushRef="#br0" timeOffset="138786.97">20627 6134 3616 0,'5'-4'0'0,"-3"2"0"0,-2 0 0 0,0 2 0 0,-11 0 0 0,-11 0 0 0,-1 9 0 0,-2 4 0 0,2 5 0 0,0 0 0 0,2 5 315 0,6 1-315 0,5 2 0 0,6 2 0 16,4 0 0-16,0 2 0 0,11-2 0 0,9 1 0 15,10 1 0-15,2-4 0 0,8-5 0 0,2-2 0 16,5-6 0-16,2-4-192 0,0-1-215 0,0-6 214 16</inkml:trace>
  <inkml:trace contextRef="#ctx0" brushRef="#br0" timeOffset="142996.07">6048 11099 1858 0,'-4'-2'0'0,"1"-4"0"0,1 2 0 0,-1 0 0 0,3 2 0 0,0 0 0 0,0 1 0 0,0-1 0 0,0 2 0 0,0 0 0 0,0 0 71 0,0 0 2 16,0 0 1-16,0 0-23 0,0 0 37 0,0 0 1 16,0 3-49-16,0 4 72 0,1-2-36 0,1 1 10 15,2-2-45-15,-1-1-63 0,1 1 32 0,0-2-1 16,-4-2 31-16,2 0-78 16,0 0 34-16,1 0 0 0,-3 0 44 0,0 0 51 0,0-4-27 15,0-3-12-15,0 1 133 0,-3-1-76 16,-5 0-34-16,1 4-6 0,0 0 51 0,-3 1-30 15,0-1-10-15,3 2-25 0,1 1-14 0,1 0-1 0,3 0 0 16,0 0-426-16,2 0 207 16,0 0 110-16,9 0 55 0,4 6-1167 0</inkml:trace>
  <inkml:trace contextRef="#ctx0" brushRef="#br0" timeOffset="144854.54">5613 11512 1949 0,'-4'0'0'0,"0"-2"0"0,2 1 0 0,0-2 0 0,1 3 0 0,1 0 0 0,-2 0 0 0,0 8 0 0,-2 4 0 0,3 6 0 0,1 2 117 0,0 1-44 0,0 8 48 0,0-11-40 15,0 7 0-15,1 1-42 0,8-4 102 0,6 2-55 16,2-3-1-16,4-4-45 0,1-2 70 0,3-1-35 15,-4-8 10-15,8 2-46 0,-4-4 7 0,2-4-6 16,-4 0 0-16,-3-2-41 16,0-9 11-16,2-6 29 0,-8-2 44 0,-3-3-44 15,-1-5 1-15,-4 0 0 0,-4-3 52 0,-2 0-10 16,0-1-42-16,-12 0-2 0,-5 2 132 0,-2 3-159 16,-6 3-11-16,0 5 0 0,-5 2 0 0,-3 7 0 15,1 6 0-15,0 1 0 0,2 2 0 0,0 7 0 16,6 9 0-16,3 1 0 0,11-1 0 15,4 2 0-15,6 1-1016 0,0 0 443 0,20-3 267 0,16-2 133 16</inkml:trace>
  <inkml:trace contextRef="#ctx0" brushRef="#br0" timeOffset="146063.51">6837 9300 1182 0,'0'0'0'0,"0"0"0"0,0 0 0 0,0 0 0 0,0 0 0 0,0 0 0 0,0 0 0 0,0 3 0 0,2 5 0 0,0-1 0 0,1 3 86 16,-3 1 0-16,0 0-45 0,0 2 79 0,0-1-29 16,0 5-10-16,0-2-40 0,0-1-90 0,0 7 45 0,0 0-1 0,0 1 57 15,0 6-399-15,0-3 190 0</inkml:trace>
  <inkml:trace contextRef="#ctx0" brushRef="#br0" timeOffset="146216.41">6892 9953 1717 0,'0'14'0'0,"0"2"0"0,0-3 0 0,0-2 0 0,-4-1 0 0,-2-1-4 0,5 2 1 0,-4 1-1 0,5 1 2 0,0 0-1 16,0 0 79-16,0 0 0 0,0 3-26 0,0-1-11 0,0 1-410 15,6 1 205-15,-1-1 101 0</inkml:trace>
  <inkml:trace contextRef="#ctx0" brushRef="#br0" timeOffset="146518.24">6909 10410 1924 0,'-5'20'0'0,"-2"1"0"0,2-5 0 0,-2 2 0 0,-2-3 0 0,4 2 0 0,-1-3 0 0,5 1-2 0,-1 1 1 0,0-2-1 0,2 2 98 0,0-1-11 0,0 0-45 15,0-2-1-15,7 0-224 0,1 0 112 0,4 0 66 16,-4 0 18-16,2 1-453 0,2-2 230 0,-5 0 114 16,0 1-315-16,-3-2 188 15,1 2 56-15,-3 1 65 0,0 1-32 0,-2-1 53 0,0 2 40 0,0 1 80 16,0-1-40-16,-5 1-31 16,0 3 34-16,-3 0 273 0,2-2-177 15,1 3-77-15,-1-2-25 0,2 2 252 0,0-1-82 0,0 3-83 0,4-2 422 16,0-1-222-16,0 0-125 15,0 1-59-15,0-2 117 0,0 2-87 0,0-4-44 0,4 2-179 16,4-3 62-16,0 3 37 0,-1-4-1 16,0 2-484-16,1 0 261 0,0 2 139 0,-3 1 55 15,0-3-323-15,-5 2 103 0,0-2 115 0</inkml:trace>
  <inkml:trace contextRef="#ctx0" brushRef="#br0" timeOffset="146784.94">6936 11518 1679 0,'-7'20'0'0,"2"3"-1"16,1-1 1-16,-1-1 0 0,-1-2 0 0,2 0 0 0,0-2 0 0,2-3 0 0,2 2 0 0,0-1 0 0,0-1 104 0,0 1 50 0,0-1-62 0,2-1-27 0,2 0 1 0,1 0-201 16,3 0 88-16,-2 0 52 0,-1 3-437 0,1-3 235 15,-1-1 118-15,-1 6 58 0,0-3-549 16,-2 2 265-16,0-1 108 0,-2 3 87 0,0 0 39 0,0 6 71 16,0-2 0-16,0-2 0 0,-2 2 0 15,-4 3 0-15,2-5 0 0,-1 1 155 0,1-1-117 0,-1 0-48 16,1-2 469-16,2-1-234 0,0 1-48 15,1-2-81-15,1 2 190 0,0-5-114 16,0 2-72-16,0-1-30 0,0 0-132 0,3 0 50 16,3-2 26-16,2 2-344 0,-2-2 180 15,2 2 94-15,-2 0 47 0,1 1-223 0,-1-1 72 0,-3 0 85 16,-1 3-293 0</inkml:trace>
  <inkml:trace contextRef="#ctx0" brushRef="#br0" timeOffset="146921.81">6957 12746 1392 0,'0'16'0'0,"0"-2"0"0,0 1-1 0,0-6 1 0,0 2 0 16,0 1 0-16,0-3 0 0,0-3 0 0,0-1 0 0,0 0 0 0,0 0 117 0,0-4 131 0,0 3-110 0,0-3-50 0,0-1-423 0,0 3 186 16,0-1 94-16,0-2 55 0</inkml:trace>
  <inkml:trace contextRef="#ctx0" brushRef="#br0" timeOffset="147780.04">6888 11138 1063 0,'0'0'0'0,"0"0"0"0,0 0 0 0,0 0 0 0,0 0 0 0,0 0 0 0,0 0 0 0,0 0 0 0,0 0 0 0,0 0 0 0,2 0 95 16,0 0-57-16,0 0 1 0,-1 0-26 0,1 0-1 0,2 0 27 15,-1 0 9-15,-2 2-156 0,0 0 73 16,2 0 37-16,-2 1 0 0</inkml:trace>
  <inkml:trace contextRef="#ctx1" brushRef="#br1">14663 12448 0</inkml:trace>
  <inkml:trace contextRef="#ctx0" brushRef="#br1" timeOffset="165794.97">3106 8745 903 0,'0'0'0'0,"0"0"0"0,0 0 0 0,0 0 0 0,0 0-1 0,0 0 1 0,0 0-1 0,0 0 1 0,0 0-1 0,0 0 1 0,0 0 150 0,-2 0-56 0,0-1-27 0,2-1 104 16,-3 0-71-16,0 1-30 0,0-4 125 15,0 3-78-15,-1 1-29 0,1-1-10 0,-1 2 152 16,1 0-96-16,-2 0-47 0,-3 0 0 16,5 0 46-16,-3 3-52 0,3 5 1 15,0 1-43-15,3 2 129 0,-2-5-65 0,2 4-21 16,0-3-11-16,0-1 11 0,0-1-42 0,2-1-78 16,3-2 40-16,2 0 9 0,-1-2 28 0,0 0-93 15,0 0 47-15,-3 0-1 0,2-4 48 0,-3-4-38 16,0-3-14-16,1 0 0 0,-3 0 4 0,0-1 23 15,0 1-29-15,0 4 26 16,-5-2 132-16,0 1-64 0,0 2-30 0,-1 2 164 0,-3 3-188 16,4-1-26-16,0 2 0 0,0 0 0 15,-2 0 0-15,5 2 0 0,-1 5 0 0,0 1 0 16,3 2 0-16,0-3 0 0,0 1 0 0,0-3 0 16,0 0 0-16,6 0 0 0,1-2 0 0,-2 0 0 15,2-3 0-15,1 0 0 0,-1 0 0 0,-1 0-7 16,-2-7-59-16,-1-1 111 0,-1 0-17 0,0-2-48 15,1-2-19-15,-3 5 98 0,0-2-59 0,0 2 0 16,0-2 0-16,-5 4 0 0,0 1 0 16,1 2 0-16,-2 1 0 0,2 1 0 15,-4 0 0-15,3 0 0 0,0 5 0 0,2 2 0 16,-2 7 0-16,5-7 0 0,0 3 0 0,0 0 0 16,0-3 0-16,0-1 0 0,3-1 0 0,4-2 0 15,1-1 0-15,2-2 0 0,-2 0 0 0,-1 0 0 16,0 0 0-16,1-2 0 0,-3-3 0 0,-3-4 0 15,-1-1 0-15,1 1 0 0,-2-1 0 0,0 3 0 16,0-1 0-16,0 3 0 16,-2-1 0-16,-3 2 0 0,-3 3 0 0,0-1 0 15,3 2 0-15,-2 0 0 0,0 0 0 0,-4 3 0 16,6 7 0-16,1 1 0 0,1 0 0 0,0 0 0 16,3 1 0-16,0-2 0 0,0-2 0 0,0 0 0 15,5-1 0-15,1-4 0 0,3-2 0 0,1-1 0 16,-2 0 0-16,-1 0 0 0,-2-4 0 0,3-7 0 15,-7 2 0-15,1 0 0 0,-2-2 0 0,0 3 0 16,0-2 0-16,-2 5 0 0,-7 1 0 16,2 3 0-16,0-2 0 0,0 3 0 15,-2 0 0-15,2 0 0 0,2 0 0 0,2 8 0 16,1-3 0-16,2 3 0 0,0 0 0 0,0-1 0 16,2-1 0-16,10-3-153 0,4-3-1265 0</inkml:trace>
  <inkml:trace contextRef="#ctx0" brushRef="#br1" timeOffset="166555.41">2778 6227 2105 0,'-3'0'0'0,"-1"0"0"0,2 0 0 0,-1 0 0 0,3 0 0 0,-2 0 0 0,1 0 0 0,1 0 0 0,-2 4 0 0,2 3 0 0,0 2 82 0,0 3 0 16,0 1-43-16,0 4 10 0,0 4-226 0,0 3 109 16,0 1 53-16,0 1 27 0,0 2-618 0,0 2 315 15</inkml:trace>
  <inkml:trace contextRef="#ctx0" brushRef="#br1" timeOffset="166698.74">2783 6733 1988 0,'-5'7'0'0,"2"0"0"0,-3-1 0 0,0-2 0 0,-2 3 0 0,1 1 0 0,4-1 0 0,-1 2 0 0,1-2 0 0,3 5 0 0,0 2 86 0,0-1-335 0,0 4 144 0,0-3 72 16,1 2-699-16</inkml:trace>
  <inkml:trace contextRef="#ctx0" brushRef="#br1" timeOffset="166831.07">2785 7053 2105 0,'-5'8'0'0,"0"5"0"0,1-5 0 0,-1 1 0 0,0-1 0 0,-3 1 0 0,5-1 0 0,1 0 0 0,0 1 0 0,2-2 0 0,0 5 18 0,0-2 21 0,0 2 0 0,7-1-205 16,3 1 102-16,-2 0 52 0,4 1 35 0</inkml:trace>
  <inkml:trace contextRef="#ctx0" brushRef="#br1" timeOffset="166949.4">2866 7427 1694 0,'-3'11'0'0,"1"1"0"16,0-3 0-16,-1-1 0 0,1 0 0 0,0-1 0 0,1 1 0 0,1-3 0 0,0 2 0 0,0 5 0 0,1-2 9 0,5 0-1 0,2 2 32 0,7 0-644 0</inkml:trace>
  <inkml:trace contextRef="#ctx0" brushRef="#br1" timeOffset="167090.78">2986 7821 2233 0,'-5'15'0'0,"0"-5"0"0,-3 1-1 0,1-1 1 0,2-1 0 0,0-1-1 15,2 0 1-15,1-1 0 0,2 0-1 0,0 2 1 0,0 3-136 0,0-4 97 0,5 3 34 0,5 1-649 0,-3 0 335 0,1 1 168 0</inkml:trace>
  <inkml:trace contextRef="#ctx0" brushRef="#br1" timeOffset="167216.62">3000 8195 1834 0,'-2'13'-1'0,"-2"0"1"0,-1-1 0 0,-3 1-1 0,3 0 1 0,-3 0 0 0,5-1-1 0,-1 0 1 0,2 0-1 0,2 1 1 0,0 1 87 0,0-3-14 15,0 1-11-15,0 0-459 0,6-1 218 0,0-2 108 0</inkml:trace>
  <inkml:trace contextRef="#ctx0" brushRef="#br1" timeOffset="167356.5">3016 8529 2017 0,'-3'14'0'0,"-1"-3"0"0,-4 2 0 0,1-2 0 0,1 1 0 0,-1-1 0 0,4-4 0 0,-1 3 0 0,4-3 0 0,0 3 0 0,0-1 68 15,0 1-1-15,2-1-447 16,5-1 218-16,3 1 95 0,-5 0 53 0,-2-1-682 0</inkml:trace>
  <inkml:trace contextRef="#ctx0" brushRef="#br1" timeOffset="167484.84">3031 8834 2020 0,'0'15'0'0,"0"-2"0"0,0 2 0 0,0-2 0 0,-3 0 0 0,-1 1-1 0,3-5 1 0,-3 0-1 0,3 2 1 0,-1-1-1 0,2-3 230 0,0 2-101 0,0 0-45 0,0-2-361 15,0 2 159-15,0 1 78 0,3-3 49 0,4 4-314 16,-2 3 171-16,0-3 87 0</inkml:trace>
  <inkml:trace contextRef="#ctx0" brushRef="#br1" timeOffset="167614.68">3056 9311 1805 0,'0'17'0'0,"-2"-1"0"0,-1 1 0 0,-2-3 0 0,0 1 0 0,0-5 0 0,0 2 0 0,4 0 0 0,-1-3 0 0,2 0-1 0,0 1 106 0,0 0-296 0,2-4 109 16,4 2 60-16,1-1-701 0,-2 0 345 0</inkml:trace>
  <inkml:trace contextRef="#ctx0" brushRef="#br1" timeOffset="167747.78">3088 9668 2004 0,'0'14'0'0,"0"4"0"0,0-1 0 0,-2-2 0 0,-3-1 0 0,2 1 0 0,-2 0 0 0,3-3 0 0,2 1 0 0,0 0 0 0,0-3 40 0,0 1-3 0,0-2 0 16,0-1 0-16,1 0-430 0,3-1 215 0,-2 0 118 16,-1 1-691-16</inkml:trace>
  <inkml:trace contextRef="#ctx0" brushRef="#br1" timeOffset="167848.3">3084 9985 2192 0,'0'13'0'0,"0"0"0"0,-3 1 0 0,-2-2 0 0,1 0 0 0,1-3 0 0,-5 1 0 0,5 0 0 0,1-6 0 0,0 2-1 0,2-1 139 0,0 0-98 15,0-2-3-15,0-1 9 0,0 1-9 0,0-2-701 16</inkml:trace>
  <inkml:trace contextRef="#ctx1" brushRef="#br1" timeOffset="3867.37">4991 16293 0,'0'0'0,"0"0"15,0 0 1</inkml:trace>
  <inkml:trace contextRef="#ctx1" brushRef="#br0" timeOffset="6328.35">22676 14419 0</inkml:trace>
  <inkml:trace contextRef="#ctx0" brushRef="#br0" timeOffset="171679.69">12799 7869 2711 0,'-8'-4'0'0,"1"0"0"0,-1 2 0 0,1-1 0 0,1-1 0 0,-2 2 0 16,3 1 0-16,-1-4 0 0,3 3 0 0,1 0 0 0,2 2 91 0,-2 0-27 0,2 0 309 15,0 0-167-15,7-1-75 0,10-2-51 0,4 0 83 16,3-3-62-16,5 0-90 0,-1 4-11 0,2-5 0 16,0 3 0-16,-2 3 0 0,1-2 0 0,-2 2 0 15,-6 1 0-15,2 0 0 0,-3 0 0 0,-3 0 0 16,0 0 0-16,-4 1 0 0,-4 3 0 0,3 2 0 15,-5 1 0-15,-3 3 0 16,1 1 0-16,-3 3 0 0,-2 2 0 0,0 7 0 16,-7-1 0-16,-6 7 0 0,-6 0 0 0,-4 7 0 15,3-8 0-15,-8 10 0 0,3-6 0 0,4-5 0 0,-5 5 0 16,2-5 0-16,2-1 0 0,1-3 0 16,6-3 0-16,-2-4 0 0,4-1 0 0,5-6 0 15,2-1 0-15,3 0 0 0,-1-4 0 0,4-1 0 16,0 1 0-16,0-3 0 0,9 4 0 15,5-4 0-15,4 3 0 0,1-3 0 16,2 2 0-16,1 1 0 0,3-3 0 0,-3 1 0 16,1-1 0-16,-3 2 0 0,1-2 0 0,0 4 0 0,-5-3 0 15,0 1 0-15,-1-1 0 0,-2 2 0 16,-4-3 0-16,-1 4 0 0,-1-4 0 0,-3 3-247 16,0-2-188-16,-2-2 199 0,0 0 98 0,0 0-772 15,-2 0 426-15</inkml:trace>
  <inkml:trace contextRef="#ctx0" brushRef="#br0" timeOffset="171845.04">12812 8120 3931 0,'-15'2'0'0,"5"3"0"0,3 1 0 0,3-3 0 0,3 3 0 0,1-3 0 15,0 0 0-15,7 3 0 0,16 1 0 0,3 0 0 0,6-1 0 0,2-4 0 0,3 3 0 0,0-2 0 0,1-1 0 0,2 0 0 16,-3 0 0-16,1 1 0 0,-3-1-139 15,-1 1 26-15,-1 0 74 0,0 0-1273 0</inkml:trace>
  <inkml:trace contextRef="#ctx0" brushRef="#br0" timeOffset="172416.23">12619 7690 2549 0,'0'-8'0'0,"0"7"0"0,0-1 0 0,0 0 0 0,-2 2 0 0,0 0 0 0,-3 0 0 0,0 0 0 0,-4 4 0 0,0 9 0 0,-5 6 259 0,0 3-111 16,-6 2-56-16,-2 7-20 0,-4 3-1 0,3-8-26 15,-7 8-9-15,4-10 41 0,-2 3-40 0,-3-5-1 16,5-2 9-16,0-2 66 0,2-6-37 0,5 0 0 0,0-4-38 16,2-2 133-16,5 0-169 0,1 0 0 15,6-4 0-15,1-2 0 0,3 2 0 0,1-2 0 16,0 0 0-16,1 2 0 15,12 0 0-15,8 2 0 0,4-3 0 0,1 3 0 0,-2 1 0 0,9-2 0 16,-2 1 0-16,-1-1 0 0,-2 1 0 0,-2 0 0 16,-3-1 0-16,0 1 0 15,-5 1 0-15,-2-1 0 0,-5-1 0 0,-1 4 0 16,-1-1-252-16,-2 1 92 0,-3-2 52 0,-3 5-830 16,-1-1 451-16,0 2 226 0</inkml:trace>
  <inkml:trace contextRef="#ctx0" brushRef="#br0" timeOffset="172602.74">12181 8261 3860 0,'-12'8'0'0,"3"-5"0"0,2 1 0 0,1 0 0 0,4 0 0 0,2-1 0 0,0 2 0 0,8-2 0 0,14 1 0 0,2-1 0 0,7-1 71 16,0 0-71-16,3-2 0 0,2 0 0 0,0 0 0 15,-2 0 0-15,0 0 0 0,-2 0 0 0,-6 0 0 16,-4 2 0-16,-1-1-293 0,-4 2-88 0,-6 0 209 15,-2 0 104-15,-3-1-916 0,-5-1 465 0,-1 2 246 16</inkml:trace>
  <inkml:trace contextRef="#ctx0" brushRef="#br0" timeOffset="172975.51">11689 8007 3174 0,'-35'0'0'0,"5"4"0"0,0 6 0 0,3-1 0 0,1 3 0 0,1 0 0 0,6 4 0 0,2 0 0 0,2 5 0 0,4 4 0 0,6 2 241 0,5 4-102 0,0 4 57 16,0 1-84-16,12 5-43 0,7-5-69 0,3 0 0 16,5-6 0-16,-1-6 0 0,4-1 0 0,4-4 0 15,-2-8 0-15,3-2 0 0,0-5 0 0,-3-4 0 16,0 0 0-16,-2-2 0 0,0-9 0 15,-6-4 0-15,-2-5 0 0,-6 0 0 16,0-8 0-16,-4 0 0 0,-6-4 0 0,-5 0 0 16,-1-2 0-16,0 1 0 0,-7-8 0 0,-10 4 0 15,-4 0 0-15,-3 1 0 0,-4 2 0 0,2 7 0 16,-6 2 0-16,2 4 0 0,-2 6 0 0,0 3 0 16,2 8 0-16,5 1 0 0,-5 3 0 0,9 0 0 15,1 6 0-15,1 5 0 0,3 4 0 0,5 2 0 16,4 2 0-16,4 2 0 15,3 3 0-15,0 1 0 0,0-1 0 0,7 2-561 16,7 0 100-16,5 3 213 0</inkml:trace>
  <inkml:trace contextRef="#ctx0" brushRef="#br0" timeOffset="173759.25">13935 7788 1956 0,'-2'-4'0'0,"0"0"0"0,0 2 0 0,-1-1 0 0,1 2 0 0,-2-2 0 16,2 0 0-16,-1 0 0 0,3 1 0 0,-2 0 0 0,0 2 203 0,0-2-82 0,0 2-42 0,-2 0-1 0,2 0 162 16,-4 0-106-16,1 0-48 0,-2 6-25 15,-3 3 94-15,-3 1-59 0,0 1-20 16,-4 6-10-16,-2 0 18 0,-1 4-1 0,-5-2-46 15,0 4-13-15,-3-3 22 0,0 3-9 0,0-5 37 16,0 1-37-16,0-5 0 0,2 1 0 0,3-7 47 16,0 2-84-16,3-3 0 0,3-1 0 0,6-2 0 15,1-1 0-15,4-3 0 0,4 3 0 0,1-3 0 16,1 0 0-16,0 0 0 0,0 1 0 0,11-1 0 16,2 0 0-16,4 2 0 0,2-2 0 0,2 0 0 15,-1 2 0-15,3-2 0 0,3 2 0 0,-5-2 0 16,3 2 0-16,-2 0 0 0,-1-1 0 0,-2 2 0 15,-2 0 0-15,-1 4 0 0,-2-3 0 0,-3 2 0 16,-1 2-349-16,-1-1-66 0,-2 4 193 0,-1 1-598 16,-3 0 391-16,0 4 196 15,-3-3 98-15,0 2-251 0</inkml:trace>
  <inkml:trace contextRef="#ctx0" brushRef="#br0" timeOffset="174000.9">13543 8256 3168 0,'-18'3'0'0,"2"3"0"0,1-2 0 0,2-1 0 0,3 1 0 0,2-3 0 0,3 2 0 0,3-1 0 0,2 1 0 0,0 4 0 0,6-4 239 15,9 2 285-15,5 3-524 0,5-1 0 0,1 2 0 16,4-1 0-16,0 3 0 0,2 3 0 0,-2-3 0 16,2 2 0-16,-3 1 0 0,-1-3 0 0,-2 2 0 15,-8-4 0-15,5 1 0 0,-8-1 0 0,0-2 0 16,-7 0 0-16,-3-2 0 0,1-3 0 0,-4 0 0 15,0-2 0-15,-2 1 0 0,0-1 0 0,0 0 0 16,-2 0 0-16,-2-1 0 0,0-3 0 0,2-4 0 16,0 3 0-16,2-2-671 0</inkml:trace>
  <inkml:trace contextRef="#ctx0" brushRef="#br0" timeOffset="183626.57">12293 6188 2979 0,'-2'-4'-3'0,"-1"1"0"0,1-2 1 0,0 4 1 0,0-2-4 0,2 2 2 0,-1-2 1 0,1 2 0 0,0 1 2 0,0 0 0 0,0 0 145 0,0 0 182 16,0 0-143-16,0 0-72 0,0 0-24 0,0 0 29 15,0 0-117-15,3 0 0 0,4 0 0 0,3-1 0 16,0-2 0-16,2 0 0 0,0-2 0 0,-1 2 0 16,0-1 0-16,-1 1 0 0,-1-1 0 0,2-2 0 15,1 5 0-15,-1-3 0 0,-2 2 0 0,1 0 0 16,3 0 0-16,-2 0 0 0,3 0 0 0,-2 0 0 16,6 0 0-16,-4 1 0 0,3-1 0 0,2-1 0 15,2 2 0-15,-2-1 0 0,3 2 0 0,0 0 0 16,1-2 0-16,0 2 0 0,-1 0 0 0,4 0 0 15,-1 0 0-15,-2 0 0 16,5 2 0-16,-4 1 0 0,0 2 0 0,3-4 0 16,-1 3 0-16,-1 0 0 0,5-2 0 0,-2 0 0 15,0 0 0-15,-2 2 0 0,2-3 0 0,-3 2 0 16,5-2 0-16,-4 3 0 0,1-1 0 0,1 1 0 16,0-2 0-16,-2 1 0 0,4 2 0 0,-4-2 0 15,2 1 0-15,1 0 0 0,-1 0 0 0,-5-1 0 16,7 0 0-16,-6 0 0 15,4-1 0-15,-4 0 0 0,3 0 0 0,-4 0 0 16,5-1 0-16,-8 2 0 0,10-2 0 0,-6 1 0 16,3-1 0-16,-4 2 0 0,5 1 0 0,-2-2 0 15,2 0 0-15,2-1 0 0,0 1 0 0,0 0 0 16,2-2 0-16,0 2 0 0,1-2 0 0,-2 0 0 16,0 0 0-16,0 0 0 0,1 0 0 0,0 0 0 15,-2 0 0-15,2 0 0 0,-2 0 0 0,2 0 0 16,-2 0 0-16,0-2 0 15,-1 0 0-15,0 2 0 0,1 0 0 0,0-2 0 16,0 2 0-16,0 0 0 0,0-1 0 0,0 1 0 16,0 0 0-16,0-2 0 0,-1 2 0 0,1-2 0 15,0 0 0-15,0 0 0 0,2-1 0 0,-2 2 0 16,0-1 0-16,2 1 0 0,-2-2 0 0,2 2 0 16,-2-1 0-16,0 0 0 0,2 0 0 15,-2 0 0-15,2 0 0 0,-2 1 0 16,0-2 0-16,0 3 0 0,-2 0 0 0,0-2 0 0,1 2 0 15,-1 0 0-15,-3 0 0 0,5 0 0 16,-3 0 0-16,1 0 0 0,0 0 0 0,1 0 0 16,-3 0 0-16,4 0 0 0,-2 0 0 0,1 0 0 15,-1 0 0-15,0 0 0 0,2 0 0 0,2 0 0 16,-4 0 0-16,3 0 0 0,-1 0 0 0,0 0 0 16,-5 0 0-16,9 0 0 0,-6 0 0 0,0 0 0 15,2 0 0-15,-1 0 0 0,-3 0 0 0,4 0 0 16,0 0 0-16,0 0 0 15,-1 0 0-15,1 0 0 0,0 0 0 0,0 0 0 16,2 0 0-16,1 0 0 0,1 0 0 0,0 0 0 16,0 0 0-16,-1 0 0 0,-1 0 0 0,0 0 0 15,0 0 0-15,-2 0 0 0,2 0 0 0,1 0 0 16,-4 0 0-16,4 0 0 0,1 0 0 0,-3 0 0 16,1 0 0-16,4 0 0 0,-1 0 0 0,8 0 0 15,-3 0 0-15,-1 0 0 0,-3-1 0 16,3-2 0-16,-1 2 0 0,-1-2 0 0,-1 2 0 0,-1 1 0 15,1 0 0-15,-1 0 0 16,2 0 0-16,6 0 0 0,-4 0 0 0,3 0 0 16,4 0 0-16,5 0 0 0,4 0 0 0,-1 0 0 15,1 0 0-15,3 0 0 0,-2 0 0 0,1 0 0 16,-2 0 0-16,0 0 0 0,0-1 0 0,0 1 0 16,-1-3 0-16,0 3 0 0,1 0 0 15,-1 0 0-15,-1 0 0 0,1 0 0 0,1 0 0 0,-1 0 0 16,3 0 0-16,-1 0 0 15,8 0 0-15,-8 0 0 0,10 0 0 0,-12 3 0 16,2-3 0-16,1 0 0 0,-2 1 0 0,-5 0 0 16,-3 2 0-16,-2-2 0 0,-1 2 0 0,-3-2 0 15,-6 1 0-15,5 1 0 0,-4-2 0 0,-1 1 0 16,-3-2 0-16,0 0 0 0,-4 0 0 0,-1 0 0 16,1 0 0-16,-4 0 0 0,-1 0 0 0,-2 0 0 15,0-2 0-15,-3-2 0 0,-1 1 0 0,-2-1 0 16,-2 1 0-16,-2 2 0 15,-4-3 0-15,1 2 0 0,-2 1 0 0,-2-2 0 16,-2 1 0-16,-1 1 0 0,-1-1 0 0,0 0 0 16,-3 0 0-16,-15 2 0 0,-8 0 0 0</inkml:trace>
  <inkml:trace contextRef="#ctx0" brushRef="#br0" timeOffset="185420.04">12702 4418 2086 0,'-7'-2'0'0,"2"-3"0"0,1 3 0 0,2-1 0 0,2 0 0 0,0 2 0 0,0-3 0 0,0 1 0 0,4-4 0 0,7 3 0 0,1-3 77 0,0 1 74 15,4 1-57-15,0-1-27 0,4-1 0 0,0 2 47 16,1-1-43-16,3-1 0 0,-1 1-37 0,1 0 5 16,-3 0 0-16,1 3-55 15,-3-1 22-15,0 1 0 0,-4 2 33 0,-4 1-34 0,0 0 1 0,-1 0 42 16,-4 0-9-16,-3 5-34 15,-1 5 29-15,0 4-32 0,-2 1 26 0,0-1 132 16,-4 3-73-16,-5 5-29 0,-5-1 100 0,2 4-60 16,-4-3-29-16,2 4 13 0,-6-4-43 0,4 6 0 15,-5-4-10-15,0 3-29 0,1-4 0 0,-1 4 0 16,0-5 0-16,1-1 0 0,1-2 0 0,3-4 0 16,2-1 0-16,5-3 0 0,-1-2 0 0,2-2 0 15,3-2 0-15,3-1 0 16,0-2 0-16,2 1 0 0,0-2 0 0,0 3 0 15,6 2 0-15,7-1 0 0,2-1 0 0,1 1 0 16,5-3 0-16,0 1 0 0,-1-2 0 0,3-1 0 16,0 2 0-16,-2-2 0 0,-1 0 0 0,-3 0 0 15,-2 0 0-15,-1 0 0 0,-5 3 0 0,-2-3-443 16,-2 0 73-16,0 0 165 0,-3 0 83 0,0 0-665 16,-2 0 374-16,0 0 177 0</inkml:trace>
  <inkml:trace contextRef="#ctx0" brushRef="#br0" timeOffset="185597.02">12705 4490 3216 0,'-13'0'0'0,"7"0"0"0,4 0 0 0,2 0 0 0,0 2 0 0,0-2 0 0,0 5 0 0,6-3 0 0,6 2 0 0,6 0 0 0,1 1 541 0,5 1-367 0,-2 0-174 15,3 2 0-15,2-1 0 16,1-1-51-16,0 2 3 0,0-1 45 0,-2 0-831 15,0 2 437-15,-1-1 217 0,-4 1 119 0,1 0-575 16</inkml:trace>
  <inkml:trace contextRef="#ctx0" brushRef="#br0" timeOffset="185746.57">13157 4456 3072 0,'-3'0'0'0,"-1"0"0"0,2 2 0 0,2-2 0 0,0 0 0 0,0 0 0 0,7-2 0 0,7 0 0 0,3 0 0 0,2-1 0 0,1 1 104 0,8 0-37 16,-3 2 0-16,-4 0-644 0,1 0 309 0,0 0 154 16,-1 7 87-16</inkml:trace>
  <inkml:trace contextRef="#ctx0" brushRef="#br0" timeOffset="185914.02">13237 4636 3066 0,'-16'2'0'0,"3"0"0"0,4-2 0 0,-1 0 0 0,5 0 0 0,3 0 0 0,2 0 0 0,0 0 0 0,5 0 0 0,16 0 0 0,2-2 75 0,3 0 12 0,-4 1 9 0,10-2-56 15,-3 2 0-15,-3 1-494 0,-3 0 246 0,1 0 125 16,-4 0 71-16,1 0-763 0,0 0 387 0,-4 0-345 16</inkml:trace>
  <inkml:trace contextRef="#ctx0" brushRef="#br0" timeOffset="186162.22">13610 4153 3319 0,'0'-5'0'0,"0"3"0"15,0 1 0-15,0-1 0 0,-2 2 0 0,2 0 0 0,-1 2 0 0,1 11 0 0,0 9 0 0,0 4 0 0,0 4 172 0,0 6 182 0,0 3-268 16,0 9-86-16,0-5 0 0,0 0 0 0,1 0 0 15,1 1 0-15,0-7 0 0,2 8 0 0,-3-10 0 16,-1 3 0-16,0 0 0 0,0-4 0 0,0-7 0 16,0 5 0-16,0-10-301 0,0-2-7 0,0-9 145 15,0-1-379-15,0-5 239 0,0-3 136 0,0-2-363 16,0-6 245-16,0-18 122 0,0-3 61 0</inkml:trace>
  <inkml:trace contextRef="#ctx0" brushRef="#br0" timeOffset="186315.83">13693 4482 2839 0,'2'-5'0'0,"0"1"0"0,0 0 0 0,-1 2 0 0,3 1 0 0,3 1 0 0,3 0 0 0,1 0 0 0,6 0 0 0,0 0 0 0,2 0 338 15,3 0-149-15,1 0-65 0,0 0-47 0,3 0 97 16,-6 0-68-16,3 1-33 0,-2 1-485 0,-1 2 235 16,-1 0 103-16,-2-2-708 0,-2 1 410 0,0-3 206 15,-4 2 28-15,-3-2-640 0</inkml:trace>
  <inkml:trace contextRef="#ctx0" brushRef="#br0" timeOffset="186553.48">14049 4321 2412 0,'2'-10'0'0,"0"5"0"0,2 1 0 0,0 2 0 0,2-2 0 0,3 1 0 0,2 1 0 0,4 0 0 0,2 2 0 0,6 0 0 0,-1 4 523 0,1 5-241 0,1 3-122 15,0 6-60-15,-4-2 100 0,4 7-86 16,-6 1-36-16,-2-1-16 0,-5 4-62 0,-4-1 0 15,-5 0 0-15,-2 4 0 0,0-1 0 0,-4-1 0 16,-8-2 0-16,-8-1 0 0,4-6 0 0,-9-1 0 16,1-3 0-16,-3-3 0 0,1-5 0 0,-1-3 0 15,2-3 0-15,-5-1 0 0,9 0 0 0,0 0-594 16,6-7 235-16,4-6 159 0,5-6 70 16,6-4-515-16,0-3 303 0,16 1 151 0,0-6 76 0</inkml:trace>
  <inkml:trace contextRef="#ctx0" brushRef="#br0" timeOffset="186760.73">14450 4225 3539 0,'5'-4'0'0,"-3"2"0"0,1 1 0 0,-3 1 0 0,0 0 0 0,-14 0 0 0,1 1 0 0,-4 11 0 0,0 5 0 0,0 2 0 0,3 5 224 0,0-1-56 0,3 9-168 16,5-4 0-16,4 5 0 0,2-1 0 0,0 0 0 15,2 2 0-15,11 0 0 16,2-6 0-16,4 0 0 0,2-2 0 0,1-3 0 15,-1-6 0-15,5 2 0 0,-1-6 0 0,-7-6-90 16,5-1-229-16,-2-6 46 0,-3 0-389 0,1 0 314 16,-3-2 152-16,-2-9-417 0,1-3 286 0,-2-6 134 15,-3-4 82-15</inkml:trace>
  <inkml:trace contextRef="#ctx0" brushRef="#br0" timeOffset="186904.76">14666 4395 2984 0,'-6'-4'0'0,"2"-1"0"0,1 4 0 0,-3 1 0 0,5 0 0 0,1 0 0 0,-3 0 0 0,3 0 0 0,0 0 0 0,6 0 0 0,9 0 90 0,2 0 309 0,-1 0-184 0,7 0-88 16,-2 0-195-16,7 1 54 0,-4 1 27 0,-1-2 9 15,3 0-616-15,1 0 316 0,-7 0 159 0,1 0-754 16,0 0 356-16,-5 0 243 0</inkml:trace>
  <inkml:trace contextRef="#ctx0" brushRef="#br0" timeOffset="187212.23">14954 4267 2417 0,'-5'-8'0'0,"1"4"0"0,1 1 0 0,3-3 0 0,0 2 0 0,0 1 0 0,3-1 0 0,11 3 0 0,2-2 0 15,5 3 0-15,4 0 287 0,1 0-129 0,0 8-60 0,-2 2 237 0,-1 2-149 16,-2 6-73-16,-8-4-28 16,4 7-55-16,-8 2 9 0,-5 2 0 0,-4 1-133 0,0 3 67 0,-11-1 42 15,-8-2-9-15,-2-4-19 16,-3-1 26-16,0-1-1 0,-3-6 27 0,6-5 154 15,0-2-193-15,1 0 0 0,3-5 0 0,6-1 0 16,0-1 0-16,3 0 0 0,4 0 0 0,2 0 0 16,2 0 0-16,0 0 0 0,6 0 0 0,11 0 0 15,6 0 0-15,1 0 0 0,2 0 0 16,4 0 0-16,0 0 0 0,-3 0 0 0,5 0 0 0,-4 0 0 16,-2 0 0-16,-5 0 0 15,1 0 0-15,-1 0 0 0,-4 0-555 0,0 0 150 16,-3-1 182-16,-5-1-547 0,0-5 356 0,-2-3 193 15,-2-5 90-15</inkml:trace>
  <inkml:trace contextRef="#ctx0" brushRef="#br0" timeOffset="187355.62">15340 4254 3044 0,'-7'-8'0'0,"3"2"0"0,0 5 0 0,3-2 0 0,-4 2 0 0,5 1 0 0,0 0 0 0,0 0 0 0,2 1 0 0,6 9 0 0,3 1 138 0,-2 2 245 0,3 1-172 0,-1 2-87 16,1-2-440-16,-3 4 177 0,0-2 99 0,2-2 34 15,-1-1-354-15,1-2 199 0,1-2 100 0,-1-4-793 16,-1-3 435-16,6-2 69 0</inkml:trace>
  <inkml:trace contextRef="#ctx0" brushRef="#br0" timeOffset="187634.37">15586 4160 2453 0,'0'-15'0'0,"0"4"-1"0,0-1 1 0,0 4 0 0,-2 3 0 0,2 1 0 0,0 2 0 0,0 1 0 0,0 1 0 0,0 1 0 0,-2 13 654 0,1 8-308 15,-5 3-153-15,-2 9-78 0,-1 4 56 0,0 0-171 16,-7 11 0-16,0-1 0 16,-2 4 0-16,2 0 0 0,-3-2 0 0,3 4 0 0,-2-4 0 15,4 0 0-15,-2-4 0 0,3-1 0 0,1-4 0 16,2-5 0-16,0-2 0 0,0-3 0 16,3-2 0-16,0-7 0 0,0-1 0 15,0-7 0-15,2 1 0 0,1-6 0 0,-1-2 0 16,1-4 0-16,2 0 0 0,0-1 0 0,0-2 0 15,1 0 0-15,-2 0 0 0,3 0 0 0,-2 0 0 16,0 0 0-16,2-2 0 0,0-1 0 0,0 0 0 16,0-3 0-16,0 3 0 0,0-3 0 0,0 2 0 15</inkml:trace>
  <inkml:trace contextRef="#ctx0" brushRef="#br0" timeOffset="192529.59">14389 7729 3387 0,'-11'-15'0'0,"4"14"0"0,5 1 0 0,1 0 0 0,-4-2 0 0,-1 2 0 0,3 0 0 0,1 0 0 0,0 0 0 0,0 0 0 0,1 0 121 0,1 0 65 0,0 11-74 16,0 5-38-16,0 0-23 0,0 4-51 0,5 4 0 16,4-1 0-16,1 2 0 0,-3 0 0 15,3-3 0-15,-1 9 0 0,1-5 0 0,-3 1 0 16,-2 2 0-16,-1 1 0 0,0 1 0 15,-1-1 0-15,-3 2 0 0,0-2 0 16,0 1 0-16,0-3 0 0,0-6 0 0,-3 3 0 16,-1-1-100-16,0-4-66 0,3 0-126 0,-3-6 131 15,2-3 37-15,2 0-448 0,0-6 268 0,0-1 133 16,0-3 67-16,0-1-565 0,2-1 307 0</inkml:trace>
  <inkml:trace contextRef="#ctx0" brushRef="#br0" timeOffset="192687.99">14493 8086 2763 0,'0'-5'0'0,"0"-1"0"0,0 1 0 0,0 3 0 0,0 1 0 0,2-2 0 0,5 1 0 0,4 2 0 0,5 0 0 0,0 0 0 0,3 0 292 0,2 0-128 0,-1 0-63 0,3 5 39 16,4-1-51-16,-6-1-17 0,6 0-10 0,-1-1-496 16,-5 0 235-16,2-1 118 15,-3 2 59-15,1-2-707 0,-2-1 375 0,-2 0 86 0,-2 0 129 0</inkml:trace>
  <inkml:trace contextRef="#ctx0" brushRef="#br0" timeOffset="192948.24">14985 7846 2627 0,'2'-6'0'0,"2"2"0"0,3 1 0 0,2-1 0 0,5 0 0 0,2 0 0 0,9 3 0 0,1 0 0 0,3 1 0 0,-1 0 0 0,4 6 79 0,-2 8 339 0,0 3-191 0,-2 3-95 16,-1 3-48-16,-6 2 126 0,0 2-92 0,-6 1-82 31,-3 4-36-31,-5-1 0 16,-5 2 0-16,-2 1 0 15,-4 0 0-15,-13-1 0 0,-3 1 0 0,-3-5 0 0,-1-4 0 0,-5-4 0 0,1 0 0 0,0-6 0 0,-2-4 0 0,2-3 0 0,0-2 0 0,7-2 0 16,0-4 0-16,5 0 0 16,6 0 0-16,3 0 0 0,3 0-112 0,4 0-63 15,0-7-686-15,5-1 413 0,16-6 205 16,4 1-615-16,-3-2 411 0</inkml:trace>
  <inkml:trace contextRef="#ctx0" brushRef="#br0" timeOffset="193216.95">15680 7784 3631 0,'0'-13'0'0,"0"5"0"0,-9-2 0 16,-3 0 0-16,-1 5 0 0,0 0 0 0,-4 4 0 0,-2 1 0 0,-5 1 0 0,0 14 0 0,-1 6 177 0,2 3-70 0,3 7-91 0,5-1-16 0,4 1 0 0,5 5 0 0,6 0 0 15,0 5 0-15,2-3 0 16,7-4 0-16,4 0 0 0,6 4 0 0,0-5 0 0,-1-1 0 0,3-4 0 16,-1-2 0-16,0-3 0 15,-1-5 0-15,4 1 0 0,-7-8 0 0,3 0-299 0,-3-3-114 16,0-5 188-16,-1 0 85 0,0-3-579 15,-2 0 341-15,1-4 171 0,-4-9 85 0,1-9-241 0</inkml:trace>
  <inkml:trace contextRef="#ctx0" brushRef="#br0" timeOffset="193378.87">15800 8043 3387 0,'-3'-11'0'0,"-1"5"0"0,0-1 0 0,1 3 0 0,0 2 0 0,1 0 0 0,2 0 0 0,0 2 0 0,0 0 0 0,5 0 0 0,7 0 366 0,3 0-188 0,2 0-178 16,2 0 0-16,3 2 0 0,5-2 0 0,-3 2 0 15,3-2 0-15,-3 0 0 0,-2 0 0 0,1 0-494 16,0 0 91-16,0 0 220 0,-5 0 110 0,-1-2-1093 16</inkml:trace>
  <inkml:trace contextRef="#ctx0" brushRef="#br0" timeOffset="193668.17">16142 7869 3466 0,'-2'-2'0'0,"0"0"0"0,2 0 0 0,0-2 0 0,0 2 0 0,2 1 0 0,7 1 0 0,7 0 0 0,0 0 0 0,7 9 0 0,-2 3 231 0,0 4 3 0,-3 5-234 0,-1-3 0 16,2 8 0-16,-6-1 0 0,-4 1 0 0,-5 3 0 15,-2 0 0-15,-2-2 0 16,-4 3 0-16,-12-4 0 0,-5 0 0 0,-4-3 0 16,-1-2 0-16,3-8 0 0,-7 3 0 0,6-8 0 15,3-1 0-15,-2-4 0 0,5-3 0 0,3 0 0 16,4 0 0-16,4 0 0 0,2 0 0 0,1 0 0 15,4 0 0-15,0 0 0 0,10-2 0 0,10 1 0 16,3-4 0-16,4 0 0 0,3 1 0 0,2-2 0 16,1 2 0-16,3 3 0 0,-1-3 0 0,-3 2 0 15,2 0 0-15,-4 0 0 16,0 0 0-16,-3 2-140 0,-1-2-283 0,0 1 194 16,-1-3 95-16,-5-4-830 0</inkml:trace>
  <inkml:trace contextRef="#ctx0" brushRef="#br0" timeOffset="193831.06">16636 7856 3568 0,'-9'0'0'0,"5"0"0"0,0 0 0 0,1 0 0 0,-2 0 0 0,5 0 0 0,0 5 0 0,0 5 0 0,2 1 0 0,10 3 0 0,1 4 150 0,2-3-56 0,3 6-106 16,0-5 25-16,-2-1 9 0,3 0 14 0,0-2-543 15,0 0 271-15,0-3 137 0,-3-3 77 0,1-1-798 16,1-4 409-16,-2-2 206 0,2 0-490 0</inkml:trace>
  <inkml:trace contextRef="#ctx0" brushRef="#br0" timeOffset="194055.15">16972 7704 2707 0,'1'-19'0'0,"3"2"0"0,-2 7 0 0,0 4 0 0,-2-1 0 0,0 5 0 0,0 0 0 0,0 2 0 0,0 8 0 0,0 13 0 0,0 6 196 0,-9 11 476 0,-4 5-316 0,-4 6-356 16,-8 10 0-16,2 1 0 0,-4 0 0 0,-1 5 0 15,5-7 0-15,-7 21 0 0,4-5 0 0,-1-5 0 16,4-3 0-16,2-6 0 0,3-11 0 0,2 0 0 16,0-4 0-16,6-9 0 0,-3 0 0 15,3-7 0-15,2-5 0 0,1-3 0 16,2-4 0-16,-2-6 0 0,4-3 0 0,-1-3 0 16,2-2 0-16,0-3 0 0,1 0-238 0,1 0 103 15,0-10-852-15</inkml:trace>
  <inkml:trace contextRef="#ctx0" brushRef="#br0" timeOffset="194250.06">17212 8442 3931 0,'-2'0'0'0,"2"0"0"0,0 0 0 0,0 0 0 16,0 0 0-16,0 0 0 0,0 0 0 0,0 0 0 0,0 0 0 0,0 0 0 0,0 0 0 0,0 0 0 0,0 0 0 0,0-3 0 0,2-3 0 0,2-1 0 16,5 0 0-16</inkml:trace>
  <inkml:trace contextRef="#ctx0" brushRef="#br0" timeOffset="209978.37">17561 1519 2466 0,'0'-2'0'0,"0"0"0"0,4-1 0 0,2-3 0 0,0-3 0 0,1 1 0 0,0-1 0 0,1-2 0 0,2 1 0 0,-1-3 0 0,2 0 231 0,1-2-97 0,-2 0-39 0,0 1 208 16,-2-1-133-16,1 3-66 0,-2-4-34 0,-1 3 92 16,-2-2-53-16,2-1-41 0,-4-4-49 0,-1 1-19 15,-1-2 0-15,0 1 0 0,0-2 0 0,0-1 0 16,-3 3 0-16,-6-3 0 15,-1 3 0-15,0 2 0 0,-3 2 0 0,-2 2 0 0,-2 3 0 0,0 4 0 16,0-1 0-16,-3 5 0 16,-3 3 0-16,-1 0 0 0,1 0 0 0,3 12 0 15,-1 4 0-15,2 3 0 0,4 0 0 0,-2 8 0 16,6-2 0 0,2 3 0-16,5 4 0 0,0-1 0 0,4 8 0 0,0 6 0 0,0-1 0 0,0 5 0 15,1 4 0-15,10 9 0 0,-6-8 0 0,2 16 0 16,-1-5 0-16,2 0 0 0,-3 1 0 0,1-5 0 15,-1-9 0-15,-1 3 0 0,0-1 0 16,-3-8 0-16,2-1 0 0,-3-2 0 0,0-8 0 0,0 2 0 31,-3-4 0-31,-4-4 0 0,0-4 0 0,-2-5 0 0,-3-3 0 0,-1-2 0 16,-2-6 0-16,-2-4 0 16,0-5 0-16,-1 0 0 0,-1 0 0 0,-1-1 0 0,-1-11 0 0,1-5 0 15,4-3 0-15,-1-2 0 16,6-1 0-16,1-8 0 0,6 4 0 0,4-3-61 0,0 0-10 0,12-3-877 15,12-4 460-15,4-1 226 16,6 0-572-16</inkml:trace>
  <inkml:trace contextRef="#ctx0" brushRef="#br0" timeOffset="210240.07">17922 1322 2209 0,'2'-28'0'0,"-2"5"0"16,0 3 0-16,-2-1 0 0,-9 3 0 0,-1 2 0 0,0 5 0 0,-2 2 0 0,1 2 0 0,-1 2 0 0,0 3 617 0,1 2-291 0,-2 0-144 0,0 4-73 0,0 10 347 16,2 1-424-16,-1 6-32 0,5 3 0 0,0 1 0 15,3 4 0-15,2 3 0 0,4 4 0 0,0 6 0 16,0-2 0-16,0 1 0 0,0 4 0 16,2-6 0-16,4 9 0 0,-2-3 0 0,-1 0 0 0,1-1 0 15,-2-3 0-15,0-2 0 0,-2 3 0 16,0-5 0-16,0 1 0 0,0-3 0 0,0 1 0 0,-6-3 0 15,-1 1 0-15,-3 0 0 0,-1-2 0 16,0-1-661-16,-1 0 194 0,3-7 206 16,-4 6 117-16,3-5-401 0</inkml:trace>
  <inkml:trace contextRef="#ctx0" brushRef="#br0" timeOffset="210432.58">17507 2473 3741 0,'-11'10'0'0,"2"3"0"0,-2-4 0 0,4-2 0 0,2 1 0 16,1 2 0-16,0-1 0 0,4 3 0 0,0 0 0 0,0 3 0 0,0 5 190 0,4-4-190 0,3 5 0 0,-1 0 0 0,2 1 0 15,-2 1 0-15,-3 3 0 0,1-5 0 0,-2 1 0 16,-1 1-149-16,-1-6 43 0,0-1 80 0,0-1-305 0,0-7 170 16,0-1 96-16,-5-4-775 0,0-3 401 15,-1 0 192-15,0-18 110 0</inkml:trace>
  <inkml:trace contextRef="#ctx0" brushRef="#br0" timeOffset="210857.74">17423 2477 3015 0,'-2'-17'0'0,"2"6"0"0,0 0 0 0,0 1 0 0,4 1 0 0,8-1 0 0,9 3 0 0,4 1 0 0,3 3 0 0,-1 3 0 0,4 0 645 0,-1 0-374 0,0 11-271 16,-4 8 0-16,-1 2 0 0,-2 3 0 0,-5 2 0 15,-3 1 0-15,-7 3 0 0,-3 5 0 0,-5-4 0 16,0 3 0-16,-4 1 0 0,-10-4 0 0,-4 0 0 15,-3-4 0-15,-2-3 0 16,-2-3 0-16,1-6 0 0,1-4 0 0,-7 2 0 0,4-10 0 0,5-1 0 16,-2-2 0-16,2 0 0 0,5 0 0 0,2-10 0 15,7-3-159-15,3-2-11 0,4-1-699 0,0 0 416 16,4 0 199-16,13-3-210 0,3 2 213 0,3 2 108 16,4 0 52-16,-1 1-376 0,-3 3 205 0,9-2 118 15,-6 2 53-15,2 4 30 16,-2-1 9-16,0 2 52 0,-5 2 0 0,8 3 330 15,-11-1-202-15,5 2-82 0,-6 0 663 0,1 6-371 16,-2 4-196-16,-4 2 443 0,2 3-274 0,-5 0-137 16,-1 2-68-16,-5 1 415 0,1 3-232 0,-2-2-131 15,-2 1-64-15,0 0-94 0,0 0 0 0,-6-2 0 16,-5 0 0-16,-2-4 0 0,-2 2 0 0,-4-3 0 16,-3 0 0-16,1-3 0 15,-7-1 0-15,3-3 0 0,-1-2 0 0,8-3 0 16,-3-1 0-16,4 0 0 0,5 0-74 0,5-1-68 15,3-11 71-15,4-4-793 0,4-2 413 0,11 2 198 16,7-7 112-16,1 0-600 0</inkml:trace>
  <inkml:trace contextRef="#ctx0" brushRef="#br0" timeOffset="211021.02">17929 2644 3258 0,'11'-7'0'0,"-4"1"0"0,-4 3 0 0,-1 2 0 0,-2 0 0 0,0 1 0 0,0 0 0 0,0 1 0 0,0 10 0 0,0 4 0 0,0 3 673 0,0 0-673 0,0 6 0 0,0 0 0 15,0-4 0-15,2 6 0 0,9-4 0 0,1-3 0 16,2 3 0-16,-2-4 0 0,5-1 0 0,-2-2 0 16,2-4 0-16,-2-2 0 0,0-4 0 0,0-2-827 15,0-3 277-15,-4 0 257 0,1 0-564 0</inkml:trace>
  <inkml:trace contextRef="#ctx0" brushRef="#br0" timeOffset="211180.46">18163 2664 3846 0,'-4'-5'0'0,"-1"3"0"0,2 1 0 0,1 1 0 0,-2 0 0 0,4 0 0 0,0 0 0 0,0 0 0 0,0 1 0 0,8 6 0 0,4 1 85 15,-2 0-85-15,2-1 0 0,1 4 0 0,-2-3 0 0,1 2 0 16,-3-3-65-16,2 2 45 0,-1-2-355 0,-5-1 205 16,3 0 104-16,-3 0-838 15,3-4 458-15,-4-1 90 0</inkml:trace>
  <inkml:trace contextRef="#ctx0" brushRef="#br0" timeOffset="211452.19">18345 2556 3931 0,'0'-8'0'0,"0"5"0"0,0 1 0 0,0 0 0 0,0 0 0 0,0 2 0 0,0 0 0 0,0 0 0 16,0 0 0-16,0 12 0 0,-2 4 0 0,2 7 0 0,-4 3 0 0,-4 6 0 0,1 7 0 15,-4 4 0-15,-3 2 0 0,0 6 0 0,-5 10 0 16,4-9 0-16,-6 14 0 0,4-5 0 0,4-11 0 15,-2 6 0-15,2-5 0 0,4-12 0 0,-1 4 0 16,2-5 0-16,5-7 0 0,-1-2 0 0,1-7 0 16,1-2 0-16,0-6 0 0,0-5 0 0,2-1 0 15,-2-2 0-15,2-4 0 16,0-2 0-16,0 0 0 0,-2 0 0 0,0 0 0 0,0 0 0 0,0 0 0 16,2 0 0-16,-2 0 0 15,0 0 0-15,2 0 0 0,0 0 0 0,0-2-413 16,0-2-114-16</inkml:trace>
  <inkml:trace contextRef="#ctx0" brushRef="#br0" timeOffset="213023.81">18809 1848 2059 0,'-2'0'0'0,"0"1"0"15,2 2 0-15,0-3 0 0,0 0 0 0,0 0 0 0,0 0 0 0,0 0 0 0,0 0 0 0,0 0 0 0,0 0 142 0,0 0-43 0,2 0-35 0,0-8 69 0,2-1-48 16,-3-3-24-16,1-1 96 0,-2-2-51 0,0 1-38 16,0-2 33-16,0 2-32 0,-2-2 0 15,-5 1-32-15,-3-2-25 0,-1 5 25 0,2-3 1 16,-5 3-1-16,2 3 10 0,-4 3-9 0,1 2 8 15,-2 3-8-15,-1 1 30 0,-5 7-31 0,2 12 1 16,1 7 53-16,-3 5-18 16,1 13-9-16,5-1-47 0,0 3-17 0,6 0 0 0,4 1 0 15,4-8 0-15,3 10 0 0,0-15 0 0,0 3 0 16,10-4 0-16,4-5 0 0,0-6 0 16,1-1 0-16,0-5 0 0,2-4 0 0,0-4 0 15,-1-4 0-15,2-4 0 0,-2 0 0 0,3-10 0 16,-1-13 0-16,-2-2 0 0,3-11 0 0,-6 0 0 15,4-10 0-15,-2-2 0 0,-2-4 0 0,2-13 0 16,-2 3 0-16,-1-8 0 0,-1-4-40 0,-1-3-204 16,-1 0 109-16,0 2 39 0,-4 14-89 0,1 1 79 15,-2 19 34-15,-2 1 71 0,0 14 0 0,-2 4-36 32,0 11-10-32,0 4 388 0,0 4-189 0,-5 3-94 0,-6 12-48 0,2 12 393 15,-2 8-403-15,-2 13 0 16,4 4 0-16,0 3 0 0,0 5 0 0,4 8 0 0,3-12 0 0,2 16 0 15,0-9 0-15,0-6 0 0,2 3 0 0,5-3 0 16,3-2 0-16,1-4 0 0,0-3 0 0,-1-2 0 16,-1-13 0-16,0 5-277 15,0-13-159-15,0 1 204 0,0-11 97 0,0-4-636 0,3-8 366 0,-1 0 184 16</inkml:trace>
  <inkml:trace contextRef="#ctx0" brushRef="#br0" timeOffset="213254.94">19027 1724 3454 0,'0'-6'0'0,"0"0"0"0,2 4 0 0,-1 1 0 15,5-1 0-15,1 2 0 0,5 0 0 0,1 9 0 0,2 8 0 0,0 2 0 0,2 6 208 0,-4 2-85 0,-2 4-43 16,-1 1-14-16,-7 2-66 0,-3 0 0 0,0 2 0 16,0 2 0-16,-13-3 0 15,-4-4 0-15,-2 0 0 0,-3-4 0 0,-2-4 0 0,-1-3 0 0,-3-1 0 16,3-8 0-16,-1-1 0 15,8-4 0-15,-3-5 0 0,4-1 0 0,5 0 0 0,2 0 0 0,4-1-503 16,4-11 100-16,2 0 188 0,2-8 85 0,13 2-608 16,4-4 350-16,5 0 175 0,0-4-398 0</inkml:trace>
  <inkml:trace contextRef="#ctx0" brushRef="#br0" timeOffset="213998.47">19193 1830 2363 0,'16'-28'0'0,"-9"12"0"0,-1-3 0 0,-4 4 0 0,-2 4 0 0,0 1 0 0,0 5 0 0,-6 3 0 0,-5 2 0 0,1 0 0 0,-1 6 189 0,-2 10 334 0,2 7-242 0,0 6-113 16,2 3-70-16,0 2 211 0,4 12-309 0,3-5 0 16,2 0 0-16,0-5 0 0,9 7 0 0,7-8 0 15,2-3 0-15,3 3 0 0,2-9 0 16,3 1 0-16,2-7 0 0,1-6 0 0,-2 0 0 16,3-6-211-16,-4-7 29 0,-1-1 92 15,5 0-35-15,-4-9-107 0,-1-8 98 0,-3-3 48 16,-1-7 24-16,-2-1-80 0,-3-6 57 0,0-5 24 15,-3 0 0-15,-6-3 7 0,-2-3 16 0,-4 6-8 16,-1-7 36-16,0 12 1 0,-6 5-29 0,-3 8 241 16,-4-1-121-16,-4 8-68 15,0 7-22-15,-2 5 585 0,0 2-261 0,-5 2-151 16,5 13-27-16,0 6 41 0,3 5-179 0,0 1 0 16,5 5 0-16,2 4 0 0,3 0 0 15,2 2 0-15,4-3 0 0,0 1 0 0,0-2 0 0,7-3 0 16,5-2 0-16,-1-5 0 0,5 2 0 15,-5-8 0-15,4-1 0 0,0-5 0 0,-2-3 0 16,-2-6 0-16,4-3 0 0,-1 0 0 16,-3-8 0-16,2-14 0 0,-2-4 0 0,-2-4 0 15,3-4 0-15,1-12 0 0,-4 3-15 0,1-7-124 16,1-10 51-16,-4 4 16 0,3-22 9 0,1 1-93 16,-2-4 59-16,0 5 30 0,-2 6 0 0,-2 15-6 15,-3 3 11-15,0 14 24 0,-2 5 1 0,0 10 394 16,0 7-206-16,0 2-90 0,-6 8 294 0,-1 5-305 15,-1 1-50-15,-1 6 0 16,0 16 0-16,2 7 0 0,0 11 0 0,3 5 0 16,4 6 0-16,0 13 0 0,0-12 0 0,0 18 0 15,2-9 0-15,7 4 0 0,0-3 0 0,0-9 0 16,3 3 0-16,-2-4 0 0,1-5 0 16,1-3 0-16,-3-9 0 0,2 1 0 0,-1-8 0 0,1 3 0 15,-5-13 0-15,3-3-95 0,-3-5-281 0,2-3 169 16,-1-7 76-16,2 0-581 0,-1-10 337 0,1-11 169 15,-1-6 84-15,-1-13-425 16,-1 0 246-16,1-13 136 0,-1-1-201 0,-2 4 183 16,-1-2 92-16,-1 17 37 0,0-8 54 0,-2 8 0 15,0 7 0-15,0 5 254 0,0 5-164 0,0 5-63 16,0 5-42-16,0 2 865 0,0 3-441 0,0 3-101 16,3 0-152-16,4 6 614 0,0 12-357 0,6 2-193 15,1 2-91-15,-2 1 191 0,4 2-320 0,-2 0 0 16,2-3 0-16,0 4 0 0,0-4 0 0,-3-4-88 15,4-2-45-15,-3 0 85 16,4-7 52-16,-5-2-802 0,2-4 284 0,0-3 250 0,-2 0 39 16,0-1-483-16,-6-12 326 0</inkml:trace>
  <inkml:trace contextRef="#ctx0" brushRef="#br0" timeOffset="214272.34">20195 1681 2523 0,'2'-19'0'0,"-2"1"0"0,0 0 0 0,0 2 0 0,0 8 0 0,0 1 0 0,0 2 0 0,0 2 0 0,0 1 0 0,-2 2 0 0,-2 0 387 0,1 11-175 0,-4 8 448 0,0 6-511 16,-2 5-149-16,-5 9 0 16,0 9 0-16,-4 3 0 0,-3 14 0 0,0-5 0 15,0 6 0-15,1 5 0 0,-3 0 0 0,2 4 0 16,-2 2 0-16,5 0 0 0,-1-2 0 0,2-4 0 16,2-5 0-16,2-13 0 0,3 1 0 0,1-5 0 15,2-4 0-15,1-11 0 0,1 2 0 16,-2-11 0-16,4 0 0 0,-1-4 0 0,0-6 0 0,2-5 0 15,1-3 0-15,-1-3 0 16,2-2 0-16,-2-2 0 0,2 0 0 0,-2 0 0 16,2 0 0-16,0-2 0 0,0-8 0 0,0-3 0 15,0 0 0-15,2-2-635 0,3-2 95 0,5-1 241 16,3-7 136-16</inkml:trace>
  <inkml:trace contextRef="#ctx0" brushRef="#br0" timeOffset="-214647.7">20889 1508 1850 0,'0'-20'0'0,"0"-1"0"0,4 0 0 0,1 0 0 0,0-1 0 0,-1 0 0 0,3-2 0 0,-1-3 0 16,2 0 0-16,-3 1 0 0,-1 4 148 0,1-7-61 0,-3 4-25 0,-2 5 0 0,0-1 60 16,0 2-43-16,-3 2 10 0,-10 5-53 0,-3 1 172 15,-3 5-86-15,-5 2-43 0,2 4 0 0,1 0 124 16,-8 0-88-16,11 5-40 0,-5 5 57 0,1 1-48 16,3 2-16-16,2 1 163 0,1 1-231 0,0 2 0 15,5-1 0-15,-2 1 0 0,3 4 0 0,1 1 0 16,1 3 0-16,4 0 0 0,1 3 0 0,1 4 0 15,2 3 0-15,0 10 0 16,0-2 0-16,0 2 0 0,0 6 0 0,0 3 0 16,0 2 0-16,2-1 0 0,0 0 0 0,-1-1 0 15,3 1 0-15,1-2 0 0,-3-9 0 0,-1 9 0 16,1-6 0-16,0 1 0 0,-2-1 0 16,0-1 0-16,0-5 0 0,0 8 0 0,0-9 0 0,0-2 0 15,0-1 0-15,-5-4 0 0,0-3 0 0,-2-1 0 16,1-8 0-16,-1-1 0 15,0-1 0-15,-2-7 0 0,0 2 0 0,0-4 0 0,-3-1 0 16,3-3 0-16,-2-2 0 0,-2 0 0 16,0-1 0-16,-1-3 0 0,0 0 0 0,0 0 0 15,-1 0 0-15,3 0 0 0,-2-3 0 0,1-2 0 16,-1 2 0-16,4-2 0 0,-1 0 0 0,1 3 0 16,2-1 0-16,3-1 0 0,-1 2 0 0,3-1 0 15,-2 2 0-15,3-2 0 0,2 2 0 0,0 1 0 16,0 0 0-16,0-1 0 0,0-2-75 15,0 1-266-15,0 1 139 0,2-5-787 16,6 0 477-16</inkml:trace>
  <inkml:trace contextRef="#ctx0" brushRef="#br0" timeOffset="-213502.2">20879 2501 2217 0,'-13'-11'0'0,"1"4"0"0,1-3 0 0,-1 1 0 0,5 1 0 0,1 1 0 0,1 2 0 0,3 0 0 0,0 1 0 0,2 3 0 0,0-1 136 0,13 2 188 0,10 0-143 15,3 0-73-15,6 0-26 0,4 0 220 0,1 2-132 0,2 2-67 0,1-1-33 16,0 1 35-16,-5-3-38 0,-1 6-1 16,-4-4-66-16,-9 1 0 0,-3 2 0 15,-6-1 0-15,-1 2 0 0,-8 4 0 16,-3 1 0-16,0 8 0 0,-16 5 0 0,-9 2 0 0,-10 8 0 0,-2-1 0 15,-5 2 0-15,1 2 0 16,0-3 0-16,-1 1 0 0,3-4 0 0,3-2 0 16,8-5 0-16,-1-1 0 0,7-3 0 0,7-7 0 15,5-2 0-15,1-1 0 0,5-3 0 0,2-2 0 16,2-1 0-16,0 0 0 0,10-1 0 0,5 2 0 16,3-5 0-16,7 3 0 0,1-1 0 15,-1-3 0-15,5 0 0 0,-2 0 0 0,1 0 0 0,-4 0 0 16,-4 0 0-16,4 0 0 15,-4 0 0-15,-3 0 0 0,-1-3 0 0,-4 3-119 16,-4-2-282-16,1 0 173 0,-5 2 101 0,-1-1-757 16,-2-1 423-16,-2-2 213 0</inkml:trace>
  <inkml:trace contextRef="#ctx0" brushRef="#br0" timeOffset="-213338.77">20877 2738 3503 0,'-19'-8'0'0,"0"3"0"0,4 3 0 16,6-2 0-16,0 2 0 0,4 1 0 0,3 1 0 0,2 0 0 0,5 0 0 15,15 0 0-15,1 0 132 0,7 0 164 0,2 0-296 0,0 0 0 0,2 5 0 0,2-1 0 0,-2 3 0 0,0 3 0 0,-2-1-666 0,0 4 296 0,-2-2 203 0,-3 4 101 16</inkml:trace>
  <inkml:trace contextRef="#ctx0" brushRef="#br0" timeOffset="-213164.8">21291 2832 3559 0,'0'0'0'0,"0"0"0"0,0 0 0 0,0 0 0 0,-3 0 0 0,1 0 0 0,0 0 0 0,2 0 0 0,0 3 0 0,0 6 0 0,0 1 290 16,0 2-208-16,2-1-82 0,3 4 0 0,-1 0 0 0,1 2 0 0,-2 0-53 16,-1-1-101-16,0 0 95 0,0-4 57 0,0 3-601 0,-1-4 320 15,1-2 160-15,0-4 80 16,0 0-733-16,3-5 360 0,3 0 195 0,0-7-277 15</inkml:trace>
  <inkml:trace contextRef="#ctx0" brushRef="#br0" timeOffset="-212969.77">21547 2473 3559 0,'-3'0'0'0,"-9"0"0"15,1 8 0-15,-8 12 0 0,3 0 0 0,0 10 0 0,1 1 0 0,4 4 0 0,3 4 0 0,3 6 0 0,5-9 112 0,0 10 148 0,0-12-260 0,3 5 0 0,8-3 0 0,5-4 0 16,0-4 0-16,3-2 0 0,-1-5 0 0,-2-4 0 16,0-2 0-16,0-4-397 0,-4-3 35 0,4-5 194 0,-7 0-4 15,5-3-719-15,-3 0 427 0,1-8 214 16,-3-8 97-16,0-2-196 0</inkml:trace>
  <inkml:trace contextRef="#ctx0" brushRef="#br0" timeOffset="-212763.22">21701 2712 2960 0,'-3'-23'0'0,"-2"6"0"0,2 1 0 0,1 4 0 0,2 0 0 0,0 6 0 16,0-3 0-16,0 4 0 0,7 1 0 0,5 2 0 0,2 2 600 0,0 0-272 0,1 0-285 0,0 10-43 15,-2 1 0-15,-1 4 0 16,-3 2 0-16,-2 4 0 0,-3 3 0 0,-4 0 0 0,0 3 0 0,-6-1 0 16,-6 2 0-16,-6-2 0 0,-3-1 0 0,3-4 0 15,-3-1 0-15,2-5 0 0,1-1 0 0,1-5 0 16,0-2 0-16,5-3-155 15,1-4-198-15,6 0 158 0,1 0 79 0,4-13-642 16,0-8 365-16,6-3 178 0,10-6 89 0</inkml:trace>
  <inkml:trace contextRef="#ctx0" brushRef="#br0" timeOffset="-212597.26">21863 2555 3679 0,'3'-4'0'0,"1"1"0"0,-2 1 0 0,-2 2 0 0,0 0 0 0,-2 10 0 0,-7 3 0 0,0 2 0 15,-1 3 0-15,-1 7 0 0,4-1 252 0,2 1-252 0,1 1 0 0,4 2 0 0,0-3 0 16,0 5 0-16,10-5 0 0,1 0 0 0,7-4 0 16,-4 0 0-16,2-6 0 0,2 2-279 0,-1-6 155 15,0 0 81-15,-2-3-1045 0,0-6 526 0,-2-2 253 16,-2 0 141-16</inkml:trace>
  <inkml:trace contextRef="#ctx0" brushRef="#br0" timeOffset="-212445.08">22071 2830 3013 0,'2'-10'0'0,"0"3"0"0,0-1 0 0,-2 5 0 0,0-1 0 0,0 2 0 0,0 0 0 0,0 2 0 0,0 0 0 0,0 0 0 0,0 9 225 0,0 5 362 16,-2-1-481-16,-3 2-106 0,0 4 0 15,-2 0 0-15,0-1 0 0,1 1 0 0,-1 0 0 16,2-2 0-16,0-3 0 0,3-6 0 0,0-1-775 16,2-1 369-16,0-4 215 0,0-2 113 0</inkml:trace>
  <inkml:trace contextRef="#ctx0" brushRef="#br0" timeOffset="-212289.79">22185 2571 3928 0,'2'-2'0'0,"1"0"0"0,-3 2 0 0,2 0 0 0,0 0 0 0,1 8 0 0,5-1 0 16,1 1 0-16,3 1 0 0,-2 2 0 0,6 0 3 0,-2 0-3 0,1 1-4 15,2 0-128-15,-1-1 84 0,0 0 42 0,-2 0-396 0,1-2 228 0,-5-1 101 16,2-2 55-16,-3-2-1049 15</inkml:trace>
  <inkml:trace contextRef="#ctx0" brushRef="#br0" timeOffset="-212120.73">22472 2516 3442 0,'0'-6'0'0,"0"5"0"0,0 1 0 0,0 0 0 0,-4 1 0 0,-4 14 0 0,-1 3 0 0,1 5 0 0,-2 6 0 0,-1 8 0 0,2-2 249 0,-6 11-9 0,2-2-240 0,-3 2 0 15,4 0 0-15,-1-1 0 0,1-6 0 0,-2 8 0 16,2-7 0-16,4-7 0 0,-1 3 0 0,4-6 0 16,-2-3 0-16,4-5-581 0,1-5 88 0,2-9-729 0</inkml:trace>
  <inkml:trace contextRef="#ctx0" brushRef="#br0" timeOffset="-211945.25">22679 2620 3931 0,'23'-3'0'15,"7"3"0"-15,0 9 0 0,-9 6 0 0,-3 3 0 0,-2 6 0 0,-3 5 0 0,-1 3 0 0,-3 2 0 0,-4 11 0 0,-3-4 0 0,0 4 0 0,-2-2 0 0,0-7 0 0,-15 8 0 0,1-10 0 16,-4 1 0-16,-4-4 0 16,-5-1 0-16,-1-5 0 0,-8-3 0 0,-1-1-298 15,-2-5-122-15,-7 4 199 0</inkml:trace>
  <inkml:trace contextRef="#ctx0" brushRef="#br0" timeOffset="-211359.98">20901 809 2896 0,'0'-12'0'0,"0"7"0"0,11 0 0 0,10-3 0 0,4-3 0 0,0 2 0 0,5 1 0 0,2 1 0 0,8-2 0 0,0 3 0 0,-5 3 158 15,2 1-60-15,-1 2-30 0,-10 0 10 0,8 0 15 16,-13 6-28-16,0 5 1 0,-5 3-28 0,-2 2 78 15,-7 4-29-15,-5 4-10 0,-2 2 14 0,0 2-91 16,-9 5 0-16,-12 2 0 0,-2-1 0 0,-8 5 0 16,-1-1 0-16,-2-1 0 0,0-2 0 0,0-2 0 15,8-6 0-15,0-1 0 16,4-6 0-16,6-4 0 0,5 2 0 0,5-8 0 0,0-2 0 0,6 2 0 16,0-2 0-16,0-1 0 0,12-1 0 0,7 2 0 15,2-7 0-15,5 3 0 0,2-2 0 0,-1-2 0 16,0 0 0-16,1 2 0 0,-5-2 0 0,2 1 0 15,-3 2 0-15,-2-2 0 0,-2 1 0 0,-2 0 0 16,-4 0 0-16,1-1 0 0,-3 2-676 0,-3-2 274 16,-1-1 182-16,-5 0-566 15,3 0 365-15,-2 0 196 0</inkml:trace>
  <inkml:trace contextRef="#ctx0" brushRef="#br0" timeOffset="-211206.4">21141 1031 3640 0,'-24'-7'0'16,"7"5"0"-16,2-1 0 0,4 2 0 0,3-1 0 0,3-1 0 0,3 3 0 0,2 0 0 0,2 0 0 0,19 0 0 0,2 0 168 0,6 0-65 0,1 0-83 15,2 5-20-15,3 1 0 0,0 1-64 0,-1 2-132 16,-3 0 116-16,0 1-803 0,-3 1 455 0,-3 0 233 16,-2-1 116-16</inkml:trace>
  <inkml:trace contextRef="#ctx0" brushRef="#br0" timeOffset="-210948.84">21526 1155 2197 0,'0'0'0'0,"0"0"0"0,0 0 0 0,0 0 0 0,0 0 0 0,0 0 0 0,6 0 0 0,8 0 0 0,0 0 0 0,4-2 0 0,0 2 337 0,-1 0-149 0,-1 0-76 0,0 0-37 16,-5 7 11-16,1 4-9 0,-7 3-40 0,-3 1-34 16,-2 1 0-16,0 4 35 0,-4-1-11 15,-11 0 10-15,-3-1 1 0,-1-1-2 0,-2-2 191 16,-1-2-95-16,4-4-39 0,-1 2-34 0,5-6 70 15,5 0-129-15,0-1 0 0,4-2 0 0,1-2 0 16,4 1 0-16,0 2 0 0,2 1 0 0,9-2 0 16,8-1 0-16,0 1 0 15,3 0 0-15,3-2 0 0,-1 0 0 0,3 0 0 16,-1 0-244-16,-4 0 17 0,8 0 109 0,-5 0-733 16,1 0 407-16,-1-2 203 0,-1-3 101 0</inkml:trace>
  <inkml:trace contextRef="#ctx0" brushRef="#br0" timeOffset="-210758.36">22051 785 3366 0,'-21'-6'0'0,"2"6"0"0,-5 0 0 0,-3 10 0 0,3 2 0 0,-1 8 0 0,3 0 0 0,5 6 0 0,4 3 0 0,3 2 0 0,6 5 187 0,4 0-79 15,0 2-36-15,2-1 126 0,10-3-198 0,4-1 0 16,4-3 0-16,-1-4-63 0,1-2-108 0,1-4 105 15,-7-4-648-15,6-2 376 0,-3-4 188 0,-1-3-759 16,2-3 436-16,-6-4 218 0</inkml:trace>
  <inkml:trace contextRef="#ctx0" brushRef="#br0" timeOffset="-210379.32">22070 1035 2369 0,'-9'-22'0'0,"6"10"0"0,-1-1 0 0,2 2 0 0,2 1 0 0,0 5 0 0,0 1 0 0,9-1 0 0,9 5 0 0,1 0 0 0,3 0 410 15,1 4-186-15,-1 4-93 0,-3 4-38 0,2 1 176 16,-4 0-116-16,-3 3-58 0,-3 0 48 0,-2 3-99 16,-4 0-44-16,-3-1 0 15,-2 3 0-15,0 1 0 0,-9-5 0 0,-7 1 0 16,4-6 0-16,-6-2 0 16,0-4 0-16,1-2 0 0,-1-4 0 0,2 0 0 0,0 0 0 0,5-1-218 15,4-10-96-15,2-2 152 0,5-4-491 0,0-7 308 16,2 1 145-16,14-4-430 0,5 0 297 0,2-4 148 15,0 3 74-15,7-6-298 16,-7 8 200-16,5-1 110 0,-3 5 36 0,0 1 63 0,-11 6 0 0,4 2 0 16,-7 4 0-16,-2 3 133 15,-4 1-103-15,-2 3-34 0,-1 2 690 0,-2 0-361 16,0 0-169-16,-2 9 888 0,-8 4-504 0,-5 6-251 16,2 3-126-16,0 2 406 0,4-4-569 0,-3 11 0 15,5-5 0-15,3-1 0 0,4 2 0 0,0-3 0 16,0 5 0-16,5-5 0 0,6-4 0 0,3-3 0 15,1 0 0-15,2-2 0 0,1-5 0 16,1-4 0-16,0-2-1051 0,0-1 444 16,0-3 285-16,-3 0-513 0</inkml:trace>
  <inkml:trace contextRef="#ctx0" brushRef="#br0" timeOffset="-210222.89">22552 1078 3475 0,'0'-8'0'0,"0"1"0"0,0-1 0 0,0 4 0 0,0 2 0 0,-4 1 0 0,0-1 0 0,-1 2 0 0,1 0 0 0,1 3 0 0,-4 8 142 15,5 3 172-15,-1 3-314 0,-1 0 0 0,1-1 0 0,-1 4 0 16,0-2 0-16,1 1 0 16,-1-3 0-16,1-4-54 0,1 1 1 0,1-3-818 0,1-2 454 15,0-3 127-15,0-4 146 0</inkml:trace>
  <inkml:trace contextRef="#ctx0" brushRef="#br0" timeOffset="-210063.46">22640 871 3372 0,'4'-2'0'0,"-2"0"0"0,-1 2 0 0,1 0 0 0,1 0 0 0,1 0 0 0,1 6 0 0,4 2 0 0,2-1 0 0,3 2 0 0,-1 2 307 0,2-1-136 0,0 2-303 0,2-1 93 16,-2 0 34-16,-2 2-307 0,2-4 174 0,-2 1 88 16,-2-2 43-16,-2-1-797 0,3-2 411 0,-3-1 206 15,2-4 105-15</inkml:trace>
  <inkml:trace contextRef="#ctx0" brushRef="#br0" timeOffset="-209885.97">22935 836 2429 0,'0'-10'0'0,"-1"0"0"0,-3 3 0 0,-1 4 0 0,4 0 0 0,-1 1 0 0,-2 2 0 0,0 0 0 0,-1 8 0 0,0 7 0 0,-4 10 585 0,2-1-274 16,-4 6-137-16,-1 4 258 0,-2 7-432 0,-2-1 0 0,2 0 0 15,-4 1 0-15,2 0 0 0,-1-7 0 0,-2 11 0 16,2-7 0-16,4-7 0 0,-2 3 0 0,4-5-98 15,2-7-168-15,-1 0 144 0,4-5-2 0,3-6-772 16,-1-4 430-16,4-6 214 0</inkml:trace>
  <inkml:trace contextRef="#ctx0" brushRef="#br0" timeOffset="-209689.35">22976 815 3268 0,'16'-12'0'0,"-2"6"0"0,6 5 0 0,-4 0 0 0,1 1 0 0,3 0 0 0,1 12 0 0,2 3 0 0,0 4 0 0,-3 6 0 0,-1 3 345 0,-3 2-146 16,-2 4-85-16,-5 0-109 0,-1 5-5 0,-7 0 0 15,-1 5 0-15,0-11 0 0,-12 3 0 16,-6-3 0-16,-2 0 0 0,-1-4 0 0,-1-1 0 16,-2-4 0-16,-1-3 0 0,1-1 0 0,-1-2-34 15,0 1 2-15</inkml:trace>
  <inkml:trace contextRef="#ctx0" brushRef="#br0" timeOffset="-208461.13">24000 1662 2444 0,'0'-10'0'0,"0"7"0"0,0-6 0 0,0-3 0 0,0-6 0 0,1 0 0 0,6-3 0 0,2-5 0 0,0-2 0 0,3-1 0 0,-3-4 85 0,2 0-3 0,-3 0-22 16,3 2 0-16,-5-1-73 15,-3 3 20-15,-1 2 0 0,-2 2 30 0,0 2-35 16,0 2 1-16,-9 3 43 0,0 1-10 0,-5 4 161 16,0 5-81-16,-2 3-39 0,2 0 0 0,2 5 229 15,-3 0-139-15,3 0-65 0,1 20-69 0,2 5-33 16,4 4 0-16,3 11 0 0,2 11 0 0,0 1 0 0,0 14 0 16,0-4 0-16,0 5 0 15,2-7 0-15,0 19 0 0,-2-6 0 0,0-1 0 16,0-2 0-16,0-5 0 0,0-11 0 0,0 6 0 15,0-2 0-15,-7-3 0 0,0-4 0 0,-5-2 0 16,-1-10-67-16,1 1-69 0,-1-8 23 0,-1-11 40 16,0-2-311-16,-2-7 174 0,2-6 77 0,-2-6 53 15,0 0-460-15,0-6 251 0,2-15 127 16,-4-5 62-16,4-7-458 0,-5-11 265 0,-1-2 129 16</inkml:trace>
  <inkml:trace contextRef="#ctx0" brushRef="#br0" timeOffset="-208337.49">23543 1859 2748 0,'-16'-32'0'0,"2"12"0"0,5 5 0 0,1 4 0 0,5 1 0 0,1 6 0 0,2 0 0 0,2 0 0 0,21 2 0 0,9-2 0 0,7 3 312 0,4 0-137 0,4-2-69 0,3 1-260 15,3 2 90-15,0 0 51 0,0 0 24 0,-3 0-359 16,-6 0 201-16,8 0 87 0,-8 0 48 16</inkml:trace>
  <inkml:trace contextRef="#ctx0" brushRef="#br0" timeOffset="-208178.06">24297 1660 3126 0,'0'-8'0'0,"-4"2"0"0,-8 5 0 0,0 0 0 0,-1 1 0 16,-4 0 0-16,2 2 0 0,0 12 0 0,0 7 0 0,3 1 0 0,3 5 656 0,4 2-507 0,3 4-149 0,2-2 0 0,0-1 0 16,2 2 0-16,10-4 0 0,4-2-187 0,-3-5-138 15,6-1 177-15,-1-4 92 0,-1-5-417 0,1-1 255 16,0-8 128-16</inkml:trace>
  <inkml:trace contextRef="#ctx0" brushRef="#br0" timeOffset="-207957.96">24391 1731 2746 0,'2'-15'0'0,"1"2"0"0,0 2 0 0,6 4 0 0,-3 2 0 0,5 1 0 0,2 4 0 0,2 0 0 0,2 1 0 0,-1 13 0 0,4 5 388 16,-4 2-175-16,0 5-89 0,-6-1-43 0,-2 1-9 0,-5 1 9 0,0 5-45 0,-3-1 1 0,-3-3-26 15,-11 1 1-15,-5-3 24 0,-1-2 10 16,-5-3-35-16,0-2 25 0,1-5-211 0,0-3 106 16,3-4 53-16,0-4 35 15,5-3-571-15,2 0 269 0,5 0 92 0,4-15 80 0,5-9-472 0,0-3 264 16,7-9 146-16,10-7 68 16</inkml:trace>
  <inkml:trace contextRef="#ctx0" brushRef="#br0" timeOffset="-207811.06">24609 1596 3318 0,'7'-7'0'0,"-4"1"0"0,-1 4 0 0,-2 2 0 0,0 0 0 0,-3 15 0 0,-10 6 0 0,4 3 0 0,-3 0 0 0,5 2 0 0,-1 4 613 0,3 0-613 15,5-3 0-15,0-1 0 0,0 1 0 0,7-6 0 0,10 3 0 16,2-5 0-16,4-4 0 16,-2-2 0-16,6-4 0 0,-4-3-911 0,5 0 458 15,-7-5 215-15,1-1 132 0,-3 0-864 0</inkml:trace>
  <inkml:trace contextRef="#ctx0" brushRef="#br0" timeOffset="-207653.13">24874 1889 3173 0,'0'-6'0'0,"0"1"0"16,0 1 0-16,0 3 0 0,0-4 0 0,-2 4 0 0,-3 1 0 0,2 0 0 0,-1 1 0 0,0 13 0 0,1 2 658 0,-3 1-558 16,-1 7-100-16,-1 0 0 0,-1 2 0 0,2-6 0 0,-5 6 0 15,6-5 0-15,-1 0 0 0,0-4 0 0,1-2 0 16,3-6-90-16,0-1-223 0,1-4 174 0,2-4 88 15,0 0-985-15,0-3 499 0</inkml:trace>
  <inkml:trace contextRef="#ctx0" brushRef="#br0" timeOffset="-207493.19">24922 1619 3425 0,'4'-6'0'0,"-1"3"0"0,3 2 0 0,-2 1 0 0,2 0 0 0,1 0 0 0,3 8 0 0,1 1 0 0,4 5 0 0,0-2 0 0,3 6 267 0,2-2-115 15,-1 4-65-15,-2-5-87 0,-1 1-180 0,1 0 68 16,2 2 74-16,-4-6 37 0,1 3-716 0,-2-6 386 16,-1-2 179-16,-4-4-808 15</inkml:trace>
  <inkml:trace contextRef="#ctx0" brushRef="#br0" timeOffset="-207311.61">25296 1526 3471 0,'0'-16'0'0,"0"1"0"0,-2 4 0 0,0 5 0 0,0 2 0 0,2 3 0 0,-3 1 0 0,-1 11 0 0,0 13 0 0,-3 7 0 0,-5 11 385 0,-1 5-310 0,-2 8-75 16,-3 10 0-16,-3-1 0 0,0 2 0 0,-1 0 0 15,-1-1 0-15,2-9 0 0,-2 14 0 16,7-19 0-16,-1 4 0 0,2-7 0 0,6-9 0 0,-1-3 0 16,5-10-139-1,1-3 42-15,0-10-1030 0,4-4 545 0,0-6 272 0</inkml:trace>
  <inkml:trace contextRef="#ctx0" brushRef="#br0" timeOffset="-207156.69">25324 1935 3140 0,'4'0'0'0,"0"0"0"0,-3 0 0 0,-1 10 0 0,0 4 0 0,-4 1 0 0,-3 1 0 0,-2 3 0 0,2 0 0 0,-2 2 0 0,2-3 136 0,0 1-51 0,3-2-24 0,1-4-314 16,1 1 140-16,0-6 74 0,2-1-735 0,0-4 405 15</inkml:trace>
  <inkml:trace contextRef="#ctx0" brushRef="#br0" timeOffset="-206894.48">25478 1676 2630 0,'10'-14'0'0,"5"4"0"0,2-1 0 0,-2 4 0 0,3-1 0 0,1 4 0 0,0 1 0 0,0 1 0 0,-1 2 0 0,0 0 0 0,-2 0 140 0,-2 11-43 15,-3 2 54-15,-4 4-57 0,-3 2-29 0,-4 10 101 16,0 0-65-16,-11 5-23 16,-8 5-9-16,-1-3 186 0,-1 2-170 0,0-1-85 15,3-7 0-15,2 2 0 0,3-3 0 0,6-2 0 16,0-5 0-16,6-1 0 0,1-1 0 0,0-4 0 16,1-2 0-16,10-6 0 0,3 2 0 0,3-6 0 15,2-1 0-15,3-3 0 0,-2 0 0 0,4-3 0 16,-6-4 0-16,2-3-31 0,-5 1-33 0,0-5-822 15,-4 3 430-15,-4-1 210 0,-1-4-566 16,-6-2 388-16</inkml:trace>
  <inkml:trace contextRef="#ctx0" brushRef="#br0" timeOffset="-206750.54">25467 1852 3186 0,'-23'0'0'0,"9"1"0"0,0-1 0 0,3 0 0 15,4 0 0-15,2 0 0 0,3 0 0 0,2 0 0 0,0 0 0 0,14 0 0 0,3 0 120 0,6 0-33 0,6 0-9 0,0 0-42 0,-1-1 0 16,2-2 0-16,-4 2 0 0,-1-1-875 16,5-2 432-16,-4 0 222 0</inkml:trace>
  <inkml:trace contextRef="#ctx0" brushRef="#br0" timeOffset="-206563.96">25912 1655 3305 0,'12'-11'0'0,"-1"-1"0"16,2 5 0-16,-2 1 0 0,0 2 0 0,5 4 0 0,-2 0 0 0,4 0 0 0,2 15 0 0,-3 4 0 0,-3 3 137 0,0 5 352 0,-5 2-489 0,-5 3 0 16,-2 1 0-16,-2 6 0 0,-6 3 0 0,-10-7 0 15,-3-4 0-15,-10 8 0 0,5-7 0 0,1-5 0 16,-4 1 0-16,0-3 0 0,1-3 0 0,3-3-262 16,7-8-127-16,2-1 199 0,4-5-18 0,4 0-695 15,2-5 425-15</inkml:trace>
  <inkml:trace contextRef="#ctx0" brushRef="#br0" timeOffset="-206104.09">26632 1853 2371 0,'2'-16'0'0,"-2"-1"-1"0,0-1 1 15,0-1 0-15,0 1 0 0,0-1 0 0,-5 3 0 0,-1-4 0 0,3 4 0 0,-3-5 0 0,1 4 185 0,0 2-79 0,-3 2-35 0,2 4 4 16,-3-1 0-16,-4 8-39 0,-1 0 9 0,-6 2 24 16,-1 12 1-16,-1 6-34 0,2 9 40 0,-5 5-40 15,8 0 9-15,-6 11-9 0,6-2 153 0,4 1-76 16,3-9-39-16,5 5 147 0,0-2-218 0,5-6-3 16,0-2 0-16,0-10 0 0,3 2 0 0,8-5 0 15,1-5 0-15,2-4 0 0,2-6-2 16,1 0-29-16,4-4-300 0,-3-14 154 0,-1-7 94 0,2-1-169 15,-2-6 114-15,4-8 21 0,-5 3 41 16,-1 0-127-16,4-13 88 0,-4 6 40 0,1-5 0 16,0-4-3-16,-1-3 1 0,0 0 32 0,3-9 9 15,-6 6-28-15,-3 12 28 16,-6 7 0-16,0 4 176 0,-1 12-97 0,-2 3-35 16,0 11 0-16,0-1 264 0,-2 10-113 0,-4 1-90 15,-1 0 538-15,-2 20-291 0,1 7-140 0,0 8-70 16,3 7 37-16,-2 7-143 0,2 2 0 0,2-1 0 15,-2 5 0-15,5-3 0 0,0 2 0 0,0-7 0 16,0-3 0-16,0 7 0 0,0-15-163 0,0 4-163 16,0-8 164-16,3-2 96 0,1-5-527 0,2-3 284 15,-1-3 136-15,4-10 68 0</inkml:trace>
  <inkml:trace contextRef="#ctx0" brushRef="#br0" timeOffset="-205910.87">26898 1748 2793 0,'14'-17'0'0,"2"2"0"0,-1 2 0 0,-4 6 0 0,-1 2 0 0,0 2 0 0,2 1 0 0,-1 2 0 0,-1 2 0 0,1 11 0 0,-3 4 196 0,-2 3 274 15,-2 4-208-15,-3 3-118 0,-1 0-78 0,0-1-66 0,-11 2 0 0,-6 0 0 16,-2-3 0-16,-1 0 0 16,-6-3 0-16,3-3 0 0,-4-3 0 0,1-2 0 15,6-7 0-15,-1-1 0 0,2-4-14 0,4-2-203 16,6 0 119-16,4-6-701 0,5-12 372 15,0-5 199-15,14-9-603 0</inkml:trace>
  <inkml:trace contextRef="#ctx0" brushRef="#br0" timeOffset="-205625.7">27146 1609 3435 0,'3'-5'0'0,"-2"3"0"0,-1 0 0 0,0 0 0 0,-12 0 0 0,0 2 0 0,-2 0 0 0,1 0 0 0,4 0 0 0,-2 0 0 0,3 2 135 16,3 2 226-16,1-2-361 0,-1-1 0 0,5 1 0 15,0-2 0-15,0 2 0 0,0-1 0 0,0-1 0 16,0 5 0-16,0-3 0 0,0 0 0 16,3-1 0-16,1 1 0 0,-2 1 0 0,1-2 0 0,-1 1 0 15,0-2 0-15,-1 2 0 16,2-2 0-16,-3 0-158 0,0 2 49 0,0-2 36 16,0 0 53-16,0 0-15 0,0 0-1 0,0 0 81 15,0 0-36-15,0 0-22 0,0 0 0 0,1 0 49 16,0 0-27-16,-1 0-10 0,2-2-234 15,1 0 102-15,0-1 65 0,0-2 0 0,-1 0-337 0,0 0 175 16,0 0 102-16,-1 2 46 0,1-3-482 0,0 0 263 16,0 3 133-16</inkml:trace>
  <inkml:trace contextRef="#ctx0" brushRef="#br0" timeOffset="-204667.64">26744 1676 2038 0,'-6'0'0'0,"1"-3"0"0,-2 1 0 0,3 1 0 0,-2-2 0 0,1 3 0 0,4 0 0 0,-1-2 0 0,0 2 0 0,2 0 0 0,0 0 295 0,0 0-135 0,5 0 252 16,11-1-189-16,3-1-95 0,6 0 246 16,-2-3-161-16,10-1-125 15,-3 2-88-15,0-1 0 0,0-3 0 0,-3 4 0 0,-1 1 0 0,-1-2 0 16,-4 2 0-16,-1 1 0 0,-5 0 0 16,-2-1 0-16,-3 3 0 0,-5 0 0 0,3 0 0 15,-8 0 0-15,3 0 0 0,-1 0 0 0,-2 0 0 16,0 0 0-16,0 0 0 0,0 0 0 0,0 0 0 15,0 0 0-15,0 0 0 0,-5 7 0 0,-1-2 0 16,-1 5 0-16,-1 2 0 0,-1 2 0 0,-2 1 0 16,-1 4 0-16,-4 1 0 0,2 3 0 0,-6 4 0 15,2-2 0-15,-4 4 0 16,-3 4 0-16,4-6 0 0,-3 3 0 0,-1-1 0 16,3 0 0-16,1-3 0 0,1-3 0 0,4-6 0 15,2-1 0-15,2-2 0 0,3-4 0 0,3-3 0 16,1-2 0-16,3-2 0 0,2-3 0 15,0 0 0-15,0 0 0 0,0 0 0 0,0 0 0 0,4 0 0 16,8 0 0-16,6 0 0 16,-3 0 0-16,3-3 0 0,1 1 0 0,2-3 0 0,-1 3 0 0,1-1 0 15,0 0 0-15,0 1 0 16,-3 2 0-16,3 0 0 0,-5 0 0 16,0 0 0-16,-2 0 0 0,-4 0 0 0,1 0 0 0,-3 0 0 15,-2 0-126-15,-1 0-153 0,-3 0 115 0,0 0 62 16,0 0-788-16,-2-3 427 0,0-3 214 0</inkml:trace>
  <inkml:trace contextRef="#ctx0" brushRef="#br0" timeOffset="-204478.72">26754 1753 3931 0,'-14'0'0'0,"3"0"0"0,1 4 0 0,1-3 0 0,2 0 0 0,1 2 0 0,3-2 0 0,1 3 0 0,2 4 0 0,2 0 0 0,14 8 0 0,10-3 0 0,4 0 0 0,10 0 0 16,2 1 0-16,2-3 0 0,4-1 0 0,0-3 0 16,0 1 0-16,-3-4 0 15,3 7 0-15,-1-4 0 0,-6 0-1005 0,-1 2 245 16</inkml:trace>
  <inkml:trace contextRef="#ctx0" brushRef="#br0" timeOffset="-204318.77">27668 2169 343 0,'-2'0'0'0,"0"0"0"0,2 0 0 0,-2-2 1408 0,1-2-686 0,-3-2-345 0,2 1-397 0,2 1 23 15,-3-2 0-15</inkml:trace>
  <inkml:trace contextRef="#ctx0" brushRef="#br0" timeOffset="-202287.22">9880 9206 3469 0,'-7'-3'0'0,"2"2"0"0,3-1 0 0,1 2 0 0,1 0 0 0,0-2 0 0,0 0 0 0,3 0 0 0,15 1 0 0,6-4 0 0,1-2 166 0,2 2-63 16,6 1-34-16,-3 0 1 0,2 2-16 0,-2-1-54 15,-1 0 0-15,-1 1 0 0,-1 2 0 0,-4 0 0 16,-1 0 0-16,-3 0 0 15,-2 0 0-15,-8 0 0 0,-2 0 0 0,0 0 0 0,-5 0 0 16,-1 0 0-16,-1 0 0 0,0 0-55 0,-10 0-159 16,-6 0 77-16,-3 0 117 0,1 0 10 0,-2 0-27 15,-1 0-1-15,1 0 267 0,1 0-134 0,3 0-75 16,0 0-24-16,5 0 175 0,1 0-171 0,3 0 0 16,2 0 0-16,1 0 0 0,2 0 0 0,2 2 0 15,0 10 0-15,0 3 0 0,0 8 0 0,0 3 0 16,0 4 0-16,2 4 0 15,2 9 0-15,-1-2 0 0,-1-4 0 0,0 13 0 16,-2-6 0-16,0 2 0 0,0-3 0 0,0 0 0 16,0-5 0-16,0 1 0 0,-4 0 0 0,-3-3 0 15,0 0 0-15,-3-4 0 0,1-4 0 0,-2-2 0 16,-1-7 0-16,2-2 0 0,-2-6 0 0,-2-1 0 16,5-5 0-16,-4-1 0 0,3-2 0 15,1-2 0-15,-1 0 0 0,3 0 0 0,1 0 0 0,3 0 0 16,1-2 0-16,0 0 0 15,2 0 0-15,0 2 0 0,0-2 0 0,0 0 0 16,2 1 0-16,9-1 0 0,4 0 0 0,0 0 0 16,2 0 0-16,3 2 0 0,1-2 0 0,2 2 0 15,0 0 0-15,-1 0 0 0,1-1 0 0,3 1 0 16,-5-3 0-16,1 1 0 0,1 1 0 0,-4-2 0 16,-1 2 0-16,1-1 0 0,-4 0 0 0,0 0 0 15,-4 0 0-15,1 0 0 0,-1 0-50 16,0 0-108-16,1-1 66 0,-1-5-998 15,0-1 527-15</inkml:trace>
  <inkml:trace contextRef="#ctx0" brushRef="#br0" timeOffset="-202101.85">10512 9432 3931 0,'0'0'0'0,"0"0"0"0,0 0 0 0,0 0 0 0,0 0 0 0,1 0 0 0,12 0 0 0,4 0 0 0,2-3 0 0,7 2 0 0,-6-2 0 0,10 2 0 16,-3-4 0-16,-1-1 0 0,1 1 0 0,-5 2 0 16,3-2 0-16,-3 2 0 0,-1 1 0 0,-2 0 0 15,-4 2-817-15,-3 0 324 16,-2 2 130-16</inkml:trace>
  <inkml:trace contextRef="#ctx0" brushRef="#br0" timeOffset="-201870.22">10654 9636 3483 0,'-9'11'0'0,"2"-1"0"0,4-3 0 0,1-2 0 0,2 1 0 0,0 1 0 0,10-1 0 0,6 0 0 0,5-2 0 0,6-1 0 0,-4 2 448 0,6-5-448 0,-1 0 0 16,2 0 0-16,-5 0 0 0,1 0 0 0,-1 0 0 15,-5 0 0-15,-1 0 0 0,-8 0 0 0,1 0 0 16,-7 0 0-16,1 0 0 0,-5 0 0 0,1 0 0 15,-2 0 0-15,0-3 0 0,0 1 0 0,0 1 0 16,-5-1 0-16,-1-1 0 0,3 2-74 0,-1-1-326 16,-2 0 186-16,4 0-848 0,-4 0 512 0</inkml:trace>
  <inkml:trace contextRef="#ctx0" brushRef="#br0" timeOffset="-200661.8">11912 9363 2744 0,'0'-5'0'0,"0"2"0"0,0 2 0 0,0-5 0 0,0 1 0 0,0-3 0 0,2-1 0 0,0 0 0 0,0-5 0 0,1-1 0 0,1-2 385 0,0 0-174 0,-1-1-78 16,0-3-52-16,1 2 27 0,-2-1-35 0,-1-3 0 0,1 4-36 15,-2-1-17-15,0 0-9 0,0 2 26 0,-3-1-19 16,-7 2-18-16,-1 2 0 0,0 0 0 0,-5 2 0 15,0 2 0-15,0 0 0 0,-2 1 0 0,-1 3 0 16,0 1 0-16,1 0 0 0,-2 4 0 0,4 1 0 16,-1 1 0-16,2 0 0 15,0 0 0-15,0 7 0 0,3 4 0 0,3 7 0 16,0 0 0-16,3 4 0 0,2 7 0 0,4 0 0 16,0 6 0-16,0 0 0 0,4 8 0 0,4-3 0 15,3 12 0-15,-2 1 0 0,1 2 0 0,1 9 0 16,-2-5 0-16,-1-6 0 0,0 13 0 0,-3-13 0 15,0 2 0-15,1 0 0 0,-4-4 0 0,-1-7 0 16,1 8 0-16,-2-11 0 0,0-5 0 0,-3-2 0 16,-6-2 0-16,-2-10 0 15,-3 0 0-15,-2-5 0 0,-4-5 0 0,1-1 0 16,-4-6 0-16,2-3 0 0,-6-2 0 0,7 0 0 16,-1-2 0-16,-2-5 0 0,7-8 0 0,-1-4-125 15,4-7 35-15,5-3-678 0,8-12 365 16,0 2 184-16,12-2-285 0,8-3 224 0,8-1 127 15</inkml:trace>
  <inkml:trace contextRef="#ctx0" brushRef="#br0" timeOffset="-200416.12">12019 9194 2426 0,'2'-31'0'0,"-2"-1"0"0,0 3 0 16,-6 7 0-16,-6 3 0 0,-6 2 0 0,2 6 0 0,-3 5 0 0,1 3 0 0,-2 3 0 0,-4 0 116 0,1 11 495 0,1 10-277 0,-1 3-154 0,-1 10 84 15,3 1-264-15,4 3 0 16,5 3 0-16,5-3 0 0,4 11 0 0,3-4 0 0,0 2 0 0,0 2 0 16,10 0 0-16,2-9 0 15,8 9 0-15,-2-6 0 0,1-1 0 0,-1-4 0 16,-4-5 0-16,0 1 0 0,-2 1 0 0,-3 0 0 16,-3-2 0-16,-3 1 0 0,-1 0 0 0,-2-2 0 15,0 0 0-15,0-4 0 0,-3 0-321 0,-5-2 37 16,1-3 115-16,-5 5 70 0,-1-6-944 15</inkml:trace>
  <inkml:trace contextRef="#ctx0" brushRef="#br0" timeOffset="-200222.89">11565 10340 3369 0,'-12'9'0'0,"3"0"0"0,0 1 0 0,-1-2 0 0,5 1 0 0,-1-1 0 0,1 3 0 0,5 0 0 0,0 4 0 0,0 3 0 0,0 0 515 0,3 1-468 0,3 3-47 0,1 2 0 15,-1 1 0-15,0-1 0 0,-2-3 0 0,1 2 0 16,-1-3 0-16,-3 1 0 16,3-6 0-16,-2-4 0 0,0-1-185 0,0-5-98 15,-1-1 159-15,-1-4-871 0,3 0 479 16,-1-4 240-16,-2-15-425 0</inkml:trace>
  <inkml:trace contextRef="#ctx0" brushRef="#br0" timeOffset="-199978.47">11516 10233 3162 0,'0'-19'0'0,"0"2"0"0,0 2 0 0,0 2 0 0,5 0 0 0,11 0 0 0,4-1 0 0,5 8 0 0,1 0 0 0,4 4 0 0,-2 2 182 0,4 3-78 0,-2 14 215 15,-1 6-155-15,-3 3-164 0,-2 9 0 0,-9-2 0 16,0 11 0-16,-7-4 0 0,-6 0 0 0,-2 1 0 16,0 0 0-16,-8-5 0 0,-11 7 0 0,-2-7 0 15,0-8 0-15,0 0 0 16,-4-5 0-16,-1-4 0 0,1-4 0 0,-2-5 0 15,7-7 0-15,-2-1 0 0,-1-2 0 0,5 0 0 16,0-4 0-16,4-10 0 0,0-1 0 0,7-4 0 16,3-2 0-16,4 0-657 15,0-6 190-15,2 7 215 0,13-2 107 0,4 2-701 0,-2 6 396 0</inkml:trace>
  <inkml:trace contextRef="#ctx0" brushRef="#br0" timeOffset="-199777.15">11877 10396 2951 0,'20'0'0'0,"-1"0"0"0,-4 4 0 0,-2 3 0 0,0 3 0 0,-3-1 0 0,1 1 0 0,0 2 0 0,-1 0 0 0,-3 1 0 0,1 1 322 0,-3 3-143 16,-3-3 183-16,0 3-245 0,-2-2-117 0,0 4 0 15,-6-2 0-15,-7 2 0 0,-4-2 0 0,-6 0 0 16,1-1 0-16,-2-3 0 0,-3 0 0 0,1-3 0 16,4-2 0-16,-6-3 0 0,9-1 0 0,0-4 0 15,9 0 0-15,1 0 0 16,6-2-557-16,3-13 91 0,3-2 214 0,17-3-603 15,5-1 409-15,9-7 205 0,-4 5 93 0</inkml:trace>
  <inkml:trace contextRef="#ctx0" brushRef="#br0" timeOffset="-199607.05">12166 10362 3931 0,'7'-4'0'0,"-3"2"0"0,-3 1 0 0,2 1 0 0,-3 0 0 0,-3 7 0 0,-6 7 0 0,0 3 0 0,0 5 0 16,3-3 0-16,-2 5 0 0,7 0 0 0,1-2 0 0,0 0 0 0,0 1 0 0,5-3 0 15,7-1 0-15,1 0 0 0,2-4 0 0,2 0 0 16,-2-4 0-16,2-1 0 0,-2-1 0 0,-4-5 0 16,4-1 0-16,-4-3-1030 0,0 0 469 0,-2 0 263 15,3 0 130-15,-6-6-314 0</inkml:trace>
  <inkml:trace contextRef="#ctx0" brushRef="#br0" timeOffset="-199450.99">12344 10411 3196 0,'0'-1'0'0,"0"-2"0"0,0 3 0 0,0 0 0 0,0 0 0 0,0 0 0 0,0 3 0 0,0 6 0 0,2-2 0 0,5 5 0 0,3-2 225 0,1-1-94 0,0 0-48 0,-2 0-425 15,3 1 189-15,-4-3 104 0,3 2 38 0,0-3-691 16,-1-2 369-16,0-2 185 16,2-2 92-16,-1 0-711 0,1 0 368 0</inkml:trace>
  <inkml:trace contextRef="#ctx0" brushRef="#br0" timeOffset="-199207.32">12560 10319 2664 0,'0'-9'0'0,"0"-1"0"0,-1 6 0 0,-1 1 0 0,0 0 0 0,2 2 0 0,-2 1 0 0,2 0 0 0,0 0 0 0,0 11 0 0,0 7 249 0,-2 2-98 0,-1 8 148 0,0 4-131 16,-4 4-66-16,-1 9-32 0,-1 0 158 0,-1 2-228 16,-3 1 0-16,1 1 0 15,0 2 0-15,-1-2 0 0,-1 0 0 0,3-8 0 16,-2 8 0-16,4-13 0 0,0 1 0 0,1-1 0 15,2-4 0-15,2-7 0 0,1-1 0 0,1-6 0 16,2-3 0-16,-2-3 0 0,2-5 0 16,0-1 0-16,0-4 0 0,0-2 0 0,0 0 0 0,-2 0 0 15,0 0 0-15,-1 0 0 0,-1-2 0 0,2-4 0 16,-1-7 0-16,3 0-391 0,0-4-114 0,0-8 239 16</inkml:trace>
  <inkml:trace contextRef="#ctx0" brushRef="#br0" timeOffset="-198624.65">13072 9761 1998 0,'-5'-13'0'0,"0"5"0"0,3 0 0 0,-4-6 0 0,3 2 0 0,-1-4 0 0,-1-2 0 0,2 3 0 0,1-5-1 0,-2 0 1 0,1-3 188 0,-1 3-80 0,-1-3 66 0,-3 3-69 16,0-1-34-16,-3 1 0 0,0 2 116 0,-2 6-79 16,-4 2-36-16,0 4 97 15,-2 4-66-15,-5 2-33 0,1 10 9 0,-1 12 193 16,-1 12-118-16,3 3-151 0,5 7-3 0,4 4 0 15,5 1 0-15,8 2 0 0,0-4 0 0,0-3 0 16,12-4 0-16,0-7 0 0,9-2 0 0,-1-5 0 16,1-1 0-16,2-8 0 0,-5-6 0 0,3-3 0 15,0-6 0-15,-4-2 0 0,0 0 0 0,-2-14 0 16,-2-10 0-16,-2-4 0 0,1-6 0 16,-3-7 0-16,-2 0 0 0,1-5 0 0,-2-1-14 0,-2-1-67 15,1-5-15-15,1-11 29 16,-1 2 1-16,1-5-40 0,0-4 35 0,1-3-9 15,2 0 43-15,-1-1-33 0,-2 19-1 0,0 4 34 16,-5 18 1-16,-1 13 83 0,0 7-37 0,0 2-23 16,0 10 691-16,-1 2-568 0,-9 21-110 0,0 15 0 15,1 11 0-15,4 13 0 0,3-1 0 0,2 8 0 16,0 5 0-16,0 4 0 0,0-1 0 0,6-2 0 16,4-4 0-16,4-6 0 0,-1-13 0 0,6 1 0 15,-3-6 0-15,4-5 0 16,-4-8 0-16,3-4 0 0,-3-6 0 0,0-7 0 15,1-4-197-15,-4-7-252 0,2-4 206 0,-2 0-698 16,-4-11 452-16,1-8 216 0,0-9 122 0,-5-2-378 16,-1-4 247-16,-2-11 123 0</inkml:trace>
  <inkml:trace contextRef="#ctx0" brushRef="#br0" timeOffset="-198441.15">13361 9613 2421 0,'5'-32'0'0,"2"9"0"0,2-1 0 0,-2 5 0 0,2 4 0 0,0 5 0 0,3 5 0 0,1 3 0 0,0 2 0 0,2 0 0 0,0 4 511 16,0 12-237-16,-1 3-119 0,-2 4-60 0,-3 0 349 15,-1 8-413-15,-4-1-31 0,-4 3 0 16,0 0 0-16,-4 0 0 0,-11 0 0 0,-2-2 0 0,-3-1 0 16,-1-4 0-16,-4-1 0 15,3-5 0-15,1-3 0 0,-5-2 0 0,7-4 0 0,1-4 0 0,2-3 0 16,7-2 0-16,0-2 0 16,2 0-274-16,7-7 55 0,0-9-759 0,7-4 471 0,11-1 235 0,3 1 109 15</inkml:trace>
  <inkml:trace contextRef="#ctx0" brushRef="#br0" timeOffset="-197843.02">13789 9542 2512 0,'14'-24'0'0,"-2"-1"0"0,-6 3 0 0,-4-7 0 16,-1 8 0-16,-1-1 0 0,0 4 0 0,-9 0 0 0,-4 7 0 0,-4 5 0 0,-2 3 109 0,-7 3 508 0,1 1-290 0,1 16-146 15,-2 6-63-15,3 6-51 0,0 8-67 0,9 0 0 16,4 5 0-16,6-1 0 0,4-4 0 0,0 11 0 15,2-8 0-15,8-5 0 0,8 0 0 0,1-3 0 16,4-1 0-16,1-5 0 16,2-4 0-16,2-5 0 0,3-5 0 0,0-5 0 0,3-6 0 15,0-1 0-15,-2 0 0 0,0-5 0 0,-1-10 0 16,-2-2 0-16,-1-3 0 0,-2-3 0 0,-3-2 0 16,0-1 0-16,-3-4-33 0,-3-2-25 15,0-3 14-15,-4-6-7 0,-2 3 13 16,-5 2 59-16,-4 0-29 0,-2 2 1 0,0 10-38 0,-2 2 225 15,-13 5-97-15,-2 4-83 0,-3 7 0 16,-6 5 0-16,5 1 0 0,-8 8 0 0,5 14 0 0,5-1 0 16,4 6 0-16,6 3 0 15,3 0 0-15,5 2 0 0,1 0 0 0,0 0 0 16,5-2 0-16,8-4 0 0,-1-3 0 0,6 1 0 0,-4-7 0 16,2-4 0-16,-1-2 0 0,0-5 0 15,1-2 0-15,-2-4 0 16,-2 0 0-16,1-4 0 0,-1-13-2 0,0-4-128 0,-3-5 36 0,1 0 33 15,0-7 1-15,-3-9-17 16,0 0 0-16,3-3 41 0,-3-5-9 0,1-7-97 16,1-6 53-16,1 1 26 0,-3-2-72 0,0-1 50 15,1 9 15-15,-4 4 40 0,0 12-6 0,-2 5 0 16,-2 12 0-16,0 8 547 0,0 4-258 0,0 3-140 16,-2 8-47-16,-6 0 295 0,0 23-361 0,3 7 0 15,1 13 0-15,1 6 0 16,1 15 0-16,2-3 0 0,0 5 0 0,0-6 0 0,0 17 0 0,0-9 0 15,2-2 0-15,3-10 0 0,2 2 0 16,1-3 0-16,4-8 0 0,-3-10 0 0,3-1 0 16,-3-4 0-16,0-11-194 0,0-3 37 0,-1-8 40 15,1-4-404-15,2-6 242 0,1-2 121 0,-3-15-722 16,0-8 413-16,5-6 219 0</inkml:trace>
  <inkml:trace contextRef="#ctx0" brushRef="#br0" timeOffset="-197715.18">14463 9574 3161 0,'2'-25'0'0,"0"4"0"0,0 1 0 0,0 7 0 0,-1 3 0 0,-1 5 0 0,2 3 0 0,0 0 0 0,2 2 0 0,5 0 0 0,1 11 126 0,3 1 164 16,2 2-127-16,3 7-63 0,-2-4-32 0,-2 0-364 0,5 5 162 15,-4-6 85-15,1 0 43 0,0-2-796 0,1-3 419 16,2-5 218-16,-4-4 97 0</inkml:trace>
  <inkml:trace contextRef="#ctx0" brushRef="#br0" timeOffset="-197540.22">14892 9213 3738 0,'1'-19'0'0,"1"10"0"0,0 0 0 0,-2 5 0 0,0 2 0 0,0 2 0 0,0 11 0 0,-8 21 0 0,-5 9 0 0,-8 16 0 0,-1 7 157 0,-4 11-121 0,-6 13-36 0,0-2 0 0,-2 3 0 16,-4 3 0-16,-3 2 0 0,0 5 0 0,-1-1 0 15,1-2 0-15,2 2 0 16,7-2 0-16,2-13 0 0,-7 24-163 0,6-9 71 0,3-11-813 15</inkml:trace>
  <inkml:trace contextRef="#ctx0" brushRef="#br0" timeOffset="-193183.97">15770 9335 2937 0,'4'-3'0'0,"-1"-1"0"0,1-2 0 0,2 2 0 0,2 1 0 0,-3-2 0 0,2-2 0 0,-1-1 0 0,2 2 0 0,-2-2 0 0,1-4 112 0,-2 0 47 16,2-2-62-16,-4-3-29 0,1 1-1 0,-2-4 3 16,0 0-9-16,-2-1-24 0,0 1-1 0,0-1-41 15,0 0-1-15,-6 1 52 0,-4-1-9 0,1 2 8 16,-2 0-9-16,-3 1 1 0,2 0 60 0,-4 4-97 16,0 0 0-16,-2 2 0 0,2 2 0 0,-3 3 0 15,3-1 0-15,-4 4 0 16,5 2 0-16,0 1 0 0,0 1 0 0,4 0 0 0,-2 0 0 0,3 0 0 15,-1 6 0-15,0 3 0 16,3 3 0-16,-1 3 0 0,2-1 0 0,-1 2 0 16,2 4 0-16,0 0 0 0,-1 5 0 0,4-2 0 15,-3 2 0-15,1-2 0 0,-2 7 0 0,2-2 0 16,-1 0 0-16,1 4 0 0,1 0 0 0,-2 2 0 16,2 0 0-16,-1 1 0 0,1 1 0 0,2 2 0 15,2-1 0-15,-2-1 0 0,2 1 0 0,0 1 0 16,0 0 0-16,0-2 0 15,0-1 0-15,0-3 0 0,2 2 0 0,0 0 0 16,2-2 0-16,-1 1 0 0,3 3 0 0,-2 0 0 16,0-1 0-16,0 8 0 0,-1-8 0 0,-1 2 0 15,2 1 0-15,-1-1 0 0,-1 2 0 16,2 1 0-16,-1-3 0 0,-2 3 0 0,-1-3 0 0,0 2 0 16,0 5 0-16,0-8 0 0,0 2 0 15,0-4 0-15,0 3 0 0,0-4 0 0,-4 0 0 0,-2-3 0 16,1-4 0-16,-2 0 0 0,-1-7 0 15,-2 1 0-15,-1-3 0 0,1-2 0 16,-4-4 0-16,-3-1 0 0,2-4 0 0,-3-4 0 16,-3-2 0-16,-4 0 0 0,2 0 0 0,0-9 0 15,-4-7 0-15,3-4 0 0,-1-3 0 0,2-3 0 16,1 0 0-16,5-1 0 0,4 3 0 0,-2-6 0 0,9 1 0 16,4 5 0-16,2-2 0 0,2 3 0 15,16-1 0-15,5 3-1079 0,6 0 382 0</inkml:trace>
  <inkml:trace contextRef="#ctx0" brushRef="#br0" timeOffset="-192323.47">15975 10673 2077 0,'0'0'0'0,"-2"0"0"0,2 0 0 0,-1 0 0 0,-1 0 0 0,2 0 0 0,-3 3 0 0,1 8 0 0,2 5 0 0,-2 2 0 0,0 4 287 0,1 3-126 0,-1 1-62 0,2 1 236 16,0 3-140-16,0-2-84 0,0 1-38 0,2 0 236 16,3-2-136-16,7-3-68 0,1-5-99 0,2-2-6 15,3-2 0-15,3-5 0 0,2-4 0 0,4-3 0 16,-7-3 0-16,6 0 0 0,-3-3 0 0,-3-9 0 16,-1-7 0-16,-2-2 0 0,-6-2 0 0,0-7 0 15,-3 3 0-15,-6-4 0 0,0 3 0 0,-2-2 0 16,0 0 0-16,-14 0 0 15,0 3 0-15,-4 3 0 0,-1 5 0 0,-4 2 0 16,2 6 0-16,-6 0 0 0,7 7 0 0,-3 1 0 16,-1 3 0-16,3 0 0 0,3 9 0 0,2 2 0 15,3 2 0-15,4-1 0 0,1 1 0 0,6 0 0 16,0-2 0-16,2 2-487 0,0-1 26 0,0-5 213 0,2 2-329 16,2-1 270-16</inkml:trace>
  <inkml:trace contextRef="#ctx0" brushRef="#br0" timeOffset="-191723.18">16053 8842 2927 0,'-5'-4'0'0,"0"-2"0"0,1 4 0 0,2 0 0 15,0 0 0-15,2 2 0 0,0 0 0 0,0 8 0 0,0 12 0 0,2 1 0 0,7 10 67 0,0-2 293 0,1 5-162 0,-1 4-80 0,-1-3 125 16,-1 3-225-16,-1-1-18 0,0-1 0 15,-4 1 0-15,0-3 0 0,-1-1 0 0,-1-2 0 16,0-1 0-16,0-2 0 0,0-3 0 0,-5-4 0 16,1-3-4-16,1 0 2 0,1-9-18 0,-3-2-636 15,5-3 269-15,0-4 175 0,0 0 78 0,2-1-652 16,8-21 375-16</inkml:trace>
  <inkml:trace contextRef="#ctx0" brushRef="#br0" timeOffset="-191588.39">16179 9185 2840 0,'0'-2'0'0,"0"2"0"0,-2 0 0 0,2 0 0 0,0 0 0 15,2 0 0-15,8 0 0 0,5 0 0 0,2 0 0 0,1 0 0 0,7 0 165 0,0 0-63 0,-1 0-33 0,0 0-347 0,-3 0 166 0,2 0 71 16,-1 0 38-16,0 0-349 0,-3 0 194 0,-1 0 98 16</inkml:trace>
  <inkml:trace contextRef="#ctx0" brushRef="#br0" timeOffset="-191346.69">16517 9027 2742 0,'0'-6'0'16,"0"1"0"-16,2 1 0 0,3 0 0 0,0 1 0 0,4-1 0 0,4 2 0 0,1 2 0 0,2 0 0 0,3 4 0 0,2 9 374 0,-4-2-159 0,4 8-94 0,-5 0-42 0,0 1 144 15,-4 3-93-15,-2 0-83 16,-6-3-47-16,-2 6 0 0,-2-1 0 0,0-1 0 15,-4 3 0-15,-10-5 0 0,0-2 0 0,-9 4 0 16,2-4 0-16,1-4 0 0,-5 0 0 0,6-6 0 16,-1-3 0-16,1-5 0 0,3-2 0 0,-2 0-66 0,8 0-242 0,-1-9 105 15,8-6-659-15,3-3 412 16,0-4 206-16,3-1-287 0</inkml:trace>
  <inkml:trace contextRef="#ctx0" brushRef="#br0" timeOffset="-191127.02">16855 8993 3406 0,'2'0'0'0,"-2"0"0"0,0 0 0 0,-2 0 0 0,-8 2 0 0,2 4 0 0,-2 3 0 0,-1 5 0 0,4 1 0 0,-3 3 0 0,3 5 139 0,3 2 247 0,2-1-386 0,2-2 0 16,0 6 0-16,0-4 0 0,4 1 0 0,8-2 0 15,2-2 0-15,-1-4 0 0,8 5 0 0,0-7 0 16,-5-4 0-16,7-2 0 0,-2-1 0 0,-1-4 0 15,-1-2-194-15,2-2-40 0,-5 0 111 0,3 0-637 16,-2-2 361-16,0-6 172 0,-2-5-599 0</inkml:trace>
  <inkml:trace contextRef="#ctx0" brushRef="#br0" timeOffset="-190969.36">17131 9068 3790 0,'-13'3'0'0,"4"2"0"0,1-4 0 16,1 4 0-16,3-4 0 0,0-1 0 0,4 2 0 0,0-2 0 0,4 2 0 0,9 0 0 0,2-2 141 0,4 3-141 0,-2-2 0 0,2 0 0 0,-1 2 0 16,3-3 0-16,-3 0-382 15,0 2 111-15,-1-1 164 0,-4-1 67 0,1 2-841 0,-2-2 438 0,-3 0 219 16</inkml:trace>
  <inkml:trace contextRef="#ctx0" brushRef="#br0" timeOffset="-190652.5">17355 8963 2998 0,'-4'-5'0'0,"0"-1"-1"0,0 2 1 0,3-1 0 0,1 1 0 0,0 2 0 0,1-2 0 0,13 3 0 0,1 1 0 0,2 0 0 0,1 1 203 0,5 9-83 16,-2 3-41-16,-1 0 53 0,-4 2-38 0,0 2-33 16,-1 6-52-16,-5-5 0 0,-5 7 28 0,-3 0-132 15,-2-2 75-15,-2 5 24 0,-13-1-1 0,-2-1-33 16,-1-4 33-16,-5-2 1 0,4-4 42 15,-5 1 135-15,3-7-95 0,0 1-78 16,1-3-8-16,1-5 0 0,5 1 0 0,2-1 0 16,3-3 0-16,3 0 0 0,3 0 0 0,2 0 0 0,1 0 0 0,0 0 0 15,4 0 0-15,11 0 0 16,4 0 0-16,1 0 0 0,3 0 0 0,3 0 0 16,1 0 0-16,1 0 0 0,-2 0 0 0,0 0 0 15,-2 0 0-15,5 0 0 0,-10 0-195 0,3 0-40 16,-1 1 98-16,0 1-681 0,-5-2 381 0,1 0 204 15,-4 0 98-15</inkml:trace>
  <inkml:trace contextRef="#ctx0" brushRef="#br0" timeOffset="-190495.04">17717 8982 3152 0,'-2'-3'0'0,"0"0"0"0,1 2 0 0,1 1 0 0,0 0 0 0,0 0 0 0,3 0 0 0,9 0 0 0,5 6 0 0,-2 1 0 0,1 2 194 0,4 1-83 15,-4 1-304-15,3 0 115 0,-3 2 58 0,0-1-283 16,-1-1 165-16,-2 0 88 0,0-4 44 0,1-1-823 16,-2-2 407-16,2-4 198 0</inkml:trace>
  <inkml:trace contextRef="#ctx0" brushRef="#br0" timeOffset="-190124.1">18095 8806 3546 0,'-4'-2'0'0,"-2"2"0"0,1 0 0 0,-1 0 0 0,3 2 0 0,-3 7 0 0,2 2 0 0,0 5 0 0,2 0 0 0,-1 7 0 0,-3-1 150 0,1 7-56 0,-5 0 47 16,0 3-141-16,-2 4 0 0,-4 6 0 0,-2-3 0 31,-1 2 0-31,-2 2 0 16,1 1 0-16,1-4 0 15,-6 10 0-15,5-7 0 0,3-1 0 16,2-1 0-16,1-8 0 0,5 2 0 16,0-2 0-16,3-5 0 31,4-7 0-31,-2-1 0 0,4-4 0 0,0-5 0 31,0-4 0-31,0 1 0 0,0-5 0 0,0-1 0 0,0-1 0 0,0-1 0 0,0 0 0 0,0 0 0 0,0 0 0 0,0 0 0 0,0 0 0 31,0 0 0-31,0 0 0 0,0 0 0 0,0 0 0 0,0 0 0 0,0 0 0 0,0 0 0 0,0 0 0 0,0 0-212 32,0 0-224-32,2-1 200 0</inkml:trace>
  <inkml:trace contextRef="#ctx0" brushRef="#br0" timeOffset="-189254.06">18059 9782 2442 0,'-13'-9'0'0,"0"1"0"0,3 1 0 0,1-3 0 0,6 1 0 0,1 0 0 0,2-3 0 0,0 4 0 0,12-2 0 0,9 2 0 0,6 2 216 0,1 5-90 0,4 1 263 0,0 0-166 16,0 9-98-16,0 8 171 0,-2 4-182 0,-4 3-114 16,0 2 0-16,-5 4 0 0,-2 2 0 0,-6 2 0 15,-4-2 0-15,-5 3 0 0,-2-1 0 0,-2 0 0 16,0-1 0-16,-12-1 0 0,-4-3 0 16,-5-3 0-16,-4-3 0 0,-1-3 0 0,0-7 0 0,-4-1 0 15,2-6 0-15,0-3 0 16,1-3 0-16,6 0 0 0,0 0 0 0,1-2 0 15,7-5 0-15,2-5 0 0,7-1 0 0,4-2 0 16,0 0 0-16,4-5-715 0,15 1 308 0,3 0 185 0,8-1-577 16,6-2 385-16</inkml:trace>
  <inkml:trace contextRef="#ctx0" brushRef="#br0" timeOffset="-189025.83">18597 9771 3227 0,'0'-8'0'0,"0"-1"0"0,-2-2 0 16,-10 1 0-16,-3 1 0 0,0 2 0 0,-2 1 0 0,-2 1 0 0,-1 5 0 0,-3 0 0 0,1 0 112 0,-3 14 338 0,3 5-308 0,1 2-142 0,2 5 0 0,3 0 0 15,2 5 0-15,9 0 0 0,1 0 0 0,4 0 0 16,0 0 0-16,11-2 0 0,8 0 0 0,4-3 0 16,3-2 0-16,4-1 0 0,2-4 0 0,0-1 0 15,2-3 0-15,-2-2 0 16,0-2 0-16,-1 1 0 0,1-5 0 0,-2-1-966 15,0-4 454-15,-1-2 237 0,-5 0-327 0</inkml:trace>
  <inkml:trace contextRef="#ctx0" brushRef="#br0" timeOffset="-188552.95">19177 9865 2589 0,'-4'-11'-2'0,"-2"-3"1"0,-1-1 0 0,-1 1 1 0,1-2 0 0,-3 2 0 0,1-2 0 16,0 1 0-16,-1 0 0 0,-1 2 0 0,0 2 127 0,-3 1 147 0,2 4-122 0,-6 5-58 0,0-1 64 15,-5 2-61-15,4 6-20 0,-5 11-10 0,2 5 208 16,2 2-250-16,2 5-25 0,5 3 0 0,2 2 0 16,7-1 0-16,4 1 0 0,0 0 0 0,0-4 0 15,9 0 0-15,6-1 0 16,4-6 0-16,-2-2 0 0,3-4 0 0,-2-6 0 15,3-1 0-15,-1-5 0 0,1-3 0 0,-3-2 0 16,-1-2 0-16,2-13 0 0,-2-5 0 0,-4-7 0 16,0-2-148-16,-4-5 19 0,3-6 46 0,-5 1-34 15,-1-5 39-15,-1 3-9 0,3-13 73 0,-2-1-23 16,-1-11 0-16,1 3 0 0,-1-5-106 0,1 6 44 16,0-9 35-16,-2 20-57 0,-1 8 42 0,-1 3 0 15,-2 14 41-15,0 9 183 0,0 2-87 0,0 5-48 16,0 7-23-16,-3 3 630 0,-5 6-286 0,2 14-163 15,-1 12-94-15,1 10-74 0,3 2 0 0,1 9 0 16,2 12 0-16,0-12 0 0,0 17 0 0,3-10 0 16,5-7 0-16,-1 3 0 15,3-2 0-15,1-2 0 0,0-6 0 0,1-1 0 16,-1-4 0-16,2-7 0 0,0 0 0 0,-2-8 0 16,3-1 0-16,-2-7-132 0,0-4-55 0,-1-5-737 15,2-7 444-15,1-2 212 0,-2-6 120 0,2-13-650 16</inkml:trace>
  <inkml:trace contextRef="#ctx0" brushRef="#br0" timeOffset="-188180.98">19530 9493 3128 0,'2'-4'0'0,"-1"2"0"0,1 0 0 0,0 2 0 0,3 0 0 0,4 0 0 0,3 0 0 0,8 0 0 0,4 4 0 0,0 0 0 0,8 0 125 0,1-1 237 0,0 0-162 16,-1 0-84-16,0-3-116 0,-5 0 0 0,6 0 0 15,-13 2 0-15,3 0 0 0,-6-2 0 0,-7 3 0 16,-1 2 0-16,-4-1 0 0,-3 7 0 16,-2 4 0-16,-7 5 0 0,-12 5 0 15,-3 3 0-15,-8 8 0 0,1-1 0 0,-1 3 0 16,0 1 0-16,0-1 0 0,5-5 0 0,-5 9 0 16,6-6 0-16,6-7 0 0,-2 2 0 0,8-3 0 15,0-8 0-15,3 1 0 0,3-2 0 0,4-6 0 16,-1-2 0-16,3-1 0 0,0-3 0 0,0 1 0 15,2 0 0-15,5-3 0 0,7 0 0 16,2-1 0-16,3 2 0 0,5-3 0 16,2-1 0-16,2 2 0 0,3-4 0 0,-1 2 0 15,0 0 0-15,0-2 0 0,2 2 0 0,-2-2 0 16,-2 0 0-16,-2 0 0 0,-5 0 0 0,-2 0 0 16,-6 0 0-16,-2 0 0 0,-5 0 0 0,-1 0-915 15,-3 0 413-15,-2 0 237 0,0 0 114 0</inkml:trace>
  <inkml:trace contextRef="#ctx0" brushRef="#br0" timeOffset="-188003.51">19560 9678 3931 0,'-25'0'0'0,"11"0"0"0,2 0 0 0,4 0 0 0,5 1 0 0,3-1 0 0,0 3 0 0,0 3 0 0,17 1 0 0,10 4 0 0,2-2 0 16,11 6 0-16,-5-5 0 0,15 6 0 0,-6-3 0 15,1-1 0-15,0 0 0 16,0 2 0-16,-5-3 0 0,7 4 0 0,-8 2-166 16,-4-2-161-16,-4 3 182 0</inkml:trace>
  <inkml:trace contextRef="#ctx0" brushRef="#br0" timeOffset="-187845.81">20578 10075 3931 0,'-25'-4'0'16,"14"4"0"-16,2 0 0 0,-5-2 0 0,0-1 0 0,2-1 0 0,5 2 0 0,5-3 0 0,0 3 0 0,2 0 0 0</inkml:trace>
  <inkml:trace contextRef="#ctx0" brushRef="#br0" timeOffset="-182810.87">11433 11168 1928 0,'-15'0'0'0,"4"0"0"0,0 2 0 0,2 2 0 0,0-3 0 0,2 3 0 0,2-3 0 0,1-1 0 0,2 3 0 0,0-3 0 0,2 0 235 0,0 2-104 0,0-2-46 16,0 0 185-16,0 0-116 0,0 0-58 0,0 0 108 16,0 0-88-16,0 2-39 0,0 2 1 0,2-1 136 15,4-1-88-15,1 2-34 0,-2-2 33 0,2 1-125 16,-2-1 0-16,1 1 0 0,-3-3 0 0,1 1 0 15,0-1 0-15,-3 0 0 0,2 0 0 0,-1 0 0 16,0 0 0-16,-2 0 0 0,2 0 0 0,-1 0 0 16,-1 0 0-16,2 0 0 0,-2-1 0 15,2-2 0-15,0 0 0 0,-2 1 0 16,2-2 0-16,-2 2 0 0,0 0 0 0,0 1 0 16,2-1 0-16,-2 2 0 0,0 0 0 0,0 0 0 15,0 0 0-15,0 0 0 0,1 0 0 16,1 0 0-16,4 0 0 0,2-2 0 0,1 2 0 0,2 0 0 15,3 0 0-15,0-2 0 0,4 2 0 0,0-2 0 16,3 0 0-16,5-1 0 0,1 2 0 0,3 0 0 16,2-2 0-16,3 2 0 15,2-1 0-15,9 0 0 0,-3 0 0 0,4 1 0 0,0-1 0 0,4-1 0 16,2 3 0-16,12 0 0 16,-13 0 0-16,5 0 0 0,1 0 0 0,-2 0 0 15,1 0 0-15,-5 0 0 0,-3 0 0 0,-2 0 0 16,-4 0 0-16,0 0 0 0,-9 0 0 0,0 3 0 0,-4-3 0 15,-8 2 0-15,1-2 0 0,-5 0 0 16,-4 0 0-16,-3 1 0 0,-3-1 0 0,-2 0 0 16,-4 0 0-16,-1 0 0 0,1 0 0 0,-2 0 0 15,0 0 0-15,0 0 0 16,0 0 0-16,0 0 0 0,0 0 0 0,0 0 0 16,0-1 0-16,0-1 0 0,0-1 0 0,0 1 0 15,0 0 0-15,0 2 0 0,0 2-1260 0</inkml:trace>
  <inkml:trace contextRef="#ctx0" brushRef="#br0" timeOffset="-180517.06">20873 9428 3003 0,'-5'-7'0'0,"5"5"0"0,0 2 0 0,0 0 0 0,0 0 0 0,0 0 0 0,9 0 0 16,5 0 0-16,9 0 0 0,4 0 0 0,1 0 657 0,5 0-386 0,1 0-271 0,4 0 0 0,0 0 0 0,1 0 0 16,-3 0 0-16,1 0 0 0,-3 0 0 15,-6-1 0-15,6 1 0 0,-8 0 0 0,-5 0 0 16,-1 0 0-16,-4 0 0 0,-6 0 0 15,2 0-87-15,-4 3 21 0,-3 5-88 0,-3 2-811 16,-2 1 465-16,0 2 223 0</inkml:trace>
  <inkml:trace contextRef="#ctx0" brushRef="#br0" timeOffset="-180321.65">21085 9730 3931 0,'-19'9'0'0,"2"2"0"0,1 0 0 0,6-5 0 0,0-2 0 0,7-2 0 0,-1 0 0 0,4-1 0 0,2 2 0 0,15-1 0 0,10-2 0 0,3 0 0 0,11 0 0 16,-2 0 0-16,-5 0 0 0,6-2 0 0,-1-1 0 15,-2 0 0-15,6 1 0 0,-8 0 0 0,4 0 0 16,-3 2 0-16,-1 0 0 0,1 0 0 0,-3 0-697 16,-3 6 21-16,0 2 320 0</inkml:trace>
  <inkml:trace contextRef="#ctx0" brushRef="#br0" timeOffset="-175076.4">22362 9233 1856 0,'0'-1'0'0,"0"-1"0"16,0 0 0-16,-2-2 0 0,2-2 0 0,0 1 0 0,0-2 0 0,0-5 0 0,0 1 0 0,2-2 0 0,4-2 97 0,-1-2-30 0,2-2 36 0,-4 0-34 0,3-1 10 0,-1 0-43 15,-1-1 32-15,-1-2-1 16,-1 2-30-16,1-2-1 0,-3 1 36 0,0 1-35 16,0 2-1-16,0-3 41 0,0 3 0 15,-6 3-40-15,-2-1 60 0,1 0-34 0,-2 4-1 16,-1 0-26-16,1 3 35 0,0-1-1 0,-1 3-25 16,-1 4-8-16,0-3 40 0,1 3 0 0,-1 2-40 15,2 0-22-15,-3 1 30 0,3 1-9 0,0 0 1 16,-1 0-26-16,0 0 25 0,0 1 0 0,1 5 44 15,2 0-44-15,-2 1 0 0,2 3 1 0,-2-1-34 16,2 2-3-16,0 2 0 0,1 2 0 16,-2 3 0-16,4 0 0 0,1 1 0 15,-1 1 0-15,2 5 0 0,2 1 0 0,0 2 0 16,0-1 0-16,0 1 0 0,0 4 0 0,4-1 0 16,3 4 0-16,0-1 0 0,-2 1 0 0,2 6 0 15,-1-1 0-15,-1-4 0 0,2 9 0 0,-2-5 0 16,-1 7 0-16,1-4 0 0,-1 1 0 0,-2-6 0 15,1 11 0-15,-1-4 0 0,3-1 0 0,-3-9 0 16,0 4 0-16,-1 1 0 16,-1-3 0-16,0 1 0 0,0-3 0 0,0 1 0 15,0 0 0-15,0-2 0 0,-8 1 0 0,-1-2 0 16,-2 3 0-16,-1-4 0 0,-2 0 0 0,-2-1 0 0,0-3 0 16,-2-6 0-16,0 1 0 0,1-7 0 15,-1-4 0-15,-1-3 0 0,1-3 0 0,-2-3 0 16,1-3 0-16,1 0 0 0,-1-2 0 0,-2-8 0 15,2-7 0-15,0 0 0 0,0-5 0 0,3 0 0 16,2 6 0-16,0-5 0 16,1 2 0-16,3 1 0 0,1 5 0 0,1-1 0 0,5 3 0 15,1 1 0-15,2 1 0 0,0 0 0 16,5 1 0-16,12 3-460 0,4 1-20 0,5 0 227 16,1 3 108-16,3-2-672 0,0 3 391 0</inkml:trace>
  <inkml:trace contextRef="#ctx0" brushRef="#br0" timeOffset="-174664.28">22493 10036 3222 0,'-3'-4'0'0,"-1"2"0"0,0 0 0 0,-1 0 0 0,1 2 0 0,-1 0 0 0,0 0 0 0,-2 0 0 0,0 0 0 0,1 8 0 0,-2 4 225 0,4 2-95 0,1 4-47 0,1-3 156 15,2 5-207-15,0-1-32 0,0-1 0 0,2 1 0 0,5-2 0 16,5-2 0-16,1-2 0 0,2-2 0 16,0-1 0-16,0-2 0 0,0-7 0 0,0 1 0 15,0-2 0-15,0 0 0 0,-2-2 0 0,1-7 0 16,-3-4 0-16,-2-2 0 0,-2-4 0 0,-2 0 0 15,-3-4 0-15,-1-3 0 0,-1 2 0 16,0 3 0-16,-8-7 0 0,-3 6 0 16,0 3 0-16,-8-2 0 0,5 6 0 0,-6 2 0 15,1 3 0-15,-1 5 0 0,1 1 0 0,1 2 0 16,1 2 0-16,1 0 0 0,5 0 0 0,0 0 0 16,4 6 0-16,1 1 0 0,2-1-130 0,2 1-4 0,2 1-350 15,0-2 224-15,0-1 113 0,4-1-604 16,6-2 358-16,-1-2 169 0,2 0 99 0,-1-9-425 0</inkml:trace>
  <inkml:trace contextRef="#ctx0" brushRef="#br0" timeOffset="-174438.93">22649 8674 3435 0,'-7'-7'0'0,"3"3"0"0,2 2 0 15,1 1 0-15,-1-1 0 0,2 2 0 0,0 0 0 0,0 0 0 0,0 0 0 0,0 14 0 0,0 6 166 0,2 6-69 0,3 1-30 0,-1 7 0 0,1 8-228 16,0-3 99-16,-3-4 59 0,-1 13-482 0,1-7 262 16,-2 4 129-16,0-2 66 0,0 2-273 0,0-4 64 0,0 11 118 15,-5-8-625-15</inkml:trace>
  <inkml:trace contextRef="#ctx0" brushRef="#br0" timeOffset="-173671.99">23136 9636 2597 0,'0'0'-5'0,"0"0"3"0,0 0 0 0,0 0 1 0,0-2-1 0,0-6 1 0,0-5 0 16,0-1 1-16,0-4 0 0,0-2-1 0,0 1 105 0,2-10-7 0,0 5-30 0,-1 0 0 0,-1-1-30 0,0 4-38 16,0-3 9-16,0 4 29 0,-9-1 0 0,-3 2 50 15,-4 2-24-15,-2 5-1 0,-3 3 164 0,-4 4-98 16,-1 2-46-16,-1 3 88 16,0 0-92-16,-1 8-78 0,3 10 0 0,2 2 0 15,2 5 0-15,5 3 0 0,2 3 0 0,5 6 0 16,6 0 0-16,3 1 0 0,0-1 0 0,1 1 0 15,8-2 0-15,7-3 0 0,2-2 0 0,1-4 0 16,1-4 0-16,0-3 0 0,-1-6 0 0,2-3 0 16,-3-4 0-16,-1-4 0 0,0-3 0 0,-2 0 0 15,1-12 0-15,-2-8 0 0,-1-5 0 16,-1-3 0-16,1-12-41 0,-4 1 40 16,3-6-49-16,-3-8 13 0,0-3-115 0,3-16 62 15,-3 3 26-15,0-4-190 0,3 0 108 0,-5 5 55 16,-2 15 18-16,-1 1 80 0,-2 14 0 0,-2 3-44 15,0 12 0-15,0 4 188 0,0 7-104 0,0 3-37 16,-4 7 574-16,1 1-317 0,-1 1-267 0,-2 6 0 16,1 18 0-16,0 6 0 0,2 11 0 0,3 4 0 15,-2 7 0-15,2 1 0 0,0 4 0 0,0 1 0 16,0 10 0-16,0-8 0 16,0 0 0-16,0-9 0 0,4 5 0 0,-1-1 0 15,4-8 0-15,-2-3 0 0,-1-10 0 0,3 0 0 16,0-8 0-16,0-5 0 0,-2-2 0 0,2-10-345 15,-1 1-65-15,1-8 176 0,1-2 104 0,2 0-594 16,-3-13 344-16,3-12 172 0,-1-3 85 0,-2-6-438 16,2-9 267-16,-2 2 128 0,-4 9-30 0,3-4 97 15,-2 2 38-15,-3 9 61 0,1-2 0 0,0 4 0 16,0 2 0-16,0 3 406 16,-1 2-240-16,6 5-111 0,-2 1-41 0,4 3 693 15,2 2-353-15,3 3-73 0,1 0-122 0,2 2 285 16,-1 0-209-16,3 5-98 0,-1 8-51 0,2 5 113 15,-3-1-81-15,-2-1-31 0,0 9 184 0,-6-3-117 16,-1 2-96-16,-7 3-58 0,-1 2 0 0,0-2 0 16,-3 0 0-16,-12-1 0 0,0-2 0 0,-3-3 0 15,-3-5 0-15,0-2 0 0,-1-1 0 0,-3-5 0 16,6-4 0-16,-4-2 0 16,1-2 0-16,5 0 0 0,1 0 0 0,6 0 0 15,0-2 0-15,7-8-716 0,3-1 245 0,0-4 208 16,11-4 118-16,10-2-711 0</inkml:trace>
  <inkml:trace contextRef="#ctx0" brushRef="#br0" timeOffset="-173458.42">23737 9346 3521 0,'6'-9'0'0,"-3"1"0"0,-1 1 0 0,-2 3 0 0,0 3 0 0,-11 1 0 0,-2 0 0 0,-4 1 0 0,-4 13 0 0,2 2 0 0,3 7 410 0,-3 3-410 0,6 2 0 16,2 4 0-16,5 1 0 0,4 5 0 0,2-5 0 15,0 0 0-15,10 2 0 0,4-6 0 0,6-1 0 16,0-3 0-16,1-1 0 0,-2-5 0 0,3 3 0 16,-2-5 0-16,3-2 0 15,-6-4-148-15,2-1-271 0,-3-2 181 0,3-5-611 0,2 0 405 0,-2-3 203 16,2 0 102-16,1-3-282 16</inkml:trace>
  <inkml:trace contextRef="#ctx0" brushRef="#br0" timeOffset="-173007.19">24425 9210 2251 0,'0'-20'0'0,"0"4"0"0,0-7 0 0,1 1 0 0,2-2 0 0,0-5 0 0,0-1 0 0,4-4 0 0,0 1 0 0,0-2 0 0,-1 1 139 0,-2-4-56 16,0 4-23-16,-2 2 5 0,-2 3 0 0,0 1-29 15,0 10 9-15,-10-3 129 0,-3 4-69 0,-2 4-34 16,-4 4 203-16,0 1-120 0,-2 6-49 0,1 2 199 16,-6 0-304-16,5 2 0 0,-1 11 0 0,3 4 0 15,3 0 0-15,-2 10 0 0,4-1 0 0,4 1 0 16,4 4 0-16,2 2 0 16,1 1 0-16,3 4 0 0,0 5 0 0,0-2 0 15,0 3 0-15,2 1 0 0,3-4 0 0,4 9 0 16,-3-4 0-16,2 0 0 0,-3 1 0 0,1 0 0 15,-4-5 0-15,5 11 0 0,-5-6 0 0,0-1 0 16,-1 1 0-16,2-1 0 0,-3-5 0 0,0 7 0 16,0-6 0-16,0-1 0 0,0-5 0 0,-6 4 0 15,-3-3 0-15,3 0 0 0,-3-3 0 16,-1-1 0-16,1-4 0 0,-2-6 0 0,-1-1 0 0,1-2 0 16,-3-2 0-16,4-5 0 15,-3-2 0-15,-1-4 0 0,1-2 0 0,-2-2 0 16,2-1 0-16,-2-2 0 0,0 0 0 0,-2-2 0 15,2-7 0-15,-1-5 0 0,0-4 0 0,1-1 0 16,4-3 0-16,2-1-710 0,-1-3 76 0</inkml:trace>
  <inkml:trace contextRef="#ctx0" brushRef="#br0" timeOffset="-172153.65">24729 9936 2115 0,'0'-2'0'0,"-4"0"0"0,2 1 0 0,1 1 0 0,-1 0 0 0,-4 0 0 0,4 0 0 0,-2 12 0 0,-2 7 0 0,1 2 0 0,0 2 296 0,-4 8-134 0,6 1-63 0,-1 0 222 0,2 0-142 0,2 0-72 16,0-3-26-16,0 2 215 16,6-2-130-16,9-5-65 0,2-2-93 0,3-3-8 15,2-6 0-15,6 1 0 0,0-7 0 0,-2-2 0 16,0-5 0-16,-5 0 0 0,4 0 0 0,1-2 0 15,-6-14 0-15,-4 1 0 0,2-5 0 0,-6-2 0 16,-1-7 0-16,-6 3 0 0,-4-5 0 16,-1 3 0-16,0-2 0 0,-5 2 0 0,-7-2 0 0,-6 4 0 15,0-1 0-15,-5 5 0 16,-1 3 0-16,3 6 0 0,-9 1 0 0,4 7 0 16,0 3 0-16,1 2 0 0,4 0 0 0,3 0 0 15,0 12 0-15,8-1 0 0,0 1 0 0,4 4 0 16,2-1 0-16,4 0-744 0,0 0 329 0,0 2 190 15,0-3 95-15,2 2-765 0</inkml:trace>
  <inkml:trace contextRef="#ctx0" brushRef="#br0" timeOffset="-171604.08">24796 8935 2738 0,'-21'-2'0'0,"5"2"0"0,0 0 0 0,5 0 0 0,6 0 0 0,1 0 0 0,3 0 0 0,1 0 0 0,1 0 0 0,20 0 0 0,17 2 303 0,1-2-133 16,10 0-66-16,5 0 448 0,4 0-488 0,11 0-64 15,-8 0 0-15,-7 0 0 0,3 0 0 0,-2 0 0 16,-4 0 0-16,-1 0 0 0,-3 7 0 0,-6-3 0 15,-7 2 0-15,0 2 0 0,-6-3 0 0,-3 1 0 16,-1-1 0-16,-4 0 0 0,-4-4 0 0,-7 1-67 16,-1 0-386-16,-3-2 213 0,-3 2-657 0,-2-2 429 15,0 0 216-15,-12 0-433 0</inkml:trace>
  <inkml:trace contextRef="#ctx0" brushRef="#br0" timeOffset="-171259.26">25204 9097 2727 0,'-38'9'0'0,"-3"2"0"0,8-1 0 0,1-3 0 0,11-1 0 0,6-3 0 0,3-1 0 0,7 0 0 0,1-2 0 0,4 0 0 0,2 0 298 0,14 0-131 16,7 0-56-16,9 0 210 0,-4 0-143 0,2 0-70 15,1 2-87-15,-3 6-21 16,-7-2 0-16,1 5 0 0,-5 0 0 0,-4 4 0 16,-5 0 0-16,-4 3 0 0,-4 2 0 0,0 5 0 15,-11-3 0-15,-3-3 0 0,-7 5 0 0,3-9 0 16,-10 3 0-16,2-2 0 0,0-8 0 0,-1 0 0 15,3-3 0-15,4-1 0 0,-1-4 0 0,3 0 0 16,1 0 0-16,4 0 0 0,5-4 0 0,1 1 0 16,5 0 0-16,2-4 0 0,0 0 0 0,2-1 0 15,10 4 0-15,9-2 0 0,6 0 0 0,1 3 0 16,4-2 0-16,0 4 0 16,3-1 0-16,3 2 0 0,-2 0 0 0,0 0 0 15,-3 0 0-15,-1 0 0 0,-2 0 0 0,-5 0 0 16,-3 0 0-16,-3 0 0 0,-4 0 0 0,-5 0-488 15,-3 2 72-15,-2-1 180 0,-4 1 105 0,-1-2-554 16,0 0 324-16,0-2 163 0,-8-7-434 0</inkml:trace>
  <inkml:trace contextRef="#ctx0" brushRef="#br0" timeOffset="-171038.62">24744 8277 3625 0,'-12'0'0'0,"3"0"0"0,0 8 0 0,5 3 0 0,0 5 0 0,0 3 0 0,3 3 0 0,1 2 0 0,0 3 0 0,0 0 0 0,1 3 199 0,5 1-92 0,6 1-107 0,-1-2 0 16,1 0 0-16,2-1 0 0,-1-3 0 0,1 0 0 15,-6-4 0-15,2-3-535 0,-2 0 278 0,-1-2 156 16,-1-2 65-16,-3-4-882 0,-2-2 440 0,2-3 220 15</inkml:trace>
  <inkml:trace contextRef="#ctx0" brushRef="#br0" timeOffset="-170874.4">24900 8490 3560 0,'4'0'0'0,"1"0"0"0,3 0 0 0,1 0 0 0,3 0 0 0,0 0 0 0,6 0 0 15,0 0 0-15,3-2 0 0,0 1 0 0,5-1 113 0,-3-1-46 0,-1 2 10 0,3-1-39 0,-4 0 0 0,2 2-497 16,-2 0 249-16,-4 0 123 0,0 0-765 0,-3 0 435 16,-1 4 219-16</inkml:trace>
  <inkml:trace contextRef="#ctx0" brushRef="#br0" timeOffset="-170567.07">25274 8360 2713 0,'0'-6'0'0,"-2"3"0"0,2-1 0 0,0-1 0 0,0 1 0 0,0 3 0 0,9-4 0 0,2 4 0 0,5 1 0 0,-2 0 0 0,5 0 100 0,-2 4 125 0,0 4-93 15,-2 3-48-15,0 3 10 0,-4-1 30 0,-5 4-43 16,2 2 0-16,-6 2-112 0,-2 3 34 0,-2-5 10 16,-14 4-31-16,0 0 28 0,-5-2 0 0,-4-2 28 15,1-2 37-15,4-4 10 0,-7 0-47 0,6-3 0 16,1-1-2-16,0-3-36 15,6-2 0-15,3 0 0 0,2-3 0 0,3-1 0 16,4 0 0-16,-1 0 0 0,2 0 0 0,1 0 0 16,0 0 0-16,0 0 0 0,0 0 0 0,1 0 0 15,10 0 0-15,-4 0 0 0,0 0 0 0,-1 0 0 16,2 0 0-16,-3 0-28 0,1 0-165 0,-1 0-337 16,-1 4 247-16,-1 0 122 0,2 2 62 15,0-3-755-15</inkml:trace>
  <inkml:trace contextRef="#ctx0" brushRef="#br0" timeOffset="-170324.91">25576 8400 2701 0,'0'-10'0'0,"2"3"0"0,-2-4 0 0,0-1 0 0,0 3 0 0,0 1 0 0,-2 2 0 0,-6-2 0 0,1 4 0 0,-4 3 0 0,-4 1 143 0,2 0-57 0,-6 14 242 0,2 5-145 16,0 4-74-16,4 3-35 0,-1 4 233 0,5-2-307 16,6 2 0-16,1-2 0 0,2 0 0 0,0-1 0 15,7-5 0-15,10 1 0 0,4-1 0 0,1-3 0 16,6-4 0-16,1-1-20 0,5-6-299 0,1 0 173 16,6-2 51-16,1-5-572 0</inkml:trace>
  <inkml:trace contextRef="#ctx0" brushRef="#br0" timeOffset="-169763.11">26060 8993 3472 0,'0'0'0'0,"0"-1"0"0,0 1 0 15,0 0 0-15,0 0 0 0,0 0 0 0,0 0 0 0,0 0 0 0,0 0 0 0,0 0 0 0,0 5 418 0,3 10-377 0,5 6-41 16,-1 6 0-16,-4 5 0 0,1 8 0 0,-2-2 0 15,-2 13 0-15,0-3 0 0,0 2 0 0,0 2 0 16,0-2 0-16,0-6 0 0,0 10 0 0,0-10 0 16,0-8 0-16,0-1 0 0,0-1 0 15,0-8 0-15,0-2 0 0,-2-3 0 0,0-4 0 0,-1-8 0 16,1 1 0-16,-2-4 0 0,-1-5 0 0,-1-1 0 16,0 0 0-16,-3 0 0 0,-1-6 0 0,0-9 0 15,0-1 0-15,-2-9 0 0,3-1 0 0,-1-6 0 16,1-4 0-16,-2 3 0 0,-2-3 0 0,-1 4 0 15,1 6 0-15,-4 1 0 16,2 13 0-16,-4-2 0 0,1 6 0 0,-5 7 0 16,-1 1 0-16,3 0 0 0,1 15 0 0,2 7 0 15,2 2 0-15,4 7 0 0,5 2 0 0,3 3 0 16,4 1 0-16,0 4 0 0,2 1 0 0,7-10 0 16,7 2 0-16,2-2 0 0,2-4 0 15,5-6 0-15,0-1 0 0,0-7 0 0,4-5 0 0,-1-3 0 16,2-6 0-16,-2 0 0 15,2-3-164-15,-1-7-225 0,-1-8 177 0,-2-1 87 16,-1-1-827-16,-1-4 462 0,-2-7 227 0</inkml:trace>
  <inkml:trace contextRef="#ctx0" brushRef="#br0" timeOffset="-169613.51">26337 9379 3797 0,'1'-16'0'0,"1"8"0"0,-2 3 0 0,0-1 0 0,0 5 0 0,0-2 0 0,0 2 0 0,0 1 0 0,0 0 0 0,3 5 0 0,6 6 134 0,0 3-134 15,2 1 0-15,3 1 0 0,-2 3 0 16,2 1 0-16,-3-2 0 0,4 1-122 0,-2 0-191 16,2-4 174-16,-1-3 88 0,-3-1-971 0,6-4 513 15,-4-5 131-15</inkml:trace>
  <inkml:trace contextRef="#ctx0" brushRef="#br0" timeOffset="-169355.27">26718 9051 3463 0,'1'-16'0'0,"2"6"0"0,-1 3 0 0,-2 1 0 0,0 4 0 0,0 0 0 15,0 2 0-15,-8 10 0 0,-2 14 0 0,0 8 0 0,-8 13 97 0,-2 12 274 0,-4 0-371 0,1 10 0 0,-4 2 0 16,3 9 0-16,-6 9 0 0,6-6 0 0,-2 4 0 16,-3-3 0-16,1 3 0 15,1-12 0-15,1 4 0 0,2-2 0 0,4-9 0 16,4-16 0-16,2-1 0 0,0-10 0 0,5-6 0 15,0-9 0-15,1-1 0 0,0-10 0 0,3-2 0 16,1-6 0-16,0 0 0 0,-1-5 0 0,1 0 0 16,-2 0 0-16,2 0 0 0,1-5 0 0,1 0-546 15,0-1-19-15,2-7 265 0</inkml:trace>
  <inkml:trace contextRef="#ctx0" brushRef="#br0" timeOffset="-168441.53">27569 9170 1591 0,'0'-6'0'15,"0"-3"0"-15,0-1 0 0,1-3 0 0,5 0 0 0,3-1 0 0,-2-4 0 0,3-1 0 0,3-1 0 0,-1-3 0 0,-3 3 79 0,3-4 16 0,-3 1-30 0,-2 0 10 0,2-2-39 16,-4-3 58-16,-1 4-29 15,-4 0 0-15,3 3 37 0,-3-3-24 0,0-5-9 16,0 6-32-16,-3 0 28 0,-4 1-1 0,0 1-27 16,-4 0 61-16,-1 2-36 0,1 1 1 0,-1 2-27 15,-1 3 63-15,1 0-32 0,-1 4 10 0,1 1-41 16,0 2 72-16,2 3-35 0,-3 1-1 0,0 1 49 16,1 1-33-16,-1 0-9 15,2 1-43-15,0 8 106 0,0 4-85 0,2 4-57 0,-1 4 0 16,0 7 0-16,5 2 0 0,1 4 0 0,0 10 0 15,2 0 0-15,2 7 0 0,0 2 0 0,0 10 0 16,0-1 0-16,0 3 0 0,2 1 0 0,2-3 0 16,2 15 0-16,-1-7 0 15,1 6 0-15,-2-4 0 0,4 0 0 0,-5-11 0 16,1 11 0-16,-1-11 0 0,-1-8 0 0,-2 2 0 16,0-3 0-16,0-6 0 0,0 4 0 0,-5-8 0 15,-5-7 0-15,-3-1 0 0,-4-1 0 0,0-4 0 16,-4-5 0-16,0-7 0 0,-2-2 0 0,-2-6 0 15,2-3 0-15,-9-1 0 0,4-5 0 16,0-1 0-16,2 0 0 0,0 0 0 0,1-8 0 0,-3-6 0 16,5 2 0-16,2-5 0 15,7 4 0-15,1-1 0 0,4 5 0 0,4-4 0 16,3 0 0-16,2 2 0 0,4 1-491 0,17-1 63 16,6 2 187-16,4-1-651 0,9-3 428 0,3 4 213 15,-1-2 108-15</inkml:trace>
  <inkml:trace contextRef="#ctx0" brushRef="#br0" timeOffset="-168161.61">27735 9943 3371 0,'7'0'0'0,"-5"0"0"0,-2 0 0 0,0 12 0 0,0 3 0 0,-6 5 0 0,0 7 0 0,3-2 0 0,3 2 0 0,0 0 0 0,0 0 244 16,9-6 72-16,8 6-316 0,2-6 0 0,4-6 0 15,0-3 0-15,4-2 0 0,-2-6 0 0,6-4 0 16,-4 0 0-16,1-2 0 0,-4-11 0 0,-2-4 0 15,-6 0 0-15,-2-9 0 0,-2 3 0 0,-5-1 0 16,-5-5 0-16,-2 0 0 0,0-1 0 16,0-4 0-16,-5 2 0 0,-9 1 0 0,1 4 0 15,-3 4 0-15,2 4 0 0,-5 2 0 16,-1 5 0-16,-1 3 0 0,2 4 0 0,-1 3 0 16,3 2 0-16,0 0 0 0,4 0 0 0,5 4 0 15,-1 5 0-15,3 1 0 0,4-1-584 0,0 1 169 16,2-1 190-16,0-1-585 0,0-5 387 0,2 1 184 15</inkml:trace>
  <inkml:trace contextRef="#ctx0" brushRef="#br0" timeOffset="-167844.75">27898 8390 3133 0,'-6'0'0'0,"2"0"0"0,0 0 0 0,-3 8 0 15,5 5 0-15,-4 2 0 0,2 5 0 0,-1 5 0 0,3 1 0 0,1 4 0 0,-2 3 204 0,3-1-83 0,0-2 239 0,0 4-247 0,0-5-113 0,0 4 0 16,0-4 0-16,3 0 0 0,-2-5 0 0,1 6-159 0,-2-3-18 16,0-7 107-16,0 3-253 15,0-5 181-15,0-4 99 0,0-3-113 0,0-4-661 16,0-1 389-16,0-6 195 0</inkml:trace>
  <inkml:trace contextRef="#ctx0" brushRef="#br0" timeOffset="-167459.93">27946 8663 3123 0,'1'0'0'0,"4"0"0"0,1 0 0 0,1 0 0 0,2 0 0 0,2 0 0 0,3 0 0 0,0 0 0 0,3 0 0 0,3 0 0 0,-3 2 188 0,5 2-266 0,-3-1 67 0,0 1 20 16,3 0 0-16,-3 1-255 0,-2-1 141 0,-2 0 72 15,-2-2 44-15,-4 0-710 0,1 0 368 0,-3-1 182 16,-3-1-90-16,-2 0-402 0,0 0 292 0,-2-3 160 15,0-9 35-15,0-1 77 0,-7-1 38 0,2-5 39 16,0 1 0-16,-1 0 0 0,0 1 0 0,1 2 349 16,1 0-212-16,4 4-88 15,0-1-52-15,0 1 257 0,0 2-51 0,1 0-103 16,13 4 76-16,1 3 273 0,3 2-196 0,0 0-112 16,5 4 268-16,-4 10-186 0,4 0-92 0,-1 4 150 15,-3-2-112-15,-1 7-70 0,-1-2-31 16,-6 1 73-16,-3 1-51 0,-3-1-27 0,-2 1 10 0,-3 4-19 15,-3-4-32-15,-12 0-22 0,-5-3 0 16,-2 1 0-16,-3-2 0 0,-3-4 0 16,3-2 0-16,-1-2-45 0,-1-3 37 0,8-3-182 15,-4-2-211-15,7-3 201 0,5 0 54 0,1 0-513 16,7-10 311-16,3-5 155 0,2-3 69 0,13-7-568 16</inkml:trace>
  <inkml:trace contextRef="#ctx0" brushRef="#br0" timeOffset="-167268.42">28542 8507 3212 0,'0'3'0'0,"0"2"0"0,-2 2 0 0,-13-2 0 0,2 5 0 0,-4 1 0 0,0 3 0 0,2 1 0 0,0 3 0 0,1 3 0 0,7 0 642 0,3 2-565 0,3 0-77 16,1 2 0-16,0-1 0 0,3 1 0 0,10-5 0 15,4 7 0-15,1-6 0 0,-1-4 0 0,5-1 0 16,-9-5 0-16,9 1-569 0,-3-3 228 0,0-4 83 15,-3-3-318-15,1-2 269 16,1 0 134-16,-4 0-510 0</inkml:trace>
  <inkml:trace contextRef="#ctx0" brushRef="#br0" timeOffset="-167120.02">28710 8633 2688 0,'-3'-2'0'0,"1"2"0"0,0 0 0 0,2 0 0 0,0 0 0 0,0 0 0 0,2 0 0 0,7 0 0 0,7 0 0 0,-1 0 0 16,3 0 131-16,2 4-47 0,0-2-246 0,0 1 95 0,2 1 52 0,-2 0-659 16,-2 0 356-16,1-2 178 0,-3-2 98 0</inkml:trace>
  <inkml:trace contextRef="#ctx0" brushRef="#br0" timeOffset="-166846.9">28966 8499 1501 0,'0'-5'0'0,"0"-1"0"0,4 3 0 0,4 0 0 0,6 2 0 0,3-1 0 0,-1 2 0 0,2 0 0 0,0 6 0 0,-4 6 0 0,0 4 106 0,-3 3-34 0,-5 1 149 0,-1 3-97 15,-5 1-43-15,0-1 14 0,-5 3-28 0,-10-2-1 16,-5 1-19-16,-1-4 64 16,-4 0-37-16,0-3 0 0,1-3 13 0,5-4-25 15,-2-1 10-15,1-1-35 0,6-4 157 0,5-1-78 16,2-2-40-16,2-2 129 0,4 2-75 0,-1-2-51 15,2 0 1-15,0 0-98 0,8 0 28 0,8 0 10 16,3 0 18-16,1 0-247 0,5 0 123 0,-4 0 62 16,7 0-208-16,-7 0 109 0,4 0 70 0,-4 0-22 15,0 0-620-15,0 0 329 0,-3 0 164 16,1 0-420-16,-2 0 297 0</inkml:trace>
  <inkml:trace contextRef="#ctx0" brushRef="#br0" timeOffset="-166667.91">29311 8482 2854 0,'0'0'0'0,"0"0"0"0,-2 0 0 0,2 0 0 0,0 3 0 0,0 0 0 0,2 3 0 0,6 1 0 0,1 5 0 0,2-1 0 0,3 4 102 0,-4 0-26 16,1 2-1-16,0 2-37 0,1-2 9 15,-3 1-471-15,0 0 230 0,-1-3 117 0,1-1-674 16,-2-3 395-16</inkml:trace>
  <inkml:trace contextRef="#ctx0" brushRef="#br0" timeOffset="-166469.37">29654 8360 2856 0,'0'0'0'0,"0"0"0"0,0 8 0 0,-7 7 0 0,-9 9 0 0,-1 8 0 0,-3 5 0 0,-3 6 0 0,0 5 0 0,-4 10 0 0,2-1 211 0,-2 3-87 15,3 0 399-15,0 2-306 0,2-8-217 0,1 12 0 16,-2-10 0-16,1-4 0 16,0-1 0-16,0 2-518 0,3-4 219 0,-2-2 168 15,3-4 85-15,3-2-739 0,0-7 385 0,2 0 123 16,1-6-361-16,2-10 300 0</inkml:trace>
  <inkml:trace contextRef="#ctx0" brushRef="#br0" timeOffset="-166156.02">29406 9400 3119 0,'-15'-15'0'0,"10"5"0"0,2-2 0 0,-1-1 0 0,4 0 0 0,0 0 0 0,2 0 0 0,16-3 0 0,6 5 0 0,4 2 0 0,2 3 175 16,7 5-75-16,-1 1-33 15,-1 0 0-15,2 10-32 0,-4 6 1 0,-4 7-57 0,-8 3 24 0,0 6 0 16,-7 1 32-16,-5 9-50 16,-8-3 25-16,-1 0 9 0,-1 5-4 0,-15-5 21 0,-5-1-1 15,-7-2-9-15,-1-6 40 0,3-6-16 0,-8-2-43 16,1-4 56-16,1-5-63 0,2-4 0 0,2-5 0 16,3-4 0-16,-3 0 0 15,11 0 0-15,-3-2 0 0,6-9-212 0,2-2 4 16,7-3 98-16,5-2-666 0,0-7 371 0,6 3 184 15,16-4 93-15,10-2-644 0</inkml:trace>
  <inkml:trace contextRef="#ctx0" brushRef="#br0" timeOffset="-165957.49">30015 9346 2526 0,'11'-14'0'0,"-4"-1"0"0,-4 1 0 0,-1 5 0 0,-2-3 0 0,-9 5 0 0,-9 3 0 0,3 4 0 0,-14 0 0 0,3 1 0 0,-2 14 75 15,-1 4 345-15,6 1-184 0,1 4-104 0,7 5 204 16,0 0-150-16,8 3-166 0,6 0-20 0,1 2 0 16,0-2 0-16,3-2 0 0,12 1-471 0,3-4 219 15,1-2 144-15,6-4 81 0,3 1-809 0,0-5 361 16,2-4 220-16,2-4 110 0,8-2-222 0,-4-4 157 16</inkml:trace>
  <inkml:trace contextRef="#ctx0" brushRef="#br0" timeOffset="-165556.08">30491 9519 1443 0,'19'-32'0'0,"-4"1"0"0,-3 0 0 0,-5 1 0 0,-6 6 0 0,-1-1 0 0,0 7 0 0,-6 1 0 0,-13 6 0 0,-2 3 0 0,-1 5 581 0,-8 3-277 0,3 0-134 16,1 14 278-16,-1 5-206 0,2 5-103 0,2 6-43 16,6 2 184-16,-1 4-123 0,8 2-86 0,3-2-71 15,4-1 0-15,3-1 0 16,0-2 0-16,0-4 0 0,3-7 0 0,7-1 0 15,3-2 0-15,-1-6 0 0,2-4 0 0,2-6 0 16,0-2-354-16,3-2 165 0,1-13 46 16,-3-8 64-16,3-3-251 0,-5-4 148 0,5-9 73 0,-2-1 36 15,-3-3-132-15,3-4 75 0,-3-6 52 0,5-9-60 16,-1 2 52-16,2-4 25 0,-2 0 0 0,-4 12-151 16,0-2 93-16,-7 7 41 15,-1 11 1-15,-4 4 178 0,-1 10-69 0,-2 5-42 16,0 4 582-16,0 3-304 0,0 8-113 0,-9 2-88 15,1 2 536-15,-3 21-288 0,2 4-140 0,-1 15-69 16,-1 1 214-16,2 6-320 0,-1 4 0 0,1 1 0 16,2 2 0-16,-4 1 0 0,5-1 0 0,1 0 0 15,-2-1 0-15,2-4 0 0,0-2 0 0,3-4 0 16,2-12 0-16,0 3 0 0,0-8 0 0,0-1-177 16,0-9 22-16,5-3 80 0,7-5-825 0,1-5 432 15,4-5 208-15,3-2-258 16</inkml:trace>
  <inkml:trace contextRef="#ctx0" brushRef="#br0" timeOffset="-165220.3">30907 9087 2751 0,'3'-10'0'0,"2"4"0"0,0 0 0 0,4 1 0 0,-4 2 0 0,6 2 0 0,4-1 0 0,3 2 0 0,4 0 0 0,2 0 0 0,-1 7 106 0,-2 0 266 0,6 5-173 16,-2 1-81-16,0-1 53 0,-8 0-68 0,4 3-33 15,-6 0-29-15,-6 2-41 0,-1 2 0 0,-7 4 0 16,-1-1 0-16,-13 3 0 0,-10 3 0 0,-10 2 0 16,1-1 0-16,-1 2 0 0,0-3 0 0,6-2 0 15,-3 3 0-15,4-1 0 0,5-4 0 0,5 1 0 16,5-3 0-16,3-1 0 0,2 1 0 0,6-1 0 16,0-2 0-16,0 0 0 15,9-2 0-15,10 1 0 0,1-5 0 0,6 2 0 16,1-5 0-16,3-1 0 0,0-6 0 0,3 2 0 15,-6-2 0-15,6-1 0 0,-14 0 0 0,7-2 0 16,-6 0 0-16,-3 0-8 0,-4 0-45 0,-3 0-471 16,-3 0 245-16,-5 0 121 0,-2-4-152 0,0-5 128 15,-5-2 78-15,-9-4 34 0,-4-3-481 0,-2 1 258 16,-5-6 129-16</inkml:trace>
  <inkml:trace contextRef="#ctx0" brushRef="#br0" timeOffset="-165077.91">30852 9429 2794 0,'-5'-4'0'0,"3"3"0"0,2-2 0 0,0 3 0 0,2 0 0 0,13 0 0 0,6 0 0 0,9 3 0 0,9 5 0 0,1 0 0 0,3 2 627 0,4 2-297 0,4-3-150 15,4 0-180-15,2 1 0 0,-3 0-3 0,4 3 5 16,5-1-868-16,-13 0 459 0,3 4 217 0,-8-1 113 16,-15-5-1121-16</inkml:trace>
  <inkml:trace contextRef="#ctx0" brushRef="#br0" timeOffset="-164945.05">32058 9818 3909 0,'0'-2'0'0,"13"2"0"0,4-2 0 16,-10 0 0-16,-6 1 0 0,1-5 0 0,-2 0 0 0,3-1 0 0,-3-3 0 0,0 4 0 0,0-1-247 0,0 3 141 0,0-1 71 15,0 1-1361-15</inkml:trace>
  <inkml:trace contextRef="#ctx0" brushRef="#br0" timeOffset="-164112.55">29296 10182 2279 0,'0'-1'0'0,"0"-4"0"0,0 3 0 0,0 1 0 0,0-1 0 0,-1 0 0 0,1 0 0 0,0 2 0 0,0 0 0 0,0 0 0 0,0 0 113 15,0 0 520-15,0 0-298 16,9 2-141-16,6 3 183 0,7 3-377 0,6-1 0 16,2-2 0-16,12 4 0 0,-4-2 0 0,12 1 0 15,-1-1 0-15,2-1 0 0,-1 2 0 0,1-1 0 16,-12 1 0-16,3-1 0 0,-2-1 0 0,-5 1 0 16,-5 0 0-16,-2-1 0 0,-5 0 0 0,-1-2 0 15,-3-1 0-15,-3 2 0 0,-2-5 0 16,-5 1 0-16,0-1 0 0,-4 0 0 0,-2 0 0 0,0 0 0 15,-2 0 0-15,-1 0 0 16,0 0 0-16,0 0 0 0,0-1 0 0,-1-1 0 0,-5-2 0 0,2 1 0 16,1 0 0-16,-1 3 0 15,4 0-172-15,0 3 14 0</inkml:trace>
  <inkml:trace contextRef="#ctx0" brushRef="#br0" timeOffset="-163573.65">30585 10197 2123 0,'-11'0'0'0,"4"0"0"0,-3 0 0 0,3 0 0 0,-1 0 0 0,3 0 0 0,0 0 0 0,2 0 0 0,1 0 0 0,2 0 0 0,0 0 612 16,0 0-292-16,2 0-143 0,19 0-70 0,1 0 348 16,6 0-318-16,9 0-137 0,10 0 0 0,4 0 0 15,11 0 0-15,1 0 0 0,2 0 0 0,-8 0 0 16,15 0 0-16,-19 2 0 0,15 4 0 15,-21-4 0 1,1 1 0-16,-10-1 0 0,-3 2 0 0,-5-4 0 0,-9 2 0 0,-3-2 0 0,-7 0 0 16,-1 0 0-16,-5 0 0 0,-3 0 0 0,-2 0 0 15,0 0 0-15,0-4 0 0,0-2 0 0,-9-1 0 16,3 0 0-16,-1 2 0 0,2 2 0 16,2-1 0-16,-1 4 0 0,1 0-173 15</inkml:trace>
  <inkml:trace contextRef="#ctx0" brushRef="#br0" timeOffset="-151946.96">10799 12274 3 0,'0'0'0'0,"0"0"0"0,0 0 0 0,0 0 0 0,2 0 0 0,-1 0 0 0,1 0 0 15,0 0 0-15,2 0 0 0,-3 0 0 0,1 0-3 0,0 0 3 0,0 0 0 16,0 0 6-16,0 0-7 0,-2 0-1 0,1 0 5 16,-1 0-4-16,0 3 0 0,2-3-1 0,-2 1 11 0,0 1-9 0</inkml:trace>
  <inkml:trace contextRef="#ctx0" brushRef="#br0" timeOffset="-151299.89">10838 12387 1616 0,'-9'0'0'0,"2"0"0"0,0 2 0 0,0-2 0 0,1 2 0 0,1-2 0 0,-1 0 0 15,4 0 0-15,0 0 0 0,0 0 0 0,2 0 433 0,0 0-198 0,0 0-99 0,0 0 122 0,0 0-109 16,6 0-47-16,4 0-37 15,2 0 263-15,-1 0-145 0,3 0-73 0,2 0-36 16,0 0 103-16,-2 0-112 0,4 0-65 16,1 0 0-16,-3 0 0 0,3 0 0 0,1 0 0 0,0 0 0 15,-1 0 0-15,-1 0 0 0,3 0 0 0,-5 0 0 16,0 0 0-16,-2-2 0 0,0 0 0 0,-3 0-243 16,-1 0 83-16,-3 1 26 0,1 1-612 0,-3-3 359 15,1 3 175-15,-2 0 87 0,-2 0-290 0,-2 10 188 16</inkml:trace>
  <inkml:trace contextRef="#ctx0" brushRef="#br0" timeOffset="-151089.58">10905 12704 3871 0,'-7'17'0'0,"0"-4"0"0,2-4 0 0,2-2 0 0,1 0 0 0,2-2 0 0,0 0 0 0,8 1 0 0,14 3 0 0,1-6 0 0,3 3 60 16,2-3-60-16,2 1 0 0,2 0 0 0,0-4 0 15,-2 1 0-15,-1-1 0 0,-5 0 0 0,-2 0 0 16,-3 0 0-16,-4 0 0 0,-5 0 0 0,-3 0 0 16,-3 0 0-16,-3 0 0 0,1 0 0 0,-2 0-107 15,0 0-138-15,0 0 52 0,-3 0 68 0,-3 0-522 16,3 0 305-16,-1 0 152 0</inkml:trace>
  <inkml:trace contextRef="#ctx0" brushRef="#br0" timeOffset="-150312.31">12097 12156 1818 0,'3'0'0'0,"3"-2"0"0,-1-2 0 0,-1 0 0 0,2-3 0 0,-2 0 0 0,-1-5 0 0,3 1 0 0,-3-2 0 0,3-4 0 0,-2 0 165 16,0-2-63-16,0 1-33 0,-2-3 106 0,-1-1-59 16,1-1-44-16,0 0-1 0,0-3 29 0,-2 2-31 15,0 3 0-15,0-3 15 0,-4 3-9 16,-3-2-38-16,-3 2 0 0,-1 3 55 0,-3 1-27 0,3 2 9 16,-3 4-37-16,-3 1 40 15,2 3 0-15,-1 1-40 0,2 5 123 0,-2 1-52 16,0 0-40-16,2 0 0 0,0 8-59 0,-2 7-9 15,2 4 0-15,0 6 0 0,3 3 0 0,2 6 0 16,-1 5 0-16,4 3 0 0,3 1 0 0,1-2 0 16,2 15 0-16,0-3 0 0,0 1 0 15,4 12 0-15,5-8 0 0,1-2 0 0,2 16 0 16,2-6 0-16,-1 1 0 0,0-3 0 16,0-11 0-16,-2 5 0 0,3-1 0 0,-7-5 0 15,1-3 0-15,-5-3 0 0,-1-3 0 0,-2-5 0 16,0-1 0-16,-2-1 0 0,-9-5 0 0,-2-3 0 15,-2-6 0-15,-1-4 0 0,-5-4 0 0,-2-2 0 16,0-5 0-16,1-3 0 0,-4-4 0 0,3 0 0 16,-3 0 0-16,3-4 0 0,1-7 0 15,5-2 0-15,0-2 0 0,4 0 0 0,2 0 0 0,2-2 0 16,8 0 0-16,1 0-125 16,0 0 35-16,4 1-739 0,13-1 395 0,4 1 199 15,3 1-262-15,6 2 230 0</inkml:trace>
  <inkml:trace contextRef="#ctx0" brushRef="#br0" timeOffset="-149990.18">12267 12766 2876 0,'4'4'0'0,"-3"5"0"0,2 5 0 0,-3-4 0 0,-3 4 0 0,-4 1 0 0,0 0 0 0,1-3 0 0,3 4 0 0,3-1 0 0,0 0 452 15,0-2-207-15,2 1-104 0,7-1-5 0,6-4-55 16,3-1-81-16,1-3 0 0,1-3-48 0,1-2-17 15,0 0 60-15,-2 0-94 0,-2-7 68 0,-1-7 34 16,-2-1 0-16,-7-2-52 0,-1 1 52 0,-4-2-54 16,-2-5 34-16,0 3 152 0,0-1-66 0,-8 1-53 15,-3 0-28-15,-4-1 160 0,0 6-148 0,0 0 0 16,0 0 0-16,-2 4 0 16,1 3 0-16,-2 0 0 0,4 7 0 0,-2-1 0 15,2 2 0-15,0 0 0 0,3 0 0 16,0 9 0-16,1 1 0 0,5 1 0 0,-1-1 0 0,2 4 0 15,3-4-182-15,1 1-178 0,0-1 162 0,0 1 73 16,0-2-541-16,1-3 314 0,3-1 149 0,3-1-398 16,1-3 283-16,2-1 140 15,-3 0 70-15</inkml:trace>
  <inkml:trace contextRef="#ctx0" brushRef="#br0" timeOffset="-149556.5">12601 11620 2629 0,'-3'-3'0'0,"-1"1"0"0,2 1 0 0,0-2 0 0,1 2 0 0,1 1 0 0,-2 0 0 0,2 0 0 0,0 0 0 0,0 5 0 0,0 6 307 0,0 5-135 0,0 1-68 16,0 3-33-16,2 0 146 0,-1 3-95 0,1 5-43 16,0-2 0-16,-2 0 21 0,0 1-49 0,0-1-51 15,0 6 0-15,0-4 0 16,0 1 0-16,0-1 0 0,0-1 0 0,0-1 0 16,0 2 0-16,0-2 0 0,0-1 0 0,0-5 0 15,0 2 0-15,0-1 0 0,0 0 0 0,0-4 0 16,0-2 0-16,0 0 0 0,0-6 0 0,0-1 0 15,0-1 0-15,0-4 0 0,0 1 0 0,0-4 0 16,0 0 0-16,0 0 0 0,0 0 0 0,0 0 0 16,0 0 0-16,0 0 0 0,0 0 0 0,0 0 0 15,0 0 0-15,0 0 0 0,0 0 0 0,0 0 0 16,0 0 0-16,0 0 0 0,0 0 0 0,2 0 0 16,-2-1 0-16,2-2 0 15,0 2-715-15,-1-3 224 0,3 2 231 0</inkml:trace>
  <inkml:trace contextRef="#ctx0" brushRef="#br0" timeOffset="-144078.22">13267 12193 2693 0,'-8'-3'0'15,"4"-1"0"-15,2 2 0 0,0 0 0 0,2-1 0 0,0-3 0 0,10 2 0 0,10-1 0 0,3 1 0 0,2 2 0 0,-4 0 150 0,11 2-60 0,-5 0-26 0,-1 0 21 0,1 5 0 16,-3 5-47-16,-3-1 11 0,1 7 32 16,-5-3 0-16,-2 2-42 0,-3 1 43 0,-5 5-43 15,-3 0 9-15,-4 5-9 0,0 1 179 0,-4-3-168 16,-13 2-50-16,-1 0 0 0,-3-1 0 0,-2-2 0 15,-1-3 0-15,0-1 0 0,-3-7 0 16,3 0 0-16,4-5 0 0,-3-1 0 0,4-4 0 0,0-2 0 16,2 0 0-16,6 0 0 15,-1 0 0-15,5-2 0 0,3-4-265 0,4-3-37 16,0-1 75-16,4 0-630 0,15-7 414 16,5 1 203-16,4-1 100 0,0-4-526 0</inkml:trace>
  <inkml:trace contextRef="#ctx0" brushRef="#br0" timeOffset="-143876.75">13749 12167 2403 0,'6'-19'-1'0,"-4"6"1"0,0-2-1 0,-2 2 1 0,0 2 0 0,-6 4 0 0,-7-2 0 0,0 6 0 0,-3 1 0 0,2 2 0 0,-2 0 310 0,-2 10-126 0,-3 9-77 0,4 1 302 16,0 4-186-16,0 5-92 0,4 1-46 0,2 0-4 15,3-1-81-15,3-1 0 0,5 1 0 0,0-1 0 16,2-3 0-16,9-5 0 0,8 5 0 0,2-7 0 15,3 0-160-15,6-4 40 0,0 0-340 16,2-5 163-16,2 1 149 0,0-7-61 0,3-1-605 0,-1-2 386 16</inkml:trace>
  <inkml:trace contextRef="#ctx0" brushRef="#br0" timeOffset="-143458.96">14235 12254 2218 0,'0'-19'-2'0,"0"-2"1"0,-5 3 0 0,-6-3 0 0,-1 4 0 0,-1 3 1 0,0 3-1 0,0 4 1 0,-2 5 0 0,2 2 0 0,-4 0 98 0,-2 11 360 16,4 12-210-16,-2 3-105 0,2 4 249 0,4 5-168 15,2 2-97-15,1 0-97 0,6 1-30 0,2-3 0 16,0-2 0-16,0-2 0 0,8-2 0 0,5-6 0 16,-1-3 0-16,2-4 0 0,-1-2 0 0,2-5 0 15,-2-3 0-15,1-4-42 0,-1-2-39 0,0 0-6 16,-2-15-82-16,2-10 44 0,-1-4 52 0,-1-10-26 15,-2 0 22-15,-1-6 39 16,-1-2-10-16,1-6 5 0,-1-1 5 0,-1-10 0 0,0 0 0 16,-1-3 16-16,-1-5-26 0,1-1 10 15,-1 6 13-15,-2 14-48 0,1 9-1 0,-3 6 41 16,0 15 249-16,0 8-117 0,0 4-60 0,0 7 477 16,-5 4-242-16,-4 6-128 0,0 21-127 0,-1 11-19 15,2 3 0-15,5 8 0 0,-3 13 0 0,6-2 0 16,0-5 0-16,0 12 0 0,0-5 0 0,0-7 0 15,2 1 0-15,7-1 0 16,1-3 0-16,3-3 0 0,-2-2 0 0,4-6 0 16,-2-7 0-16,3-3-15 0,-4-6-175 0,2-2-667 15,-1-8 410-15,-2-6 204 0,1-5 102 0,-1-4-266 16,0-4 174-16,0-18 101 0,-2-5 47 0,-1-6-437 16</inkml:trace>
  <inkml:trace contextRef="#ctx0" brushRef="#br0" timeOffset="-143253.16">14455 12193 2161 0,'0'-20'0'0,"0"5"0"0,2 0 0 0,4 5 0 0,2 3 0 0,-1 3 0 0,8 2 0 0,-2 2 0 0,4 0 0 0,2 2 0 0,0 9 163 0,-3 4 312 0,5 8-223 15,-5-1-107-15,-4 3-54 0,-3 3 244 0,-3 4-149 16,-4 2-64-16,-2 2-121 0,0 5-1 0,-6-9 0 16,-6 4 0-16,-6-3 0 0,2-5 0 0,-5-2 0 15,-2-5 0-15,-1-2 0 0,0-6 0 0,1-4 0 16,-2-3 0-16,4-4 0 0,1-2 0 0,1 0 0 15,6-2-201-15,4-7-166 0,5-9 109 0,4-3-593 16,0-6 406-16,6 0 204 16,11-4 102-16,5-1-524 0</inkml:trace>
  <inkml:trace contextRef="#ctx0" brushRef="#br0" timeOffset="-143077.68">14741 12129 2652 0,'20'-14'0'0,"-6"4"0"0,-3 3 0 0,-6 3 0 0,-1 2 0 0,-4 2 0 0,0 0 0 0,-7 4 0 0,-6 11 0 0,-3 6 0 0,0 1 781 15,0 4-373-15,0 6-318 0,2 0-90 16,4 4 0-16,4-4 0 0,6 4 0 16,0-2 0-16,0-2 0 0,9-2 0 0,8-1 0 15,2-2 0-15,5-3 0 0,1-4 0 0,3 0 0 16,0-5-204-16,3-4 73 0,-1-1 84 0,-3-4-996 16,1-3 503-16,-1-1 242 0</inkml:trace>
  <inkml:trace contextRef="#ctx0" brushRef="#br0" timeOffset="-142639.03">15740 11865 1850 0,'2'-24'0'0,"0"-1"0"0,-1-1 0 0,1-6 0 0,-2 2 0 0,0-7 0 0,2-10 0 0,-2 7 0 0,0-2 0 0,0 9 0 0,0-2 78 0,0 5 133 0,-4 1-87 0,-5 10-44 16,-2 0 0-16,-4 4 192 0,-1 5-122 0,-4 7-57 15,-1 1-29-15,1 2 303 0,-1 0-157 0,-1 15-91 16,2 4 114-16,2 3-233 0,1 7 0 0,2 2 0 16,4 7 0-16,1 5 0 0,3 0 0 0,5 4 0 15,0 3 0-15,2 4 0 0,0 4 0 0,0 12 0 16,4-7 0-16,5 5 0 0,-1 0 0 15,0 1 0-15,-1-9 0 0,0 17 0 16,2-7 0-16,-6-2 0 0,1-1 0 16,-2-3 0-16,-1-12 0 0,-1 5 0 0,0-4 0 0,0-3 0 15,-9-5 0-15,-1 0 0 0,-1-9 0 0,-4-1 0 16,-2-1 0-16,0-5 0 0,-1-5 0 0,-3-4 0 16,0-5 0-16,-3-1 0 0,3-6 0 0,0-5 0 15,3-3 0-15,-1 0 0 0,3 0 0 0,4-14 0 16,1-7 0-16,5-4 0 0,6-2 0 0,0 1 0 15,0 4 0-15,9-9-803 16,6 7 258-16,4 0 255 0,2-1 127 0</inkml:trace>
  <inkml:trace contextRef="#ctx0" brushRef="#br0" timeOffset="-142361.78">15632 12655 3561 0,'9'0'0'0,"-4"6"0"0,-3 5 0 0,-2 2 0 0,0 4 0 0,0 3 0 0,0 1 0 0,0 8 0 0,0-3 0 0,0 3 0 0,0-3 274 0,2-2-178 15,3-3-96-15,9-1 0 0,0-4 0 0,6 3 0 16,-2-10 0-16,3-4 0 16,2-3 0-16,-1-2 0 0,-2 0 0 0,1-4 0 15,-3-8 0-15,-4-7 0 0,-3-1 0 0,-1-4 0 16,-6 3 0-16,-2-7 0 0,-2 2 0 0,0-2 0 16,0-2 0-16,-9 0 0 0,-3 3 0 0,-1-1 0 15,-4 4 0-15,2 5 0 0,-4 2 0 0,0 5 0 16,-1 2 0-16,-1 4 0 0,0 4 0 0,3 2 0 15,0 0 0-15,4 0 0 0,0 9 0 16,7 3 0-16,3 1 0 0,2 0 0 16,2 0-261-16,0 2 82 0,9-3 74 0,5-3-842 15,2 0 456-15,2-5 218 0</inkml:trace>
  <inkml:trace contextRef="#ctx0" brushRef="#br0" timeOffset="-142022.02">15807 11817 3296 0,'-7'-7'0'0,"4"4"0"0,1 1 0 0,0-1 0 0,2 2 0 0,0 1 0 15,0 0 0-15,4 0 0 0,17 0 0 0,2 0 0 0,7 0 221 0,12 0 193 0,-4 0-414 0,13 1 0 0,-5 2 0 16,3-1 0-16,-2-2 0 0,2 0 0 0,-6 0 0 16,10 0 0-16,-9 0 0 0,-7 0 0 0,0-2 0 15,-5-1 0-15,-9 2 0 0,-3 1 0 16,-6 0-544-16,-4 0 145 0,-6 0 125 0,-4 0 109 0,0 6-544 15,-9 3 336-15,-14 4 168 0,-1-4-379 0</inkml:trace>
  <inkml:trace contextRef="#ctx0" brushRef="#br0" timeOffset="-141717.43">16105 11938 2090 0,'-23'6'0'0,"12"-3"0"0,-1-1 0 0,6 0 0 0,5-2 0 0,1 0 0 0,0 0 0 0,12 0 0 0,6 0 0 0,1 0 0 0,1 2 285 0,-1 2-124 16,2 3-62-16,-5 3-23 0,0 1 9 0,-5 2-49 15,-4 3 1-15,-5 0-106 16,-2 1 52-16,0 5 28 0,-13-4-14 0,-8 4 15 0,-1-5 1 16,-2 0 23-16,-6-4 186 0,1-2-94 0,5-3-36 15,-6 1 316-15,10-5-185 0,-1-1-217 0,7-1-6 16,3-2 0-16,6 0 0 0,1 0 0 0,4 0 0 16,0 0 0-16,11 0 0 15,14-3 0-15,1-3 0 0,4 1 0 0,4-1 0 16,0 0 0-16,3 3 0 0,-3-1 0 0,-1 2 0 15,-1 0 0-15,-5 0-125 0,-6 2-7 0,0 0 0 16,-10 0-409-16,-1 0 243 0,-4 0 135 0,-1 2 64 16,-5 2-186-16,0-3 124 0,0-1 63 0,-9 0 21 15,-2 0-350-15,-3-8 194 16</inkml:trace>
  <inkml:trace contextRef="#ctx0" brushRef="#br0" timeOffset="-141550.98">15875 11268 3611 0,'-6'0'-1'0,"5"3"0"0,-1 12 0 0,2 3 0 0,0 2 0 0,0 4 0 0,0 0 0 0,0 7 0 0,0 3 0 0,2 0-1 0,3-1 171 0,1 2-171 16,2 0 38-16,1-4-1 0,-2-2 1 0,3-3-609 15,-1-3 314-15,-1-2 143 0,2-7-826 0,-5-3 462 16,1-4 231-16</inkml:trace>
  <inkml:trace contextRef="#ctx0" brushRef="#br0" timeOffset="-141404.1">15967 11473 3093 0,'0'-6'0'0,"3"4"0"0,-1 1 0 0,1-2 0 0,3 3 0 0,1 0 0 0,7 0 0 0,-2 0 0 0,6 0 0 0,-2 0 0 0,3 0 210 0,1 0-210 0,1 0 0 0,0 0 37 16,-1 3 1-16,-1-2-346 0,1 1 183 0,-4-1 76 15,-2-1-865-15,-4 0 476 0</inkml:trace>
  <inkml:trace contextRef="#ctx0" brushRef="#br0" timeOffset="-141219.65">16262 11347 2119 0,'7'-12'-1'0,"5"3"1"0,1 1 0 0,1 1 0 0,2 1 0 0,2 5 0 0,0-2 0 0,1 3 0 0,-1 0 0 0,1 8 0 0,-6 5 99 16,-1 2 367-16,-5 4-215 0,-5 1-97 0,-2 5 186 15,0 0-151-15,-7-3-76 0,-11 2-39 0,-2-2 40 16,-3-1-101-16,1 0-13 0,-3-6 0 0,1 1 0 16,5-7 0-16,-4 0 0 0,11-3-220 0,-2-4 40 15,5-2 109-15,5 0 53 0,4-2-832 0,0-15 374 16,18-8 224-16</inkml:trace>
  <inkml:trace contextRef="#ctx0" brushRef="#br0" timeOffset="-141065.25">16568 11230 3931 0,'0'0'0'0,"0"0"0"0,0 2 0 0,-10 6 0 0,-6 5 0 0,0 2 0 0,0 0 0 0,5 3 0 0,1 1 0 0,6 3 0 0,1 5 0 0,3-4 0 0,0 3 0 16,9 0 0-16,6-2 0 0,6 2 0 0,6-1 0 16,7 0 0-16,1-5 0 0,-1-2 0 0,10-1 0 15</inkml:trace>
  <inkml:trace contextRef="#ctx0" brushRef="#br0" timeOffset="-140228.93">17517 11816 1603 0,'-4'-7'0'0,"0"-1"0"0,-2 3 0 0,0-1 0 0,1-2 0 0,0 5 0 0,-1-1 0 0,-2 0 0 0,-1 2 0 0,1 2 0 0,-3 0 275 0,0 0-119 0,-2 15-59 15,-3 3-31-15,2 8 188 16,-5 10-114-16,0 3-51 0,0 4 305 0,-2 4-179 0,5 1-80 16,-1 1-54-16,4-3 331 15,5 0-398-15,4-2-14 0,4-4 0 0,0-5 0 0,8 0 0 16,9-1 0-16,2-4 0 0,4-1 0 16,2-5 0-16,0-4 0 0,1-3 0 0,1 0 0 15,-3-4 0-15,-4-1 0 0,1-4 0 0,-4 0 0 16,-2-1 0-16,-6 0 0 0,-2-4 0 15,0-1 0-15,-5 0 0 0,0 0 0 0,-1-2 0 0,-1 0 0 16,0 0 0-16,0 0 0 0,-1 0 0 0,-7 2 0 16,4-2 0-16,0 0-124 0,2 0-24 0,0 0-821 15,2 0 466-15,0 0 225 16</inkml:trace>
  <inkml:trace contextRef="#ctx0" brushRef="#br0" timeOffset="-129281.1">18144 11669 2486 0,'-6'2'0'0,"3"16"0"0,1 4 0 0,-2 3 0 0,2 4 0 0,0 2 0 0,2 5 0 0,0-1 0 0,0 12 0 0,0 1 0 0,0 4 406 0,0-1-174 0,0 2-102 0,0-2-46 16,0-2-1-16,0-1-45 0,-4-2 1 0,2-3 8 16,-2 4-200-16,1-10 96 0,-1 1 48 0,0-5-424 15,1-8 235-15,-1-1 128 0,4-6-327 0,-2-11 199 16,2-1 2-16,0-5 82 15,0-1-469-15,0-11 263 0</inkml:trace>
  <inkml:trace contextRef="#ctx0" brushRef="#br0" timeOffset="-129144.73">18179 12224 2703 0,'2'-12'0'0,"2"5"0"0,-2 1 0 0,2 3 0 0,1-2 0 0,5 4 0 0,0-1 0 0,6 2 0 0,1 0 0 0,3 0 0 0,3 0 197 0,4 0 50 0,-3 0-105 16,2 0-51-16,2 5-27 0,-2 3-661 0,-1-2 328 15,5-1 148-15,-3 1-738 0,-9-2 446 0,3-2 223 16</inkml:trace>
  <inkml:trace contextRef="#ctx0" brushRef="#br0" timeOffset="-128912.1">18529 12067 2338 0,'-12'-17'0'0,"3"2"0"0,4 1 0 0,-1-3 0 0,4 0 0 0,2 4 0 0,0 0 0 0,6 3 0 0,8 1 0 0,6 5 0 0,2 2 479 0,0 2-220 0,1 2-101 15,3 14 189-15,-3 4-155 0,-1 2-77 0,-3 5-72 16,-6 3-43-16,-3 4 0 0,-6 1 0 0,-4 1 0 16,0 5 0-16,-8-3 0 0,-11-1 0 0,0-5 0 15,-7 8 0-15,4-13 0 0,-5 0 0 16,-1-4 0-16,0-5 0 0,3-6 0 16,-3-3 0-16,8-5 0 0,-1-4 0 0,6 0 0 15,2-4-593-15,7-11 259 0,6-8 152 0,0-3-519 16,9-4 331-16,14-6 166 0,5-2 83 0,3-2-531 15</inkml:trace>
  <inkml:trace contextRef="#ctx0" brushRef="#br0" timeOffset="-128738.18">18779 11944 3398 0,'5'-6'0'0,"1"1"0"0,-4 4 0 0,-1-1 0 0,-1 2 0 0,0 0 0 0,0 0 0 0,-5 12 0 0,-4 5 0 0,-1 3 0 15,1 3 135-15,0 1 263 0,3 3-398 0,2-3 0 0,0 6 0 0,4-4 0 16,0 1 0-16,4-1 0 0,9-5 0 0,5 5 0 15,2-4 0-15,1 0 0 0,0-6 0 0,0 3 0 16,-1-6 0-16,1 0-746 16,-3-3 253-16,3-3 235 0,-3-3 74 0,1-2-498 0,0-2 312 0,-2 0 171 15</inkml:trace>
  <inkml:trace contextRef="#ctx0" brushRef="#br0" timeOffset="-128583.25">19034 12099 3382 0,'-9'-5'0'0,"2"1"0"0,0 1 0 0,2 1 0 0,3 0 0 0,0 2 0 0,2 0 0 0,0 0 0 0,9 0 0 0,10 0 0 0,1 0 153 0,-2 0-58 0,8 0 87 16,1 6-72-16,1-3-101 0,-4 3-9 0,10 0-408 15,-6-3 148-15,3 1 149 0,-4-1 75 0,-1-2-745 16,-5 0 419-16,0-1 63 16,-3 0-461-16</inkml:trace>
  <inkml:trace contextRef="#ctx0" brushRef="#br0" timeOffset="-128296.47">19363 11933 2748 0,'-5'-12'0'0,"0"3"0"0,3-2 0 0,2-1 0 0,0 1 0 0,4 4 0 0,11 0 0 0,4 0 0 0,5 3 0 0,1 4 0 0,-1 0 237 0,1 2-100 0,-3 10-49 16,-5 7-15-16,4 4 23 16,-8 0-30-16,-4 4 1 0,-4 3-28 0,-5 2-106 15,0 1 62-15,-11 2 17 0,-7-4-19 0,-5 2 1 16,-3-4 44-16,0-4 0 0,-4-3 118 0,1-4-63 15,1-3-28-15,3-3-2 0,5-4-63 0,1-3 0 16,6-2 0-16,4-2 0 0,1-1 0 0,4 0 0 16,4 0 0-16,0 0 0 0,0 0 0 0,11 0 0 15,10-1 0-15,2-3 0 0,4 0 0 16,-5 0 0-16,10 0 0 0,-3 1 0 16,-4 1 0-16,1-1 0 0,-5 2 0 0,2 1-90 15,-1 0-74-15,-3 0-650 0,0 0 388 0,-2 0 194 16,-2 1 97-16,2-1-557 0</inkml:trace>
  <inkml:trace contextRef="#ctx0" brushRef="#br0" timeOffset="-128114.97">19759 11962 3608 0,'-6'-8'0'0,"1"5"0"0,1-1 0 0,0 3 0 0,2-1 0 0,2 0 0 0,0 2 0 16,0 0 0-16,6 0 0 0,5 11 0 0,-1 0 181 0,1 4-114 0,1 2-29 0,-1 2-1 0,0 1-37 0,-1 2-169 15,0-4 78-15,0 1 65 0,0-4 32 0,1 0-681 16,-2-4 351-16,0-3 181 0,-1-1-701 0,1-4 403 16,2-3 200-16,-1 0 93 0,-1-10-244 0</inkml:trace>
  <inkml:trace contextRef="#ctx0" brushRef="#br0" timeOffset="-127908.93">19974 11904 2372 0,'0'-18'0'0,"0"-3"-1"0,0 3 1 0,0 8 0 0,0-1 0 0,0 5 0 0,0 2 0 0,0 2 0 0,0 2 0 0,0 0 0 0,0 8 198 0,-3 14 430 0,-3 6-295 16,-5 6-138-16,-4 13-83 0,-1-1-18 0,-5 8-94 0,-2 7 0 16,1-6 0-16,1-2 0 15,-5 12 0-15,1-2 0 0,1-4 0 0,3-1 0 0,2-7 0 0,1 2 0 16,2-4 0-16,4-7 0 16,3-7 0-16,-2-3 0 0,6-8 0 0,0-1-23 15,1-11-65-15,0-2-634 0,3-5 341 0,-1-5 171 16,-1 0 76-16,3-3-441 0,0-19 269 0,0-3 134 15,0-7-198-15</inkml:trace>
  <inkml:trace contextRef="#ctx0" brushRef="#br0" timeOffset="-127691.34">20103 11801 3649 0,'18'-8'0'0,"1"5"0"0,1 0 0 0,0 2 0 0,-1 1 0 0,3 0 0 0,2 15 0 0,-1 4 0 16,2 5 0-16,-1 8 0 0,-7-2 151 0,4 13-20 0,-11-1-131 0,1 2 0 0,-8 1 0 0,-3 4 0 16,0-9 0-16,-5 13 0 0,-11-9 0 15,-5 0 0-15,-1-3 0 0,-4 1 0 16,-1-8 0-16,-8 5 0 0,3-7 0 0,0-5 0 16,4-5 0-16,-4-4 0 0,6-4 0 0,-5-3-798 15,10-4 193-15</inkml:trace>
  <inkml:trace contextRef="#ctx0" brushRef="#br0" timeOffset="-126825.74">20980 12205 1520 0,'0'-12'0'0,"0"-1"0"0,0 0 0 0,0-4 0 0,0-4 0 0,0-3 0 0,0 6 0 0,0-7 0 0,0 1 0 0,-2 1 0 0,-2 2 103 0,-3 3-32 0,0 3-1 15,-5 3 43-15,1 5-29 0,-5 3-10 0,0 4-36 16,-5 0 111-16,-2 15-55 0,0 10-20 0,-6 11 191 16,6 0-113-16,1 6-58 0,4 2-28 15,2 0 162-15,9-6-85 0,1 3-58 0,4-3-24 16,2-5 63-16,0-1-44 0,6-3 1 16,5-9-34-16,4-1-36 0,2-5 0 0,2-1 26 15,-1-8-109-15,7-5 55 0,-4 0 36 0,3-9-100 16,-2-12 59-16,1-6 20 0,0-8-1 0,-2-5-291 15,-5-3 148-15,1-4 41 0,-2-3 46 0,-3-5-170 16,-3-1 96-16,-2-9 47 0,-1 5 13 0,-1-16 9 16,2 7 27-16,-2 3-1 0,-1 12-21 0,-1-1 22 15,-1 14-10-15,0 1 118 16,-2 13-54-16,0 11-28 0,0 3 1 0,0 5 452 16,0 6-231-16,-6 2-74 0,-1 17-69 0,-3 13 288 15,3 10-159-15,1 6-80 0,3 7-71 0,-1 17-46 16,4-4 0-16,0 3 0 0,0 0 0 0,2-1 0 15,5-12 0-15,6 12 0 0,-3-16 0 0,5 1 0 16,-4-4 0-16,2-4 0 0,-2-7 0 0,-1-3 0 16,-1-3 0-16,-3-11-320 0,-1-2-29 0,0-10 110 15,0-3-455-15,-1-6 334 16,1-2 161-16,3-21 81 0,0-6-158 0,-1-11 120 16,0 2 50-16,2-16-370 0,0-1 220 0</inkml:trace>
  <inkml:trace contextRef="#ctx0" brushRef="#br0" timeOffset="-126699.89">21243 12035 2584 0,'4'-30'0'0,"-2"10"0"0,1 3 0 0,-1 3 0 0,0 7 0 0,0 2 0 0,-2 2 0 16,1 3 0-16,6 0 0 0,0 3 0 0,0 9 158 0,3 6 59 0,1 3-90 0,0 1-44 0,2 1-1 0,1 1-146 15,-3-3 60-15,8 7 16 16,-5-7 0-16,4 0-570 0,1-3 298 0,-3-5 158 16,3-1-676-16,0-3 379 0,0-5 138 0</inkml:trace>
  <inkml:trace contextRef="#ctx0" brushRef="#br0" timeOffset="-126294.73">21700 11809 2192 0,'0'-12'0'0,"0"1"0"0,0 1 0 0,0 3 0 0,0 3 0 0,0 3 0 0,0-1 0 0,0 0 0 0,0 2 0 0,0 0 0 0,0 0 70 0,0 7 284 15,0 5-158-15,0 5-70 0,-7 4 332 0,-2 6-210 16,-2 1-105-16,-2 3-53 0,-2-2-36 0,-1 3-54 15,2 2 0-15,-2 0 0 0,0-1 0 0,-1 3 0 16,0-2 0-16,2 2 0 0,-3 5 0 0,2-4 0 16,0 4 0-16,-2-1 0 0,4 6 0 0,-2-7 0 15,-3 12 0-15,3-7 0 16,0 5 0-16,2-5 0 0,0 3 0 0,3-10 0 16,0 3 0-16,1-2 0 0,3-1 0 0,0-4 0 15,-1-1 0-15,5-4 0 0,-4 2 0 0,2-1 0 16,-1-3 0-16,1 0 0 0,-1-2 0 0,-2-3 0 15,3 0 0-15,-3 0 0 0,3-4 0 0,-1-2 0 16,0-3 0-16,2-2 0 0,-1-2 0 16,3-2 0-16,-2-1 0 0,3-3 0 0,1 0 0 0,-2 0 0 15,2-2 0-15,0 0 0 16,0 0 0-16,0 0 0 0,0 0 0 0,-2 0 0 16,0 0 0-16,0 0 0 0,1 2 0 0,1-2 0 15,-2 0 0-15,2 0-1 0,-3 0-126 0,3 0-865 16,0 0 478-16,0 0 238 0</inkml:trace>
  <inkml:trace contextRef="#ctx0" brushRef="#br0" timeOffset="-126137.31">21801 13150 3545 0,'-2'0'0'0,"2"0"0"0,-2 0 0 0,-1-3 0 0,-6 2 0 0,6-1 0 0,-1-2 0 0,2-4 0 0,2 1 0 0,0 0 0 0,0-3-915 0</inkml:trace>
  <inkml:trace contextRef="#ctx0" brushRef="#br0" timeOffset="-122217.91">11107 13919 2998 0,'-8'0'0'0,"4"0"0"0,4 0 0 0,0 0 0 0,0 0 0 0,0 0 0 0,0 0 0 0,0 0 0 0,0 0 0 0,5 0 0 0,9 2 179 0,1 2-76 16,4-3 146-16,2 3-107 0,-1-1-53 0,6-2-27 16,-3 1-214-16,3 2 89 0,-1-3 49 0,-5 4 24 15,3-1-599-15,-4-1 312 0,-1 3 165 16,1 0-420-16,-4 1 166 0</inkml:trace>
  <inkml:trace contextRef="#ctx0" brushRef="#br0" timeOffset="-122060.85">11144 14273 2466 0,'-17'14'0'0,"8"-1"0"0,3-3 0 0,3-5 0 0,3 0 0 0,0 0 0 0,1-1 0 0,12-2 0 0,8 0 0 0,7-2 0 0,2 0 173 0,2 0-68 0,0 0-35 0,2-2-291 16,2 0 137-16,-3-2 55 0,3 2-722 0,-1-2 379 15,-2 3 189-15</inkml:trace>
  <inkml:trace contextRef="#ctx0" brushRef="#br0" timeOffset="-121513.36">12201 13896 1586 0,'0'-9'0'0,"-2"0"0"0,2-1 0 0,-3-3 0 0,1 3 0 0,0-5 0 0,-1 3 0 0,1-3 0 0,0 0 0 0,0 1 0 0,2-1 228 0,-5 3-96 0,4-2-48 15,-3 3-25-15,2 2 131 0,-3-1-69 0,-1 3-47 16,1 1 165-16,-2 3-102 0,0-1-50 0,0 1 156 16,0 2-94-16,-2-1-62 0,2 2-26 0,-2 0 172 15,-2 0-100-15,1 0-48 0,-1 0-82 0,-3 3-3 16,3 5 0-16,-1-2 0 0,0 3 0 0,-1 1 0 15,-1 0 0-15,3 2 0 0,2 1 0 0,-1 1 0 16,1-2 0-16,4 3 0 16,-1 0 0-16,3-1 0 0,1 2 0 0,0 3 0 0,2 4 0 15,0-1 0-15,0 6 0 0,0 3 0 0,0 1 0 16,2 4 0-16,3 7 0 0,1-6 0 16,-1 11 0-16,1 0 0 0,0-1 0 0,0 3 0 15,1 0 0-15,-2-9 0 16,3 13 0-16,0-9 0 0,-1-1 0 0,-1-3 0 0,-1-7 0 15,0 3 0-15,0-1 0 0,-3-2 0 0,0-3 0 16,-2-1 0-16,0-3 0 0,0-4 0 0,-6-1 0 16,-6-3 0-16,1 1 0 0,-2-9 0 0,-4 1 0 15,0-3 0-15,-3-3 0 0,-1-4 0 0,-5-2 0 16,3 0 0-16,-4 0 0 0,6-2 0 0,-8-13 0 16,5 0 0-16,-1-3 0 15,3-3 0-15,3 0 0 0,4 6 0 0,2-2 0 16,2 1 0-16,3 2 0 0,4 5 0 0,4-3 0 15,0 0-715-15,0 2 334 0,17-1 173 0,3 1 86 16,7 0-696-16,5 1 391 0</inkml:trace>
  <inkml:trace contextRef="#ctx0" brushRef="#br0" timeOffset="-121206.11">12256 14604 3219 0,'5'10'0'0,"-3"3"0"0,-2 0 0 0,0 1 0 0,0 2 0 0,0 1 0 0,0 3 0 0,0-2 0 0,0-1 0 0,0 0 0 0,12-2 121 0,3-3 131 0,7-2-113 16,1-4-52-16,3-3-26 0,2-3-181 0,0 0 77 15,-3 0 49-15,7-5-10 0,-8-9-151 0,-1-2 95 16,-5 0 48-16,-2-1 23 0,-5-2-80 16,-4-2 47-16,-5 0-59 0,0 0 114 15,-2 0-73-15,-2 1-5 0,-13-4 343 0,0 3-150 16,-3 0-68-16,-3 6-40 0,-4 2 47 15,5 6-87-15,-8-1 0 0,3 6 0 0,-1 2 0 0,3 0 0 16,5 8 0-16,0 3 0 16,4 3 0-16,2 1 0 0,5-3 0 0,3 3 0 0,2 0 0 15,2-1 0-15,0-2-303 0,2 0 74 0,7 0 55 16,3-3 75-16,-1-3-706 0,2-1 375 0,2-3 203 16,-2-2 95-16</inkml:trace>
  <inkml:trace contextRef="#ctx0" brushRef="#br0" timeOffset="-120963.95">12603 13482 3548 0,'-2'0'0'0,"2"0"0"0,-1 0 0 0,-1 0 0 0,0 9 0 0,2 4 0 0,0 4 0 0,0 0 0 0,0 8 0 0,0 3 0 0,0 2 383 15,0 3-383-15,2 1 0 16,0 0 0-16,-1 2 0 0,3-5 0 0,-2 2 0 16,0-5 0-16,-1 0 0 0,2-2 0 0,-3-5-38 15,0 2-60-15,0-3 63 0,0-2 34 0,0-4-693 16,-8 1 280-16,1-4 190 0,1-3 85 0</inkml:trace>
  <inkml:trace contextRef="#ctx0" brushRef="#br0" timeOffset="-110550.8">13426 13933 1283 0,'0'-7'0'0,"-2"6"0"0,0-5 0 0,2-2 0 0,0 1 0 0,0-1 0 0,0-1 0 0,0-2 0 0,0 3 0 0,0-3 0 0,0 2 80 0,2 0-9 0,0 0 33 0,0 4-34 16,0 2-1-16,0-1 122 0,-2 2-70 0,0 0-47 16,0 2 0-16,0 0 182 0,-8 0-110 0,-7 13-55 15,-2 12 71-15,-7 10-68 0,-1 11-29 0,-3 13 0 16,0 3 213-16,2 6-121 0,2 1-52 0,4 3-39 15,8-4 189-15,6-13-201 0,3 4-54 0,3-4 0 16,0-4 0-16,14-7 0 16,2-2 0-16,7-3 0 0,2-3 0 0,-4-6 0 15,5-2 0-15,-2-2 0 0,1-2 0 0,-1-3 0 16,1-1 0 0,-5-2 0-16,-3-6-95 0,0 2-17 0,-2-1-592 0,-2-1 335 0,-1-3 167 0,-3-3-421 15,-2-3 285-15,1 1 156 16,-2-4 74-16,-3 0-373 0</inkml:trace>
  <inkml:trace contextRef="#ctx0" brushRef="#br0" timeOffset="-110210.89">13672 14524 2546 0,'-2'0'0'0,"-1"0"0"0,1 0 0 0,0 0 0 0,-3 0 0 0,4 0 0 0,-1 0 0 0,2 0 0 0,0 0 0 0,0 0 0 0,8-2 427 0,5-2-195 16,6-1-99-16,3-1-48 0,4 0 224 0,6 2-127 15,8-1-165-15,3 0-17 0,5-1 0 0,2 2 0 16,4-2 0-16,5 1 0 0,10-1 0 0,-5 1 0 16,1-2 0-16,1 2 0 15,2 2 0-15,-6-1 0 0,9 2 0 0,-7 0 0 0,-9 1 0 0,1 1 0 16,-2 0 0-16,-8 0 0 0,4 0 0 0,-10 0 0 15,-3 0 0-15,-3 1 0 0,-6 1 0 0,-5-2 0 16,-3 0 0-16,-4 0 0 16,-7 0 0-16,-2 0 0 0,-2 0-91 0,-4 0-22 15,-1 0-478-15,0-2 277 0,-10-4 140 0,-6 5 69 16,-1-3-597-16,-2-1 325 0,-7 4 175 0,1-3 84 16</inkml:trace>
  <inkml:trace contextRef="#ctx0" brushRef="#br0" timeOffset="-109864.66">14320 14590 2544 0,'-26'14'0'0,"5"0"0"0,4-5 0 0,8-2 0 0,1-2 0 0,4-4 0 0,4 2 0 0,2-3 0 0,12 1 0 0,11 1 0 0,-4-2 289 0,9 2-131 0,0-2 144 0,-1 6-133 16,1-1-67-16,-4 2-34 0,-3 3-73 0,-1 1 16 15,-5 2-1-15,-4 2 25 16,-5 4-191-16,-4 6 96 0,-4-3 56 0,0 7-77 0,-14-3 57 0,-4 0 30 15,-3-2-17-15,-5-1 59 16,1-2-84-16,-3-4 40 0,2-4 251 0,0-2-122 16,1-1-67-16,4-4-29 0,3 0 34 0,2 1-71 15,9-6 0-15,0 0 0 0,3-1 0 0,2 3 0 16,2-3 0-16,4 0 0 0,12 0 0 0,9 0 0 16,2 0 0-16,3 0 0 0,1 0 0 0,3 0 0 15,2 0 0-15,-1 0 0 0,-1 0 0 0,0 2 0 16,-1 3 0-16,-6 1 0 0,1-1 0 0,-9 1 0 15,2 1 0-15,-4 0-131 0,-6-6-1 16,-1 3-557-16,-5-2 327 0,-1 0 163 16,-3-2-434-16,-1 0 299 0,0-6 141 0,-3-9 83 15,-12-9-233-15</inkml:trace>
  <inkml:trace contextRef="#ctx0" brushRef="#br0" timeOffset="-109598.9">14048 13910 3173 0,'-8'-20'0'0,"8"16"0"0,0-2 0 0,2 1 0 0,9-5 0 0,6 0 0 0,6 5 0 0,1 3 0 0,2 0 0 0,1 2 0 0,5 0 218 0,-2 6-91 0,-2 7-37 0,-3 2-27 16,-4 1 0-16,-9 3-19 0,1 10-44 0,-11-3-1 15,-2 5 37-15,0 2-1 0,-16 4-24 0,-4-7 33 16,-8 8-16-16,0-6-28 0,-4-2 0 0,4-10 0 15,-1 3 0-15,-4-8-56 0,5-1-37 0,0-7 39 16,7-3-522-16,0-2 264 16,5-2 143-16,4-2 41 0,6-17-207 0,6-6 150 15,2-8 75-15,17-3 37 0,6-2-481 0,2-3 251 16</inkml:trace>
  <inkml:trace contextRef="#ctx0" brushRef="#br0" timeOffset="-109435.68">14311 13810 2451 0,'9'-12'0'0,"0"8"0"0,-3-1 0 0,-2 5 0 0,-4 0 0 0,0 5 0 0,0 10 0 0,-8 3 0 0,1 5 0 0,-2 5 0 0,3 2 818 0,0 1-390 0,2 2-197 0,2-1-228 16,2 0-3-16,0 0 0 0,2-3 0 0,14 0 0 15,2-4 0-15,5-3 0 0,1-4 0 16,3 0-166-16,1-6-121 0,-2 0 162 0,-2-5 79 0,-3-3-355 16,0-2 84-16,-3-2 155 15,0 0-639-15,-4-2 383 0,-4-12 191 0</inkml:trace>
  <inkml:trace contextRef="#ctx0" brushRef="#br0" timeOffset="-109293.3">14559 13979 3028 0,'-12'-11'0'0,"1"2"0"0,2 3 0 0,-1 1 0 0,3 3 0 0,1 0 0 0,4-1 0 0,1 3 0 0,1 0 0 0,0 0 0 0,11 0 116 0,4 0 39 16,1 0-60-16,5 0-30 0,0 0 9 0,-1 0-621 15,3 3 291-15,0 1 145 0,-3-2 74 0,1-1-857 16,-2 1 443-16,-3-2 219 0,0 0-187 0</inkml:trace>
  <inkml:trace contextRef="#ctx0" brushRef="#br0" timeOffset="-109093.77">14797 13880 2436 0,'0'-12'0'0,"0"3"0"0,0 2 0 0,0 0 0 0,0-1 0 0,0 1 0 0,0 4 0 0,3 0 0 0,7 1 0 0,5 2 0 0,1 0 157 0,0 2 103 0,3 7-117 0,-2 6-53 15,-2 0-28-15,-1 4 186 0,-5 1-106 0,-4 3-45 16,-3 3-35-16,-2 0 30 0,0 3-28 0,-5-1-1 15,-11-2-48-15,1-6-15 0,-9 5 0 0,1-4 0 16,-1-4 0-16,0 0 0 0,-3-6 0 0,5-2 0 16,-1-1-54-16,3-5 39 0,4-3 26 0,4 0-692 15,6-2 331-15,6-14 110 0,0-6 107 0,4-6-565 16,12 1 331-16</inkml:trace>
  <inkml:trace contextRef="#ctx0" brushRef="#br0" timeOffset="-108920.8">14996 13762 3093 0,'4'-3'0'0,"0"3"0"0,-4 0 0 0,0 3 0 0,0 12 0 15,-4 2 0-15,-5 5 0 0,3-1 0 0,-2 7 0 0,5-2 0 0,1 2 676 0,2-1-514 0,0 1-162 0,0-7 0 0,7 6 0 0,9-4 0 16,0 0 0-16,5-4 0 16,2-3 0-16,-5-4 0 0,8 1 0 0,-5-8-551 15,2 1 193-15,-5-6 196 0,3 0 99 0,-3 0-795 16,-2-2 416-16,0-12 203 0</inkml:trace>
  <inkml:trace contextRef="#ctx0" brushRef="#br0" timeOffset="-108664.21">15230 13604 2872 0,'0'-19'0'0,"0"8"0"0,0 0 0 0,0 1 0 0,2 4 0 0,7 3 0 0,5 0 0 0,2 3 0 0,0 0 0 0,5 14 0 0,0 1 237 0,-6 0-92 0,4 7-59 16,-5 1-25-16,-2-1-55 0,-6 3 29 0,-3-1 0 15,-3-2 9-15,0 7-95 0,-7-8 43 0,-9 0 0 16,2-6 212-16,-3 0-85 0,-2-2-33 0,0-4-18 16,2-2-68-16,6-3 0 0,0 0 0 0,6-2 0 15,0 0 0-15,1-2 0 0,4 0 0 0,0 0 0 16,4 4 0-16,11-3 0 16,5 4 0-16,3-4 0 0,2 3 0 0,1 2 0 15,4-2 0-15,1-3 0 0,0 3 0 0,-1-3-92 16,1 1-226-16,-5 0 148 0,-4 0 42 0,2 1-1069 15</inkml:trace>
  <inkml:trace contextRef="#ctx0" brushRef="#br0" timeOffset="-106686.27">16044 14398 2625 0,'-5'0'0'0,"3"2"0"0,0 2 0 0,2-2 0 0,0 2 0 0,0 0 0 0,0 1 0 0,0 1 0 0,4-2 0 0,7 3 0 0,6-3 317 0,0-1-141 16,7 1 396-16,-1-4-331 0,7 0-241 0,0 0 0 15,0 0 0-15,2 0 0 0,2 0 0 0,-2 0 0 16,0-2 0-16,-2 0 0 0,0 0 0 15,0 2 0-15,-4 0 0 0,-4 0 0 0,3 0 0 0,-4 0 0 16,0 0 0-16,-3 0 0 0,-3 0 0 16,-2 0 0-16,-4 0 0 0,1 0 0 15,-4 0 0-15,-1 2 0 0,-3-2 0 0,0 0 0 16,0 0 0-16,-2 0 0 0,0 0 0 0,0 0-67 16,0 0-219-16,0 0 106 0,1 2 78 0,5 0-762 15,6-1 414-15,2 2 208 0</inkml:trace>
  <inkml:trace contextRef="#ctx0" brushRef="#br0" timeOffset="-106414.75">17379 14396 3382 0,'0'2'0'0,"0"4"0"0,4-2 0 0,4-1 0 0,1 0 0 0,5-1 0 0,7 3 0 0,8-3 0 0,8 0 0 0,7-2 0 0,6 0 212 15,14 0 125-15,-8 0-337 16,20 0 0-16,-3 1 0 0,4-1 0 0,0 5 0 0,2-2 0 0,-2 3 0 16,-2 1 0-16,-2 1 0 15,-5 1 0-15,-3 0 0 0,-3 0 0 0,-11 1 0 0,2-1 0 16,-5 1 0-16,-2-1 0 0,-12 1 0 0,-2-3-14 16,-10 1-190-16,-3-2 56 0,-7-1 59 15,-5-3-331-15,-4 2 193 0,-3-4 95 0,0 0-512 16,-17 0 308-16,-7 0 151 0,-4 0 74 0</inkml:trace>
  <inkml:trace contextRef="#ctx0" brushRef="#br0" timeOffset="-106072.8">17736 14658 2822 0,'-5'0'0'0,"5"0"0"0,0 3 0 0,7 6 0 0,8-3 0 0,4 2 0 0,4-1 0 0,3 2 0 0,2 3 0 0,6 1 0 0,0 1 109 0,-1 2-44 0,-3 1 0 0,-1 1-29 16,-5 2-1-16,-5 1-222 0,-10-5 120 0,-1 7 47 16,-6 1 28-16,-2 0-42 0,-14-1 35 15,-8 1 0-15,-6-3 148 0,-10 1-61 0,2-4-30 16,4-7-28-16,-5-2 354 0,3-1-175 16,6-4-90-16,1-3-59 0,6-1-60 0,9 0 0 0,1 0 0 15,5 0 0-15,2 0 0 0,4 0 0 0,6-1 0 16,16-3 0-16,6 0 0 0,6 2 0 0,1 0 0 15,11 0 0-15,-7 2 0 16,3 0 0-16,-8 0 0 0,3 0 0 0,-1 2 0 16,-4 4 0-16,-4 0 0 0,-7-3 0 0,-3 2 0 15,-6 0-468-15,-5-3 120 0,-1 1 160 0,-4-3 77 16,-2 0-462-16,0 0 268 0,-8-8 135 0,-3-10-149 16,-6-6 146-16,-4-13 68 0</inkml:trace>
  <inkml:trace contextRef="#ctx0" brushRef="#br0" timeOffset="-105813.95">17235 13751 2999 0,'-12'-28'0'0,"12"21"0"0,0 5 0 0,4-4 0 15,9 1 0-15,6 2 0 0,3 1 0 0,5 2 0 0,-1 0 0 0,3 0 0 0,3 7 223 0,-1 6-86 0,-2 6-58 0,-3 2-21 0,-6 1-1 16,-8 5-22-16,-7 5-50 15,-5 2 33-15,-5 4-8 0,-20 1-14 0,-5-3 19 16,-3-1 20-16,-9 1 0 0,1-6 37 0,-4-4-9 16,-1-6-28-16,5-2 0 0,6-7-198 0,-2-5 91 15,12-6 37-15,4 0-445 0,5-3 222 0,9-9 121 16,7-9 46-16,7-10-520 0,18 6 280 0,15-14 152 16,1 3 72-16,14-2-203 0,-5 1 138 0,-1 2 68 15</inkml:trace>
  <inkml:trace contextRef="#ctx0" brushRef="#br0" timeOffset="-105646.98">17575 13741 2862 0,'11'-9'0'0,"-4"5"0"0,-3 2 0 0,-4-1 0 0,0 3 0 0,-11 3 0 0,-8 10 0 0,1 0 0 0,-3 4 0 0,0 2 0 0,2 0 100 15,4-1 633-15,2 3-497 0,2 2-236 0,7-1 0 16,4 1 0-16,0 2 0 0,1-7 0 0,19 5 0 16,2-3 0-16,7-1 0 15,-1-4 0-15,2-2 0 0,0-2-156 0,0-3 82 0,-8-4-840 16,3-1 404-16,-3-3 238 0,1 0 119 15,-5 0-250-15,0-5 188 0,-4-9 90 0,-2-3 45 16</inkml:trace>
  <inkml:trace contextRef="#ctx0" brushRef="#br0" timeOffset="-105379.11">17793 13529 2321 0,'0'-28'0'0,"0"11"0"0,0-2 0 0,2 6 0 0,5 0 0 0,6 4 0 0,2 4 0 0,1 2 0 0,5 1 0 0,-1 2 0 0,0 0 142 0,-1 2-53 0,-4 9-9 15,-2 2-45-15,-6 2 0 0,-3 4-124 0,-4 5 63 16,0 1 30-16,-15-1 9 0,-6 0 122 0,-3 1-50 16,-4-5-25-16,0 1 0 0,0-6 138 0,5-3-73 15,-1-2-49-15,3-2 398 0,8-4-360 0,4 0-114 16,1-2 0-16,4-2 0 0,2 0 0 0,2 0 0 16,0 0 0-16,14 2 0 0,6-2 0 0,3 0 0 15,5 0 0-15,2 0 0 16,0 0 0-16,2 0 0 0,-2 0 0 0,-5 0 0 15,1 0 0-15,-2 0-322 0,-3 0-80 0,-2 0 163 16,-5 0 102-16,2 1-602 0,-5 5 357 0,-2 3 173 16,-1-3-499-16</inkml:trace>
  <inkml:trace contextRef="#ctx0" brushRef="#br0" timeOffset="-105080.79">18087 13914 3016 0,'-7'0'0'0,"1"0"0"0,3 0 0 0,1 0 0 0,0 0 0 0,0 0 0 0,2 0 0 0,0 0 0 0,0 0 0 0,8 0 0 0,8 0 143 0,5 0-45 0,4 0 353 0,-1 0-228 15,4 0-223-15,0 0 0 0,0 0 0 16,-5 0 0-16,7 0 0 0,-7 0 0 0,-1 0 0 16,0 0 0-16,-3 1 0 0,-2 3-280 0,-4-2-17 15,-2 0 166-15,-1 1-779 0,-4-3 437 0,-2 3 219 16,-1-3 101-16,-1 0-187 0,-2 0 152 0,0-10 77 16</inkml:trace>
  <inkml:trace contextRef="#ctx0" brushRef="#br0" timeOffset="-104874.24">18433 13716 1663 0,'6'-15'0'0,"3"4"0"0,2 0 0 0,4 4 0 0,0-1 0 0,4 2 0 0,6 5 0 0,-1 1 0 0,0 0 0 0,2 0 0 0,-3 9 145 15,6 5-60-15,-5 4 339 0,-4 2-195 0,-4 5-97 0,-4 0-49 0,-6 2 262 16,-4 5-160-16,-2 0-75 16,-9 0 200-16,-14 6-138 0,-3-6-124 0,-2-4-48 15,-10 5 0-15,0-4 0 0,-1-4 0 0,0-5 0 16,1-3 0-16,2-4 0 0,1-3 0 0,3-3 0 15,9-5 0-15,1-2 0 0,7 0 0 0,7 0-200 16,7-12-164-16,1-8 181 0,7-5-755 0,17-6 451 16,1-4 226-16</inkml:trace>
  <inkml:trace contextRef="#ctx0" brushRef="#br0" timeOffset="-104699.34">18797 13722 3931 0,'6'-4'0'0,"-4"4"0"0,-2 0 0 0,0 0 0 0,-12 8 0 0,-9 7 0 0,-2 3 0 16,2 5 0-16,0 4 0 0,4 1 0 0,4 3 0 0,7-1 0 0,4 2 0 0,2 1 0 0,2-4 0 16,17 1 0-16,4-1 0 15,1-3 0-15,6-3 0 0,2-5 0 0,-2 0 0 0,-5-7 0 16,5-2 0-16,-11-3-681 0,-1-3 200 16,-1-3 109-16,-2 0-515 0,-3-9 418 0</inkml:trace>
  <inkml:trace contextRef="#ctx0" brushRef="#br0" timeOffset="-104367.58">18906 13450 2725 0,'-1'-20'0'0,"1"8"0"0,0-1 0 0,0 3 0 0,9 1 0 0,6 3 0 0,3 3 0 0,7 1 0 0,1 2 0 0,1 0 0 0,-1 0 236 0,-2 5-101 0,-7 5-41 0,2 1-191 15,-6 4 67-15,-6-1 32 0,-5 6 0 0,-2 2 30 16,0-3 12-16,-12 1-9 0,0-5 0 0,-1 3 262 15,0-5-131-15,0-2-66 0,7-3-23 0,1-2 1 16,-1-1-78-16,6-3 0 0,0 1 0 0,0 1 0 16,2 0 0-16,11 2 0 0,4 0 0 0,1 1 0 15,5 2 0-15,-6 0 0 16,2 2 0-16,-2 3 0 0,-6-1 0 0,-2 2 0 16,-4 2 0-16,-5 2 0 0,0 0 0 0,-12 4 0 15,-8-5 0-15,-5 0 0 0,-1 0 0 0,-5-6 0 16,1 2 0-16,0-7 0 0,4-1 0 0,5-4 0 15,1-2 0-15,4 0 0 0,5 0 0 0,2-4 0 16,5-7 0-16,4 0-78 0,0-1-198 0,3 3 115 16,11 2-888-16,9 1 512 0,-3 4 250 15</inkml:trace>
  <inkml:trace contextRef="#ctx0" brushRef="#br0" timeOffset="-104093.31">19577 14162 3931 0,'-10'-6'0'0,"8"3"0"0,2 3 0 0,0 0 0 0,0 0 0 0,0 0 0 0,0 0 0 0,2 0 0 0,15 0 0 0,8 0 0 0,3 0 0 0,6 0 0 0,9 0 0 0,-6 0 0 16,12 5 0-16,-6-1 0 0,3-1 0 0,-5 1 0 15,-6 0 0-15,1-3 0 0,-1 2 0 0,-12-1 0 16,0-2 0-16,-4 1 0 0,-8-1 0 0,-2 0 0 16,-1 0 0-16,-6 0 0 15,0 0-233-15,-2 0 92 0,-2 0 58 0,-10-1-443 16,1-7 249-16,-1 0 121 0</inkml:trace>
  <inkml:trace contextRef="#ctx0" brushRef="#br0" timeOffset="-103305.77">20498 14133 2270 0,'-10'-28'0'0,"6"10"0"0,4 7 0 0,0 1 0 0,0-2 0 0,2 3 0 0,11 1 0 0,2 5 0 16,2 1 0-16,7 2 0 0,1 2 132 0,-1 11 28 0,1 6-62 0,-2 3-31 16,-3 8 9-16,-5 3-94 0,-4 7 27 0,-7-1 0 0,-4 4-11 0,0-1 0 15,-13-4 47-15,-12 9-10 0,-1-7 70 16,-6-3-35-16,-3-3 0 0,-1-8-35 15,6-5 217-15,-2-6-113 0,4-5-52 0,7-3 207 16,3-5-294-16,4-2 0 0,5 0 0 0,5 0 0 16,4 0 0-16,0-2 0 0,9-7 0 0,14-1 0 15,7 2 0-15,7-2 0 0,3 5 0 0,3 0 0 16,2 1 0-16,-1 2 0 0,-5 1 0 0,2-2-51 16,-2 3-72-16,-2 0-805 0,-7 0 446 0,-3 0 224 15,-4 0 102-15,-2 0-592 16</inkml:trace>
  <inkml:trace contextRef="#ctx0" brushRef="#br0" timeOffset="-103083.61">20905 14263 2270 0,'-2'-20'0'0,"2"-2"0"0,2 5 0 0,13-5 0 0,4 8 0 16,2-1 0-16,0 10 0 0,10 0 0 0,-3 5 0 0,0 0 0 0,0 5 145 0,-1 10-55 0,-6 4 262 0,-1 6-163 0,-7 1-77 0,-7 2 256 0,-4 4-166 0,-2 0-83 15,-2 4-35-15,-19 3-84 0,-2-5 0 0,-2-2 0 16,0-6 0-16,-3-2 0 0,0-1 0 0,-1-4 0 16,5-6 0-16,5-6 0 0,0-2 0 0,8-5 0 15,0 0 0-15,5-1-60 0,6-16 14 0,0-5-917 16,17-10 464-16,3 3 223 0,10-10 124 16,-1 4-607-16</inkml:trace>
  <inkml:trace contextRef="#ctx0" brushRef="#br0" timeOffset="-102887.06">21311 14108 3526 0,'5'-5'0'0,"0"2"0"0,-3 0 0 0,-2 3 0 0,0 0 0 0,-12 8 0 0,-8 13 0 0,4 0 0 0,-1 5 0 0,0 2 0 0,0 4 222 0,4 3-93 0,3-3-75 0,6 2-54 16,3 0 0-16,1-2 0 0,0 0 0 0,13-2 0 16,6-2 0-16,3-2 0 0,1-3 0 0,2-2 0 15,0-3 0-15,0-1 0 16,-2-1 0-16,-2-1 0 0,-5-4-271 0,3 0-73 15,-4 0 168-15,0-4 5 0,-2 1-485 0,-1-2 309 16,-3-2 157-16,2-4 68 0,1 0-507 0</inkml:trace>
  <inkml:trace contextRef="#ctx0" brushRef="#br0" timeOffset="-102720.96">21611 14365 3489 0,'0'-4'0'0,"-2"2"0"0,1 0 0 0,-1 2 0 0,2 0 0 0,0 0 0 0,0 0 0 0,0 0 0 0,2 0 0 0,5 0 0 0,0 0 229 0,2 0-88 0,3 0-69 16,-1 6-72-16,-4-3-416 0,3 3 190 0,0-2 131 0,-3 1 74 15,0 0-731-15,-1 0 388 0,0 0 193 0,-2 0-572 16,-3 2 353-16</inkml:trace>
  <inkml:trace contextRef="#ctx0" brushRef="#br0" timeOffset="-102420.49">22298 13953 2326 0,'-3'-20'0'0,"-1"5"0"0,0 2 0 0,1 3 0 0,-4 1 0 0,-2 1 0 0,2 3 0 0,-5 2 0 0,-1 3 0 16,-6 0 0-16,-1 12 436 0,-6 14-200 0,5 2-92 0,-6 15-58 0,9 4 340 0,-1 14-195 16,8 0-185-16,6 5-46 15,5-5 0-15,0 14 0 0,3-10 0 0,10-3 0 16,6-2 0-16,-1-11 0 0,9 4 0 0,-1-6 0 0,3-6 0 16,1-3 0-16,1-7 0 0,0-2 0 0,-3-9 0 15,2-3 0-15,-2-6-519 0,-1-5 29 0,-4-6 228 16,2 0-653-16,-8-2 431 0</inkml:trace>
  <inkml:trace contextRef="#ctx0" brushRef="#br0" timeOffset="-102225.02">22493 14340 3466 0,'-3'-7'0'0,"3"5"0"0,0 0 0 0,0 0 0 0,8 0 0 0,12 0 0 0,12-1 0 0,17 3 0 0,11 0 0 0,6 0 0 0,7 0 244 16,6 0-104-16,10 5-59 0,8 1-81 0,-9-4 0 15,-13 1 0-15,8 1 0 0,-16 0 0 0,11 0 0 16,-22-1-21-16,-2 1 22 0,-13 0-514 0,-2 2 275 16,-13-3 133-16,-6 3-673 15,-8-3 368-15,-8 1 187 0,-4 1 94 0,-12 2-415 16,-17-2 246-16</inkml:trace>
  <inkml:trace contextRef="#ctx0" brushRef="#br0" timeOffset="-101895.61">22905 14482 2333 0,'0'4'0'0,"0"0"0"0,17 6 0 0,4-1 0 0,3 0 0 0,-2 3 0 0,5-1 0 0,-3 1 0 0,6 4 0 0,-1 1 0 0,-5 1 167 0,-4-1-65 0,-4 1-33 16,-5 2-1-16,-3-1-128 0,-6 1 57 0,-2 2 15 15,-7 0-1-15,-13-4-8 0,-8 1 0 0,-4-2 32 16,-2-3 61-16,-3-4-35 0,-3-1 0 0,4-6-26 15,1-1 241-15,5-2-120 0,9 0-51 0,1 0 296 16,6 0-401-16,3-2 0 0,6-4 0 0,5 0 0 16,0 0 0-16,12-4 0 15,15 2 0-15,10 1 0 0,4 4 0 0,5 0 0 0,5 1 0 16,-1 2 0-16,1 0 0 16,0 0 0-16,-5 5 0 0,0 2 0 0,-10-2 0 0,1 2 0 0,-5 2-239 15,-11-7 53-15,-3 7 77 16,-6-5-358-16,-5-1 207 0,-3-1 116 0,-4-2 55 15,0 0-371-15,-7 0 212 0,-9-2 107 0,-2-14-334 16,-9-6 224-16</inkml:trace>
  <inkml:trace contextRef="#ctx0" brushRef="#br0" timeOffset="-101704.09">22624 13604 3225 0,'-5'0'0'0,"5"17"0"0,0 9 0 0,0-3 0 0,0 3 0 0,0 4 0 0,0 2 0 0,0 4 0 0,3-1 0 15,-1 6 0-15,-2 3 162 0,2-8-62 0,-1 3-33 0,3-3-500 0,0-9 244 0,-1 7 107 16,1-17-276-16,1 2 196 0,-3-5 99 16,3-5 50-16,-2-6-705 0</inkml:trace>
  <inkml:trace contextRef="#ctx0" brushRef="#br0" timeOffset="-101564.71">22757 13741 2508 0,'3'-9'0'0,"5"3"0"0,5 3 0 0,4 2 0 0,-2-1 0 0,3 2 0 0,5 0 0 0,0 0 0 0,5 0 0 0,1 6 0 0,-1 1 143 0,-1-1-53 16,1 2-457-16,-5-3 211 0,2 2 91 0,-4-1-348 15,-8-2 225-15</inkml:trace>
  <inkml:trace contextRef="#ctx0" brushRef="#br0" timeOffset="-101364.18">23161 13679 1869 0,'10'-11'0'0,"6"1"0"0,2 3 0 0,-1 1 0 0,3 4 0 0,-4 2 0 0,5 0 0 0,0 0 0 0,-6 14 0 0,4 2 0 0,-8 5 404 16,-4 3-185-16,-6-1-82 0,-1 9 235 0,-1-2-168 15,-14 0-84-15,-7 0-42 0,-3-2 198 0,-2-1-125 16,-3-1-57-16,0-5-87 0,-2 0-7 0,2-7 0 15,7-2 0-15,0-5-177 0,6-4 16 0,6-3 98 16,2 0 49-16,9-6-264 0,0-15 135 0,16-8 81 16,10-3-817-16,6-4 422 15,2 1 211-15</inkml:trace>
  <inkml:trace contextRef="#ctx0" brushRef="#br0" timeOffset="-101210.22">23456 13625 3619 0,'5'-6'0'0,"-1"5"0"0,-4-2 0 0,0 3 0 0,-7 6 0 0,-11 10 0 0,4 1 0 0,-4 2 0 0,2 6 0 0,2 0 0 0,3 5 285 0,3 1-258 0,6 1-27 16,2 2 0-16,0-2 0 0,9 0 0 0,9 0 0 16,3-4 0-16,5-1 0 15,2-3 0-15,3-2 0 0,0-3 0 0,3-5 0 16,-4 2-466-16,-2-5 206 0,-8 0 148 0,0-1 73 16</inkml:trace>
  <inkml:trace contextRef="#ctx0" brushRef="#br0" timeOffset="-100648.27">23856 13853 2178 0,'0'-3'0'0,"0"-1"0"0,0 4 0 0,0 0 0 0,5 0 0 0,10 13 0 0,6 4 0 0,5 5 0 0,3 6 0 0,1 1 0 0,5 11 386 0,-3 2-175 0,-4 3-88 0,-3 6 97 15,-5 4-92-15,-3-3-38 0,-8 5-31 0,-5-3 14 16,-4 1 1-16,0-3-39 0,-13-1 1 0,-8-4 9 16,-3-2-9-16,-6-3-1 0,0-5-46 0,-4-5 23 15,5-10 0-15,-2-2-323 0,-1-11 161 0,5-6 90 16,7-3 7-16,-2-3-619 0,7-18 307 15,7-9 156-15,6-13 91 0,2-5-234 0,4-17 158 0</inkml:trace>
  <inkml:trace contextRef="#ctx0" brushRef="#br0" timeOffset="-100397.56">24177 13685 2561 0,'17'-21'0'0,"-2"9"0"0,6 1 0 0,-1 2 0 15,-3 2 0-15,2 3 0 0,1 2 0 0,-1 2 0 0,-1 0 0 0,2 6 0 0,-3 3 166 0,-4 2-14 0,-2 2-75 0,-5 2 1 0,-4 2-43 0,-2 0-92 16,0 2 54-16,-10 2 16 0,-8-3-1 16,-7-3 96-16,0 0-37 0,-1-3 1 15,4-3-28-15,-3 0 108 0,6-4-59 0,7 2-28 16,0-5 227-16,3-1-292 0,7 2 0 0,0-3 0 16,2 0 0-16,4 2 0 0,17-1 0 0,3-1 0 15,3 0 0-15,5 0 0 0,5 0 0 0,-2 0 0 16,3 0 0-16,-3 0 0 0,-1 0 0 0,0 0 0 15,-4 0-25-15,-2 0-136 0,-5 0-1087 0</inkml:trace>
  <inkml:trace contextRef="#ctx0" brushRef="#br0" timeOffset="-98342.18">24764 13651 1968 0,'0'-8'0'0,"0"5"0"0,0 0 0 0,0 3 0 0,8 0 0 0,4 0 0 0,0 8 0 0,6 5 0 0,-2 4 0 0,0 0 0 0,0 7 85 0,1 3 303 0,-4 3-176 16,-1 4-89-16,-3 9 170 0,-5-6-119 0,-1 16-74 16,-1-2-33-16,-2-1 118 15,0 5-76-15,-7 0-30 0,-4-2 3 0,-3 0-16 16,-2 0-66-16,-2-2 0 0,-2-1 0 0,0-3 0 15,0-5 0-15,-4 3 0 0,6-13 0 0,-4-1 0 16,3-2 0-16,5-11-178 0,-4 1 24 0,4-6 47 16,1-2 56-16,5-5-511 0,1-3 264 0,3-2 131 15,4-1 56-15,0-1-467 0,9-17 271 0,12-2 136 16,11-5-199-16</inkml:trace>
  <inkml:trace contextRef="#ctx0" brushRef="#br0" timeOffset="-97693.41">25285 14393 2123 0,'18'-12'0'0,"-1"3"0"0,-5-4 0 0,-3-2 0 0,-1-2 0 0,-1 0 0 0,-3-2 0 0,-1-2 0 0,0 3 0 0,-1-4 0 0,-2 5 211 0,0-2-91 16,0 2-43-16,-6 2 111 0,-4 4-76 0,1-1-38 16,-6 6 102-16,0 5-75 0,-8 1-32 0,-1 0-1 15,-2 19 89-15,-6 9-60 0,8 2-22 0,-6 9-8 16,5 6 59-16,3 1-45 0,8-2-72 0,3-1-9 15,9-5 0-15,2-1 0 0,2-2 0 16,13-8 0-16,10-4 0 0,1-5 0 0,6-8 0 0,0-5 0 16,2-5 0-16,-2 0 0 0,-2-5 0 0,0-12 0 15,-5-5 0-15,0-5 0 0,-1-8 0 0,-4-2 0 16,-2-5 0-16,-3-3-136 16,0-4 43-16,0-4 8 0,-2-8 25 0,-1 3 53 15,-1-3 0-15,-2 5-38 16,1-16 45-16,-3 4 9 0,1 3-43 0,-3 10 17 0,-1 1-40 0,-2 17-3 15,-2 9 30-15,0 3 4 0,0 13 317 16,0 3-145-16,0 8-79 0,-8 1 77 0,-1 23-144 0,0 12 0 16,1 4 0-16,4 8 0 15,1 6 0-15,-1 5 0 0,4 12 0 0,0-5 0 0,0-1 0 16,0 2 0-16,0-4 0 0,2-10 0 16,3 3 0-16,5-6 0 0,-2-4 0 0,-3-10 0 15,2 1 0-15,-3-8 0 0,2 1 0 0,-2-9 0 16,-3-5 0-16,3-4-519 0,0-5 119 0,0-6 174 15,1 0-536-15,5-19 363 0,-2-7 182 0,4-12 90 16,0-5-343-16,-1-5 207 0,1-5 119 0,1-3 53 16,1 6-83-16,2 2 86 0,-4 3 37 0,2 13 51 15,-1-1 0-15,0 7 0 0,0 7 0 16,0 7 383-16,4 2-228 0,-2 5-105 16,4 2 568-16,-3 3-312 0,4 4-50 0,1 10-112 15,-3 4 301-15,1 4-196 0,-5 5-111 0,-2 3-51 16,-4 2 343-16,-6 3-197 0,-2 4-99 0,0-2 169 15,-6 1-303-15,-10-3 0 0,-2 1 0 0,-3-4 0 16,-1-5 0-16,-4 1 0 0,0-7 0 16,-1-2 0-16,-1-3 0 0,0-3 0 0,1-6 0 0,4 1 0 15,0-5 0-15,2-3 0 16,1 0-25-16,10 0-258 0,2-5 67 0,8-10 104 16,0-8-755-16,8-5 416 0,18-4 207 0,1-2-249 15</inkml:trace>
  <inkml:trace contextRef="#ctx0" brushRef="#br0" timeOffset="-97420.02">26147 13966 3568 0,'5'-9'0'0,"1"2"0"0,-4 1 0 0,-2 3 0 0,-7 3 0 0,-12 3 0 0,-2 12 0 0,-4 5 0 0,-5 8 0 0,8 1 0 0,-8 11 363 16,8 0-363-16,3 4 0 0,5 0 0 0,7 0 0 15,7-2 0-15,0 7 0 0,10-11 0 0,11 0 0 16,8-6 0-16,3-3 0 0,0-8 0 0,10 2 0 15,-11-7 0-15,3-4 0 0,-6 2 0 0,-8-3 0 16,3 2 0-16,-8-4 0 16,-1 0 0-16,-7 1 0 0,-1-5 0 0,-2 2 0 0,-2-2 0 15,-2-2 0-15,0 0 0 0,0-1 0 0,0-1 0 0,0 2 0 16,0-3 0-16,0 0 0 16,0 0 0-16,-2 0 0 0,2 0 0 0,0 0 0 15,0 0 0-15,0 0 0 0,0-9 0 0,7-2 0 16,2-1-906-16,3-4 403 0,1-4 224 0</inkml:trace>
  <inkml:trace contextRef="#ctx0" brushRef="#br0" timeOffset="-97149.58">26754 13957 3931 0,'-2'-6'0'0,"2"6"0"0,0 0 0 0,0-1 0 0,0-1 0 0,13 0 0 0,8 0 0 0,3-1 0 15,4 1 0-15,2-1 0 0,6 1 0 0,2 1 0 0,-1 1 0 0,0 0 0 16,-2 0 0-16,1 0 0 0,-7 0 0 0,-1 0 0 0,-8 0 0 16,2 0 0-16,-6 0 0 0,-6 0 0 15,-2 0 0-15,-6 0 0 0,0 1 0 0,-2 4-85 16,0 0-14-16,0 1-713 0,-10 1 392 0,-2 2 191 15,0 2-678-15</inkml:trace>
  <inkml:trace contextRef="#ctx0" brushRef="#br0" timeOffset="-96929.96">26912 14265 3931 0,'-4'15'0'0,"2"-2"0"15,0-4 0-15,2 1 0 0,0-3 0 0,2 3 0 0,9-3 0 0,6 1 0 0,3-2 0 0,5 1 0 0,3-3 0 0,-1 0 0 0,1-1 0 0,-3 1 0 0,-3 0 0 16,7-1 0-16,-8-1 0 0,0 0 0 0,-4 1 0 16,-6 0 0-16,-2-1 0 0,-2 0 0 0,-2-2 0 15,-3 0 0-15,-1 0 0 0,-1 1 0 0,0-1 0 16,0 0 0-16,0 0 0 0,0 0 0 16,-8 0 0-16,4 0 0 0,-4 0 0 15,2 0 0-15,-1-1 0 0,-1-1-608 0,1 0 31 16</inkml:trace>
  <inkml:trace contextRef="#ctx0" brushRef="#br0" timeOffset="-95420.8">27689 14153 3040 0,'-7'-10'0'0,"0"3"0"0,6 3 0 0,0 2 0 0,1 0 0 0,-4 2 0 0,4 0 0 0,0-2 0 0,0 2 0 0,20 0 0 0,13-3 218 0,13 3-90 0,16-1 417 16,0-1-545-16,-3 0 0 0,13 0 0 0,-6 1 0 16,-2 1 0-16,-10 0 0 0,5 0 0 0,-13 0 0 15,9 0 0-15,-9 0 0 16,-9 0 0-16,-4 0 0 0,-3 0 0 0,-8 0 0 0,-4 0 0 16,-6 0 0-16,-5 0 0 0,-3 0-226 0,-3 0-8 15,-1 0 89-15,-1-2-579 0,-10 0 342 0,-7 2 173 16,1 0 86-16</inkml:trace>
  <inkml:trace contextRef="#ctx0" brushRef="#br0" timeOffset="-95138.95">28119 14133 2676 0,'-9'0'0'0,"-1"8"0"0,-1-1 0 0,0 3 0 0,-3 3 0 0,0 4 0 0,-4 2 0 15,-1 4 0-15,-2 4 0 0,-6 3 0 0,1 1 99 0,-1-1-31 0,1-4 10 0,-6 8 17 0,10-10-29 0,-5 1 1 16,4-3-30-16,6-5 184 0,3-2-83 0,5-4-55 16,2-3 220-16,-1-2-303 0,7-3 0 0,1 1 0 15,0-2 0-15,3 0 0 0,15-1 0 0,5-1 0 16,4 0 0-16,4 0 0 0,1 0 0 0,2 0 0 16,2 0 0-16,-1 0 0 0,2 0 0 0,-3 0 0 15,-3 3 0-15,-1-3 0 0,-2 0 0 0,-6 0 0 16,-1 0 0-16,-9 0 0 0,2 0-115 0,-5 0-334 15,-5 0 206-15,-1 0-274 16,0 0 240-16,-3 0 111 0,0 0 68 0</inkml:trace>
  <inkml:trace contextRef="#ctx0" brushRef="#br0" timeOffset="-94972.14">28090 14327 2907 0,'-6'-2'0'0,"0"2"0"0,-2 0 0 0,-2 4 0 0,5 9 0 0,-2 6 0 0,2 6 0 0,-1 3 0 0,3 3 0 0,-2 3 0 0,-2 9 559 0,0-3-261 16,-1 2-131-16,2-7-167 0,-2 4 0 0,3 1 0 16,0-4 0-16,4-4-507 0,1-2 255 0,0-5 153 15,0-4 64-15,3-4-710 0,11-8 318 0,2-6 214 16,9-3-4-16</inkml:trace>
  <inkml:trace contextRef="#ctx0" brushRef="#br0" timeOffset="-94570.39">28468 14340 3766 0,'-4'-4'0'0,"-7"4"0"0,-4 0 0 16,-3 0 0-16,-5 12 0 0,9 1 0 0,-2 3 0 0,5 1 0 0,2 4 0 0,6 4 0 0,3-1 165 0,1-1-165 0,17 1 0 0,2-2 0 0,8 3 0 16,-1-2 0-16,3-3 0 0,0 0 0 0,-3-1 0 15,1-1 0-15,-4-2 0 0,-9-1 0 0,-1 0 0 16,-5 0 0-16,-4 0 0 15,-5-1 0-15,0-2 0 0,-3 0 0 0,-14-1 0 16,-6-1 0-16,-6-3 0 0,-1-3 0 0,0-3 0 16,-1-1 0-16,1 0 0 0,7 0 0 0,2-7 0 15,1-5 0-15,8-6 0 0,3 0 0 0,9-3 0 16,0-1 0-16,5-5 0 0,17 2 0 0,2 1 0 16,5 0 0-16,2 0 0 0,-1 3-48 0,4-2-67 15,-4 2 45-15,-1 3-90 0,-11 4 61 0,1-2 31 16,-8 4-9-16,-4 1 258 15,0 1-109-15,-7 2-54 0,0-2 348 0,0 1-366 16,-16 0 0-16,-5 1 0 0,-2 1 0 0,-2-2 0 16,-3 4 0-16,3-1 0 0,3 3 0 0,-1 1 0 15,3-2 0-15,7 0 0 0,4 2 0 0,0-1 0 16,5 0 0-16,4 2 0 0,0-4-85 16,5-1-96-16,12-2-969 0,4-2 557 0,-7-1 268 0</inkml:trace>
  <inkml:trace contextRef="#ctx0" brushRef="#br0" timeOffset="-94370.2">28351 13178 3435 0,'-6'-12'0'0,"6"12"0"0,0 0 0 0,0 13 0 0,0 4 0 0,0 10 0 0,0 7 0 0,0 5 0 0,0 2 0 0,0 4 0 0,0 10 41 16,-1 1-4-16,1 1 1 0,0-3-1 0,0 0-529 16,0 1 264-16,3-4 143 0,1 1 56 0</inkml:trace>
  <inkml:trace contextRef="#ctx0" brushRef="#br0" timeOffset="-94195.73">28566 14789 2982 0,'-6'-8'0'0,"3"6"0"0,-1 2 0 0,-3 0 0 0,-4 0 0 0,1 0 0 0,2-2 0 0,3 2 0 0,1-2 0 0,2-1 0 15,2-3-460-15</inkml:trace>
  <inkml:trace contextRef="#ctx0" brushRef="#br1" timeOffset="-79438.63">12210 15918 2835 0,'-7'0'0'0,"3"4"0"0,3 8 0 0,1-4 0 15,0-1 0-15,0 1 0 0,0 3 0 0,0 0 0 0,7 1 0 0,5 1 0 0,1-2 150 0,2 0-20 0,3 1-51 0,1 1 0 0,1-2-42 0,1 0-218 16,-1 0 119-16,-4 3 44 0,-1-3-545 16,-2 0 293-16,-1 3 147 0,-3-5 74 15,-2-2-364-15,1-2 130 0</inkml:trace>
  <inkml:trace contextRef="#ctx0" brushRef="#br1" timeOffset="-79207">12538 15700 3551 0,'0'5'0'0,"-2"5"0"0,-2 5 0 0,0-2 0 0,-3 4 0 0,1 7 0 0,-2 3 0 0,1 6 0 0,-2 10 0 0,-1 1 0 0,-1 6 308 0,-4 14-236 16,0-2-72-16,1-8 0 0,-4 18 0 0,1-8 0 15,2-3 0-15,0 3 0 0,0-3 0 0,1-7 0 16,0 3 0-16,-2-3 0 16,4-5 0-16,-1-6 0 0,3-10 0 0,1-5 0 15,2-6 0-15,1-9-629 0,1-4 246 0,4-6 173 16,-1-3 86-16,2-1-567 0,0-27 332 0,0-10 161 16</inkml:trace>
  <inkml:trace contextRef="#ctx0" brushRef="#br1" timeOffset="-79051.58">12665 15906 3244 0,'14'-15'0'0,"0"4"0"0,0 3 0 0,1-1 0 0,-3 2 0 0,8 1 0 0,2 2 0 0,3 2 0 0,0-2 0 0,4 1 0 0,1-3 294 0,2 2-133 0,2 1-319 16,-2-1 97-16,0 0 49 0,-5 3 24 0,-6 1-632 15,-1 0 324-15,-10 0 166 0,-4 9 83 16,-4 7-853-16</inkml:trace>
  <inkml:trace contextRef="#ctx0" brushRef="#br1" timeOffset="-78856.33">12702 16113 3109 0,'-16'2'0'0,"2"3"0"0,7-3 0 0,0 1 0 0,3-3 0 0,1 0 0 15,3 0 0-15,0 0 0 0,12 0 0 0,9-3 0 0,9 0 156 0,0-3-60 0,2 0 375 0,4-1-372 0,-1 1-99 16,3 0 0-16,-2 2 0 0,0 0 0 0,-2 1 0 15,-3 1 0-15,-1 0 0 0,-7 2 0 0,-3 0 0 16,-1 0-609-16,-8 0 271 0,-2 0 186 0,0 4-27 16,-7-1-339-16,-2 4 245 15,0-1 119-15,-4-5-412 0,-10-1 264 0</inkml:trace>
  <inkml:trace contextRef="#ctx0" brushRef="#br1" timeOffset="-78691.88">12872 15919 2736 0,'-16'-6'0'0,"6"5"0"0,-1 1 0 0,1 0 0 0,4 0 0 0,3 7 0 0,1 7 0 0,2 2 0 0,0 8 0 0,0 4 0 0,0 3 177 16,3 4-69-16,5 2 339 0,-2 0-196 0,1 1-112 15,1-2-66-15,1-1-293 0,-1-4 120 0,-1-2 69 16,0-7-596-16,-1-2 327 0,-1-2 169 0,0-9-287 16,-1-1 225-16,1-8-12 0,-1 0-19 0</inkml:trace>
  <inkml:trace contextRef="#ctx0" brushRef="#br1" timeOffset="-78539.46">12987 15897 2974 0,'4'-10'0'0,"-3"6"0"0,1 3 0 16,0-1 0-16,-2 2 0 0,2 7 0 0,0 10 0 0,-2 4 0 0,1 8 0 0,1 1 0 0,0 10 486 0,-2 0-225 0,2 0-112 0,0-7-88 0,0 5-248 0,0-4 91 15,2-1 66-15,-2-3-716 0,0-1 391 0,1-8 205 16,-1-3 89-16,2-1-324 0,-3-7 89 15</inkml:trace>
  <inkml:trace contextRef="#ctx0" brushRef="#br1" timeOffset="-78368.27">13223 15969 2867 0,'0'0'0'0,"0"4"0"0,0 6 0 0,0 0 0 0,0 4 0 0,0 2 0 0,0 0 0 0,0 4 0 0,0 0 0 0,0 3 0 0,0-3 100 0,0-1-37 0,3 0-572 16,4-3 273-16,-3-1 136 0,1-6 69 0,0 0-387 16,3-6 211-16,-2-3 107 15</inkml:trace>
  <inkml:trace contextRef="#ctx0" brushRef="#br1" timeOffset="-77770.16">13383 15794 2724 0,'8'-3'0'0,"1"3"0"0,-4 3 0 0,-1 14 0 0,0 5 0 0,-2 8 0 0,-2 2 0 0,0 2 0 0,0 10 0 0,0-2 0 0,0-5 152 0,0 5-63 0,0-2-385 15,0 5 166-15,-6-12 84 0,0 5 50 0,-3-7-479 16,-2 1 256-16,-4-1 128 0,-4-3-207 0,-3-3 151 16,-6-3 77-16,-3-3-123 0,-4-5-59 0,-2 1 108 15,-4-7 54-15,0 0 113 0,6-4-39 0,-5-3 9 16,2-1-30-16,5 0 371 0,1 0-185 0,9 0-93 15,3 0-56-15,4 0 829 0,7 0-400 0,2-1-179 16,5-2 386-16,2 2-300 0,2-5-141 16,14 3-84-16,11-2 14 0,3 3-125 15,2-3 0-15,3 2 0 0,5 0 0 0,5-1 0 16,-13 3 0-16,5-1 0 0,-3 0 0 0,-4 0 0 16,-7 2 0-16,0 0-603 0,-7 0 308 0,-4 0 56 15,-5 2-477-15,-3 2 340 0,-4 1 161 0,0 1 93 16,-2-1-89-16,-12-4 87 0,2-1 44 0,-3 0-147 15,-2-1 87-15,-2-14 55 0,4-1 25 16,0-5-64-16,4 4 44 0,-4-4-1 0,3 5 36 0,3-1 192 16,2 7-92-16,0 1-46 15,4 1-22-15,1 4 390 0,0 3-216 0,2-1-40 16,0 2 230-16,0 2-128 0,2 11-94 0,6 6-40 16,-2 1 98-16,-1 9-80 0,1 0-35 0,-5 1-64 15,1 2 1-15,-2 1 28 0,0 0 8 0,0 0-184 16,-9-4 87-16,-2-3 45 0,-4-1-1 0,0-9 21 15,-2-2-13-15,-2-3 26 0,0-3 171 16,0-6-87-16,3 0-55 0,0-2 151 16,7 0-85-16,-3 0-49 0,5-2 3 0,2 0 361 15,3 0-200-15,0-2-99 0,2-1-42 0,2-1 41 16,11 1-136-16,8-1 0 0,1 1 0 0,3 0 0 16,5 0 0-16,0 3 0 0,2 0 0 0,0 0 0 15,0 2 0-15,2 0 0 0,-1 0 0 0,1 0 0 16,0 0 0-16,-2 0-281 0,0 0-140 15,-1 0 189-15,3 0 77 0,-2 0-544 0,0 0 331 0,2-4 166 16</inkml:trace>
  <inkml:trace contextRef="#ctx0" brushRef="#br1" timeOffset="-77567.3">13745 15877 3494 0,'-9'-5'0'0,"9"1"0"0,0 4 0 0,2 0 0 0,5 0 0 0,7 4 0 0,4 0 0 0,3 3 0 0,7-1 0 0,2 0 0 0,11 0 194 0,3-5-79 0,-1-1-39 15,2 0-200-15,-5 0 89 0,1 0 32 0,-2-1-1 16,-5-5-533-16,-10 4 286 0,-3 0 145 0,-6 2-689 16,-3 0 394-16,-9 0 196 0,-3 10 13 0,0 1-353 15</inkml:trace>
  <inkml:trace contextRef="#ctx0" brushRef="#br1" timeOffset="-77276.52">14097 15919 2187 0,'0'-1'0'0,"0"-1"0"0,0 2 0 0,0 0 0 0,0 2 0 0,0 11 0 0,-2 4 0 0,-4 7 0 0,-2 6 0 0,-1 2 0 0,-3 11 148 0,-2-3 9 0,1-5-51 16,-6 10-39-16,4-11-1 0,-4 2-217 0,2-4 94 15,-1-4 46-15,4-8-379 0,-2 0 209 0,-2-6 109 16,6-4 54-16,-2-8-510 0,1-2 259 0,4 0 47 15,-1-14 97-15,3-8-90 0,1-3 89 0,3 0 45 16,-1 5 74-16,2 0-29 16,2 1-1-16,0 2 1 0,0 6 398 0,0 0-199 15,6 2-109-15,6 3 519 0,4 2-290 0,2 2-70 16,7 2-97-16,1 0 258 0,1 0-159 0,1 7-94 16,2 3-42-16,-2 0-10 0,-1 1 0 0,-2-1-33 15,-4-2-455-15,0 2 223 0,-3-1 117 0,-4 0 57 16,-5-5-223-16,-2 1 128 0,-3 0 82 0,-4-4-589 15,0 2 293-15,-7-3 148 0</inkml:trace>
  <inkml:trace contextRef="#ctx0" brushRef="#br1" timeOffset="-76981.72">13809 15923 1958 0,'-11'-4'0'0,"5"3"0"0,3 1 0 0,3 5 0 15,0 14 0-15,0 6 0 0,2 5 0 0,10 7 0 0,-3 4 0 0,2-1 0 0,-1 13 175 0,1-3-69 0,-4-1-34 0,-4-3-73 16,1-1 0-16,-4-6 46 0,0 0-28 16,0-3 20-16,-5-6-1 0,-3-8 1 0,-2-3 168 15,3-4-75-15,0-4-51 0,-3-4-1 0,4-3 243 16,1-1-142-16,1-3-72 0,2 0 244 0,0 0-351 16,2 0 0-16,0 0 0 0,0 0 0 0,8-3 0 15,7-1 0-15,5-2 0 0,5 5 0 0,1 0 0 16,3 1 0-16,3 0 0 0,-1 0 0 0,3 2 0 15,0 7 0-15,0 0 0 16,-1 1 0-16,3-3 0 0,-4 8-221 0,2-5-160 16,-2 1 159-16,-2-4 93 0,-6-4-586 0,1 2 329 15,-1-4 180-15,-3-1-175 0,-1 0 172 0</inkml:trace>
  <inkml:trace contextRef="#ctx0" brushRef="#br1" timeOffset="-76800.74">14442 16072 3477 0,'-7'-8'0'0,"7"6"0"0,0 2 0 0,0-2 0 0,0 2 0 0,5 0 0 0,10 0 0 0,4 0 0 0,4 0 0 0,-1 0 0 0,6 0 115 0,-3 0-30 0,8 0-9 0,-3 0-649 16,-1 0 305-16,-3 0 152 0,-5 0 77 0,-3 0-326 15,-6 0 196-15,-1 0 103 0,-5 0 52 0,-5 0-819 16</inkml:trace>
  <inkml:trace contextRef="#ctx0" brushRef="#br1" timeOffset="-76477.58">14605 15766 2291 0,'0'-1'0'0,"-1"1"0"0,-1 7 0 0,0 15 0 0,0 8 0 0,0 11 0 0,2 6 0 0,0 13 0 0,0 0 0 0,0-4 0 0,0 14 169 0,0-16 241 0,0 6-187 16,0-7-93-16,0-5-47 0,0 3-94 0,2-6 19 0,0-10 1 15,2-7 27-15,-1-6-33 16,1-8 33-16,2-3 10 0,-2-7-428 0,3-4 210 16,2-15 104-16,1-21 52 0,1-3-527 0,0-9 194 15,3-6 160-15,0-12-282 0,-2 2 216 0,3-3 110 16,-1 3 54-16,-2 13-141 0,3-2 103 0,-1 15 46 16,-2 4 23-16,4 7 372 0,-3 7-184 0,4 8-77 15,-1 3 264-15,5 5-176 0,4 2-88 0,-1 2-44 16,0 0 544-16,6 0-197 0,2 6-159 0,0 1 61 15,0-1-110-15,0-3-54 16,-8 1-19-16,5-3-412 0,-7 4 188 0,-1-4 93 16,-8-1 48-16,-4 3-564 0,-2-3 314 0,-5 2 60 15,-2-1-209-15,-11 5 154 0,-10 0 109 0,-4 1 55 16</inkml:trace>
  <inkml:trace contextRef="#ctx0" brushRef="#br1" timeOffset="-76318.16">14985 16004 1145 0,'-10'8'0'16,"3"2"0"-16,5 0 0 0,2-1 0 0,0 2 0 16,0 1 0-16,4-1 0 0,7 1 0 0,1-1 0 0,0-2 0 0,0 1 87 0,1-1-50 0,-4-4-1 0,1 1 45 0,-4 0-45 0,-1-4 1 0,-1 2 9 0,-2-3-45 15,-2 1 0-15,0 0 35 0,0-1 1 0,-4-1-13 16,-3 0 22-16,1 0-9 0,-2 0-234 0,4-6 102 16,3-9 59-16,-1-6 13 0,2 1-239 0,0-11 130 15</inkml:trace>
  <inkml:trace contextRef="#ctx0" brushRef="#br1" timeOffset="-76002.28">15036 15461 2399 0,'-8'-24'0'0,"5"9"0"0,1 8 0 0,-2 0 0 0,2 4 0 0,2 3 0 0,0 0 0 0,0 24 0 0,2 12 0 0,7 24 0 0,4 8 294 0,4 20-128 16,-2 0-65-16,4 6 316 0,-2-11-181 0,7 18-105 15,-3-14-144-15,0-15 25 0,1 23 0 16,-3-28 34-16,4 1-170 0,-5-16 81 0,1-3 40 0,-3-13-209 15,-2-4 125-15,-3-13 71 16,-3-8 21-16,0-5-334 0,1-6 77 0,-4-14 113 16,2-14 11-16,-6-8-63 0,1-10 82 0,0-3 36 15,-2-7 5-15,0-1 32 0,0 3-1 0,0 12 46 16,0-2-19-16,0 2 1 0,0 15-28 0,-4 3 560 16,-2 11-252-16,1 2-148 0,-3 6-31 0,-1 5 272 15,-3 0-126-15,0 16-100 0,-2 9-52 0,1 1 98 16,0 5-184-16,0 5 0 0,0 0 0 0,-1-2 0 15,3 0 0-15,4-10-383 0,-1 0 109 0,2-5 156 16,3-10 77-16,-1 1-892 16,2-8 428-16,0-2 225 0</inkml:trace>
  <inkml:trace contextRef="#ctx0" brushRef="#br1" timeOffset="-75874.92">15306 15504 3181 0,'2'-7'0'0,"9"4"0"0,1 3 0 0,-5 0 0 0,0 0 0 0,2 13 0 0,-2 5 0 0,0 5 0 0,-1 1 0 0,1 8 0 0,1 2 126 0,3 3-36 0</inkml:trace>
  <inkml:trace contextRef="#ctx0" brushRef="#br1" timeOffset="-75332.24">14887 16469 1717 0,'-20'10'0'0,"3"1"0"0,0-2 0 0,0-1 0 0,4-2 0 0,1 0 0 0,3-5 0 0,4 1 0 0,-1 0 0 0,4-2 0 0,2 0 192 0,0-2-78 15,4-11-138-15,12-6 31 0,4-2 8 0,4-1-406 16,6-6 214-16,0 0 107 0,2-2 53 0,-3 6-297 16</inkml:trace>
  <inkml:trace contextRef="#ctx0" brushRef="#br1" timeOffset="-74905.3">15618 15904 2562 0,'-13'-3'0'0,"11"1"0"0,2 2 0 0,0 0 0 0,9 0 0 0,11-2 0 0,7-4 0 0,8-2 0 0,4-3 0 0,2 2 0 0,10-4 94 0,3 1-29 0,0 1 9 15,-1 2-151-15,0 3 57 16,-5 0 28-16,-9 2 0 0,0 3-77 0,-11 1 61 16,0 0 18-16,-8 0 54 0,-2 5 0 0,-8 7-28 15,-4-1-3-15,-3 4 139 0,-3 2-82 0,-7 5-30 16,-9 1-37-16,-5 2 90 0,0-1-38 0,-1-2 8 16,-1-2-47-16,1-4-95 0,3-5 48 15,2-1 23-15,2-5-406 0,2-3 218 0,2-2 86 16,2-2 58-16,0-14-682 0,8-10 339 0,1-14 169 15,0 5-330-15,0-15 254 0,0 7 123 0,0 8 62 16,0-3-96-16,0 4 83 0,0 12 36 0,0-1 149 16,0 6-73-16,0 7-1 0,0 5-37 0,0 1 585 15,-2 2-302-15,0 2-137 16,2 0 515-16,-2 11-305 0,2 9-98 0,0 4-92 16,0-3 140-16,0 10-121 0,0-2-56 0,0 1-29 15,0 2-301-15,0-4 136 0,2-2 78 0,0 5-483 16,-2-11 271-16,0 2 135 0,0-2 69 0,0-2-304 15,-7-7 75-15,-4-1 115 0</inkml:trace>
  <inkml:trace contextRef="#ctx0" brushRef="#br1" timeOffset="-74585.43">15825 15587 2047 0,'0'-19'0'15,"0"11"0"-15,0 2 0 0,0 3 0 0,0 3 0 0,0 6 0 0,0 16 0 0,0 6 0 0,0 8 0 0,0 7 0 0,0-1 276 0,0 11-125 0,-7 0 271 0,-2 2-194 0,-2 0-95 16,2-2-49-16,-3-1 274 0,1-1-166 0,2-5-152 16,1-2-40-16,3-8 0 0,1-1 0 0,4-5 0 15,0 2 0-15,0-4 0 16,4-2 0-16,11-1 0 0,3-3 0 0,5 1 0 16,4-1 0-16,8-1 0 0,1-2 0 0,6-6 0 15,2-1 0-15,-3-5 0 0,12 1 0 0,-4-7 0 16,-2-1 0-16,0 0 0 0,-2 0 0 0,-8 0 0 15,2-6 0-15,-8-1 0 0,-7 0 0 0,-1-1 0 16,-6 3 0-16,-6-1 0 0,-4 0 0 0,-3 3 0 16,-1-5 0-16,-3-6 0 0,0 1 0 0,-5-7 0 15,-6-5-125-15,4-6 19 0,-3-11-366 16,4-1 218-16,1-7 109 0,5-4 46 16,0 1-804-16</inkml:trace>
  <inkml:trace contextRef="#ctx0" brushRef="#br1" timeOffset="-74428">16454 15787 3097 0,'3'-3'0'0,"2"0"0"0,-2 2 0 0,3 0 0 0,1-2 0 0,2 2 0 0,5-2 0 0,6 3 0 0,1-3 0 0,9 0 0 0,0 2 222 0,2-1-93 16,2 2 286-16,3 0-347 0,0-2-68 0,-4 2 0 16,3-1 0-16,-2 1 0 0,-4 0-468 0,-2 0 157 15,-5 0 183-15,-3 0 77 0,-3 0-382 0,-5 0 161 16,-4 6 142-16</inkml:trace>
  <inkml:trace contextRef="#ctx0" brushRef="#br1" timeOffset="-74209.92">16589 16022 1736 0,'-15'4'0'0,"8"0"0"0,1-2 0 0,3 0 0 0,1-2 0 0,2 0 0 0,0 4 0 0,9-1 0 0,5 1 0 0,5 0 0 0,-1 1 109 0,0 3-36 16,-1-1-5-16,0 3-32 0,-4-1 9 0,-5 3-9 15,-3 1 33-15,-3 0-1 0,-2 2-31 0,0 2-1 16,-9 0 67-16,-10-1-37 0,-1-1-1 0,-3-3 13 16,-2-3 1-16,1-2-43 0,6-5 9 0,-5-2-216 15,5 0 103-15,4 0 53 0,2-9-511 0,6-7 252 16,5-5 112-16,1-8 77 16,0-2-508-16</inkml:trace>
  <inkml:trace contextRef="#ctx0" brushRef="#br1" timeOffset="-73726.66">16710 15820 2474 0,'11'-2'0'0,"5"0"0"0,-2 2 0 0,-5 2 0 0,-2 13 0 0,1 9 0 0,1 5 0 0,-1 8 0 0,-1 7 0 0,1 4 0 0,-4 5 318 0,1-1-141 0,-1 3 85 16,0-1-114-16,-3-2-46 0,1-2-38 0,0-6 92 16,1-6-61-16,-1 0-29 0,-2-2-124 0,0-10 56 15,-2 4 15-15,-6-5-1 0,-3-9-40 0,0 1 32 16,-1-8 0-16,-3-1 41 0,2-6-89 0,-4-2 40 15,4 0-11-15,2-14-389 0,2-8 178 0,2-8 105 16,5-10 25-16,2-5-273 0,0-7 166 0,10-16 83 16,9 0-527-16,2-1 296 0,7 2 162 0,2 2 77 15,2 7-357-15,-2 12 217 16,4-3 119-16,-6 13 62 0,2 2 67 0,-4 8-18 16,-8 10 22-16,3 3 404 0,-8 8-238 0,0 3-111 15,0 2-40-15,-6 6 249 0,2 17-150 0,-6-1-75 16,1 8 784-16,-2 4-384 0,-2 2-207 0,0 1-97 15,0 2 416-15,0-5-258 0,0-2-128 0,2-9-56 16,1 0 18-16,3-5-127 0,2-5 0 0,-1-8-34 16,0 1-39-16,3-6 63 0,1 0 19 0,0-8-221 15,-2-14 125-15,2 1 61 0,-4-2-97 16,-2 4 88-16,1-4-49 0,0 4 48 16,-2 8-47-16,-2 3 27 0,-1-1-13 0,1 5-9 15,0 2 297-15,0 2-126 0,0 0-52 0,0 15 237 16,-1 2-120-16,1 3-38 0,0 4-54 0,0 0-122 15,1-5 44-15,2 4 1 0,2-4-259 0,1-4 167 16,-1-3 62-16,3-6 27 0,3-2-852 0,-1-4 416 16,4 0 206-16,-2-10 95 0,4-10-469 0,-3-5 291 15,-2 0 145-15,0-7-119 0</inkml:trace>
  <inkml:trace contextRef="#ctx0" brushRef="#br1" timeOffset="-73576.48">17481 15797 2527 0,'4'-13'0'0,"3"1"0"0,-2 6 0 0,1 5 0 0,-2 1 0 0,2 7 0 0,-2 11 0 0,-3 8 0 0,1 2 0 0,-2 10 0 0,0-1 354 0,0 12-163 16,-3 5-78-16,-11 4 465 0,-2 2-410 0,-5 0-168 16,0-9 0-16,-10 14 0 0,1-9 0 0,-1-4 0 15,-3-2 0-15,4-10 0 0,1-2 0 0,-2 1 0 16,12-14 0-16,4-8 0 16,4-6-19-16,2-5-1157 0,5-6 571 0</inkml:trace>
  <inkml:trace contextRef="#ctx0" brushRef="#br1" timeOffset="-73445.63">17466 16242 3132 0,'13'34'0'0,"2"0"0"0,0-7 0 0,2 4 0 0,2 5 0 0,-1 9 0 0,7-4 0 0,-1-6 0 15,-3-6 0-15,-1 1 0 0,1 8-196 0,0-12 125 0,3-7 49 0</inkml:trace>
  <inkml:trace contextRef="#ctx0" brushRef="#br1" timeOffset="-72101.19">5078 10770 2333 0,'0'0'0'0,"0"0"0"0,0 0 0 0,0 0 0 0,7 0 0 0,6-2 0 0,0 1 0 0,3-1 0 0,0-1 0 0,1-1 0 0,0 1 71 0,0 1 10 0,-1-2-41 16,-3 2 0-16,-3 1-42 0,2-2 0 0,1 3 42 15,-3 0 10-15,5 0-524 0,0 4 246 0,3 4 123 16</inkml:trace>
  <inkml:trace contextRef="#ctx0" brushRef="#br1" timeOffset="-71816.69">5678 10768 2339 0,'8'4'0'0,"1"0"0"0,-1-2 0 0,-3-1 0 0,-1-1 0 0,2 0 0 0,0 0 0 0,3 0 0 0,0 0 0 0,3 2 0 0,-1 0 241 0,5 2-101 16,-2 0-227-16,3 1 63 0,4-1 42 0,1 1-10 16,4 1-202-16,1-3 117 0,1-2 58 0,2-1 30 15,-4 0-636-15,4 0 320 0,-2 0 163 0,-7 0-465 16,2 0 284-16,-2 0 142 0,-5 0 69 0,-4-1 51 15,-3-2 61-15,-2 2 0 0,-3-2 194 0,-1 1-137 16,1-1-59-16,-1 1 11 0,-2 0 424 0,4-2-237 16,-2 3-118-16,1-1 25 0,1 0 183 0,2 0-52 15,4 0-98-15,-1 0 27 16,5 2-62-16,4 0-31 0,2 0-353 0,9 0 156 16,0 0 84-16,6 0 41 0,5 0-543 0,-1 0 260 15</inkml:trace>
  <inkml:trace contextRef="#ctx0" brushRef="#br1" timeOffset="-71712.39">6704 10765 1298 0,'10'0'0'0,"0"0"0"0,3 0 0 16,-5 0 0-16,1 0 0 0,1-3 0 0,1-2 0 0,2 1 0 0,3 0 0 0,1 2 0 0,6-2 7 0,-2 3 0 0,6-1 32 16,1 0-254-16</inkml:trace>
  <inkml:trace contextRef="#ctx0" brushRef="#br1" timeOffset="-71593.08">7357 10683 1354 0,'10'0'0'0,"9"6"0"0,-3-6 0 0,0 0 0 0,-2 0 0 0,0 0 0 0,0 0 0 0,4 0 0 0,4 0 0 0,2-2 0 16,1-4 39-16,3 1 1 0,2 0-432 0,0-1 209 0,2-1 99 0</inkml:trace>
  <inkml:trace contextRef="#ctx0" brushRef="#br1" timeOffset="-71500.83">7917 10646 397 0,'14'2'0'0,"0"2"0"0,4-2 0 0,-4-1 0 0,-1-1 220 0,-3 0-80 0,1 0-55 0,-2 0 0 0</inkml:trace>
  <inkml:trace contextRef="#ctx0" brushRef="#br1" timeOffset="-58595.99">10641 7511 1895 0,'-8'0'0'0,"2"0"0"0,3 0 0 0,-1 0 0 0,2 0 0 0,0 0 0 0,1 0 0 0,1 0 0 0,0 0 0 0,-2 0 0 0,2 0 145 0,0 0-59 16,0 0 256-16,0 0-153 0,0 0-75 0,0 0-30 0,0 0 254 15,0 0-151-15,0 0-75 0,0 0 190 0,0 0-165 16,0 0-137-16,0 0 0 16,0 0 0-16,0 0 0 0,0 0 0 0,0 0 0 15,0 0 0-15,0 0 0 0,0 0 0 0,0 0 0 16,2 0 0-16,3 0 0 0,-1 0 0 0,-1 0 0 16,3 0 0-16,-1 0 0 0,2 0 0 0,-2 0 0 0,2 3 0 15,-1-3 0-15,1 1 0 16,3 1 0-16,-2 1 0 0,-1-2 0 0,3 2 0 15,-1-3 0-15,0 1 0 0,0 1 0 0,3 0 0 16,-1 0 0-16,-1 1 0 0,1-1 0 0,2 2 0 16,0-1 0-16,0 0 0 0,3 0 0 15,-2 1 0-15,4-1 0 0,-2-1 0 0,3 1 0 16,2-2 0-16,-1-1 0 0,1 0 0 0,0 0 0 16,-1 0 0-16,1 0 0 0,-5 0 0 0,4 0 0 15,-5 0 0-15,1 0 0 16,2 0 0-16,-4 0 0 0,2 0 0 0,-2 0 0 15,2 0 0-15,-2 2 0 0,4-2 0 0,-2 0 0 16,2 0 0-16,0 0 0 0,-1 0 0 0,1 0 0 16,1 0 0-16,2 0 0 0,-2 0 0 0,2 0 0 15,0 0 0-15,0 0 0 0,4 0 0 0,0 0 0 16,-4 0 0-16,5-2 0 0,-4 2 0 0,6-1 0 16,-1-2 0-16,-1 3 0 0,0-1 0 0,1 0 0 15,-3-2 0-15,4 1 0 16,-2 0 0-16,-1 2 0 0,-2-2 0 0,3 2 0 0,-6 0 0 15,7-1 0-15,-6 1 0 0,-1 0 0 16,2 0 0-16,1 0 0 0,-2 0 0 0,1 0 0 0,1 0 0 16,0-3 0-16,3 3 0 0,-8-2 0 15,5 2 0-15,-2 0 0 0,-1 0 0 0,-1-1 0 16,-4 1 0-16,-2 0 0 0,0 0 0 16,-1 0 0-16,-3 0 0 0,0 0 0 15,-2 0 0-15,0 0 0 0,-2 0 0 0,-1 0 0 16,1 0 0-16,-3 0 0 0,2-2 0 0,-2 2 0 15,0 0 0-15,-1 0 0 0,2-2 0 0,-1 2 0 16,0-2 0-16,0 2 0 0,-1-2 0 0,1 2 0 16,0-1 0-16,0-3 0 0,0-2 0 0,-1 0 0 15,1 2 0-15,0-1 0 0,-2 3 0 0,0 0 0 16,0 1 0-16</inkml:trace>
  <inkml:trace contextRef="#ctx2" brushRef="#br0">3863 14728 0</inkml:trace>
  <inkml:trace contextRef="#ctx2" brushRef="#br0" timeOffset="1600.81">2875 14746 0</inkml:trace>
  <inkml:trace contextRef="#ctx2" brushRef="#br0" timeOffset="2433.19">2910 14693 0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1-01-09T08:24:56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3739 13547 0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1-01-09T08:25:32.1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01-09T08:25:33.176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27143 12023 0</inkml:trace>
  <inkml:trace contextRef="#ctx1" brushRef="#br0">18485 3496 2123 0,'0'0'0'0,"0"0"0"0,0 0 0 0,0 0 0 0,0 0 0 0,0 0 0 0,0 0 0 0,0 0 0 0,0 0 0 0,0 0 0 0,0 0 111 0,0 0-41 15,0 0 0-15,0 0 68 0,0 0-50 0,0 0-14 16,0 0 47-16,-3 0-41 0,-5 2 1 0,1 2-42 15,-1 6 24-15,-3-1 11 0,0 4-35 0,-3 2-17 16,-4 5 17-16,-1 2 0 16,0 0-1-16,-3 3 4 0,-1 3-3 0,0-1 0 15,-5 5 0-15,0 3-64 0,0-2 32 0,2-2 10 16,-12 9-48-16,2 2 31 0,-1 0-17 0,-6 8 44 16,1-2-39-16,3-1 6 0,-14 13 13 0,7-8-11 15,-4 0 16-15,4 1 2 0,-3-3-4 0,6-4 39 16,-10 8-39-16,6-5 3 0,0-1 2 0,2 1 58 15,0-1-24-15,10-7 4 16,-13 8 13-16,7-5 0 0,2 0-33 0,1-6-7 16,0 3-15-16,-1 0-11 0,2-6 0 0,-2 1 0 15,6 0 0-15,1-4 0 0,5-9 0 0,6 5 0 16,-2-8 0-16,9-3 0 0,-2 1 0 0,5-5 0 16,-1-2 0-16,5-4 0 0,2 0 0 0,1-2 0 0,0-2 0 15,3 1 0-15,-3-2 0 0,1-1 0 16,1 1 0-16,2 1 0 0,-2-3 0 0,1 1 0 15,-1 1 0-15,2 0 0 16,-2 0 0-16,0-2 0 0,2 2 0 0,-2 0 0 16,2-2 0-16,0 1 0 0,0-1-66 0,0 0-28 15,0 3 28-15,0-3-236 0,0 0 131 0,0 0 57 16,0 0 42-16,0 0-352 0,0 0 193 0,0 0 95 16,0 0 49-16,0 0-394 0,0 0 226 0,0 0 108 15,0 0 54-15,2-4-332 0,4-6 193 0</inkml:trace>
  <inkml:trace contextRef="#ctx1" brushRef="#br0" timeOffset="420.13">16944 4802 1473 0,'0'0'0'0,"0"0"0"0,0 0 0 0,0 0 0 0,0-2 0 0,0 0 0 0,0 2 0 0,0-2 0 0,0 2 0 0,0 0 0 0,0 0 161 0,0 0-61 0,0 0-21 0,0 0 74 16,0 0-57-16,0 0-28 0,0 11-1 0,-4 3 62 16,-3 2-36-16,-2 9-9 0,-3 1 5 0,-1 3-16 15,-2 2-9-15,0 3-25 0,0 2 35 0,-4 5-35 16,4-5 0-16,0 1 57 15,2-3-29-15,-2 0 0 0,1 0-18 0,4-4 71 0,0-2-40 0,4-4-1 16,1-3-40-16,-1-1 82 16,4-6-32-16,-1-1-9 0,3-4-41 0,-2 0 40 15,2-4-73-15,0-3-6 0,0-1 0 16,0 1 0-16,0 0 0 0,0-2 0 0,0 0 0 0,0 3 0 16,2-3 0-16,5 0 0 0,5 0 0 0,1 0 0 15,4 0 0-15,5-3 0 0,2-4 0 0,6-7 0 16,6-1 0-16,1-2 0 0,3-1 0 15,-1-1-276-15,-2 2-62 0,14-4 163 16,-4 2 55-16,6 1-361 0,7-5 221 0,0 2 111 0</inkml:trace>
  <inkml:trace contextRef="#ctx1" brushRef="#br0" timeOffset="1334.16">18281 3537 2200 0,'-2'0'0'0,"2"0"0"0,-2 0 0 0,2 0 0 0,0 0 0 0,0-3 0 0,0 1 0 0,0-2 0 0,2 3 0 0,6-3 0 0,3 2 160 0,1 0-60 0,2 0-30 16,3 1 74-16,2-2-52 15,2 2-17-15,5 0 17 0,2 1-27 0,1-4 1 16,0 4-27-16,5 0 16 0,0 0-6 0,2 0-9 16,5 0-1-16,2 0 24 0,2 0-24 0,2 0 1 15,2 0 10-15,4 0-32 16,1 0 22-16,12 0-1 0,-1 0 7 0,5 0-7 15,7-1 11-15,17-3-40 0,0-2 0 0,7-3 26 16,8-4 3-16,5 2-45 0,3-4 4 0,16-1 37 16,-25 8-12-16,6-2-103 0,-2 5 52 0,-6-1 15 15,-14 3-12-15,17 2-102 0,-14-2 54 0,-3 3 37 16,0 0-60-16,-1 0 43 0,-14 0 4 0,5 0 11 16,-3 0 10-16,-7 0 6 0,-7 0-11 0,-10 0 64 0,0 0-63 15,-6 0 8-15,-12 3 1 0,-3 1 102 0,-8-2-47 16,-4-1-17-16,-3 2 19 15,-8-3 30-15,1 2-23 0,-6-2 0 0,-3 0-81 16,-1 0 8-16,-2 0 48 0,0 0-236 16,0 0 105-16,0 0 54 0,0 0 22 0,-2-2-258 15,-3-4 121-15,1-1 73 0,0 0 3 0,3 0-575 16</inkml:trace>
  <inkml:trace contextRef="#ctx1" brushRef="#br0" timeOffset="1544.57">21629 3196 2124 0,'-5'0'0'0,"1"0"0"0,4 0 0 0,0 0 0 0,0 0 0 0,0 2 0 0,11 0 0 0,10 1 0 0,6 3 0 0,1 2 0 0,6 2 265 0,1-2-112 0,6 6-58 16,-6-1-28-16,0 0 6 0,-1 2-10 0,-4 0-24 16,-3-1-2-16,-9 2-51 0,-1-1 25 0,-6 1 11 15,-5-2 15-15,-5 2-2 0,-1 4 2 0,-14-1 0 16,-14 3 126-16,-3-3-54 15,-10 3-42-15,-4 3 0 0,-3-2-138 0,-13 5 53 0,3-2 27 16,0-2-819-16,-20 8 391 0,-12-1 206 0</inkml:trace>
  <inkml:trace contextRef="#ctx1" brushRef="#br0" timeOffset="2700.3">18399 366 985 0,'-2'-8'0'0,"2"1"0"0,-2 0 0 0,2-3 0 0,-2 5 0 0,2-3 0 0,0 3 0 0,0-1 0 0,0 4 0 0,0 0 0 0,0 1 91 0,0-2-26 0,0 3 9 16,0 0 32-16,0 0-35 0,0 0 1 0,0 12 68 16,0 3-52-16,2 1-15 0,0 10-10 15,0-1 65-15,-2 6-45 0,3 0-1 16,-2 5-44-16,-1 3 65 0,2 6-37 0,0-4-1 0,0 5-27 15,-2-1 28-15,0 4 0 0,0-1-19 16,0 3-31-16,0 3 22 0,0-1-1 0,-4 9-35 16,1-1 35-16,-4-8 10 0,3 6-10 0,-1-1-29 15,0 8 1-15,1-6 28 0,0 0 0 0,0-5-29 16,0 10-8-16,0-3 21 0,1 0 9 0,-1 1-47 16,2-2 43-16,0-9 0 0,1 16-41 0,-3-10 36 15,2-4 2-15,0 2-6 0,-2-1 4 16,2-2-1-16,-2-1 0 0,1 3 12 0,1 0-13 0,-2 1 1 15,1-1-1-15,-1-1 37 16,0 1-36-16,0-3 2 0,0-1-1 0,2-2-40 16,2-6 5-16,-2 10 37 0,2-4-70 0,0-3 31 15,0 1-1-15,0 0-25 0,0-6 28 0,0 8-14 16,0-7 36-16,0 1-88 0,0-7 38 0,-1 7 9 16,-3-8-1-16,0 4-11 0,1-3 32 0,-3 3-14 15,2-3 11-15,0-6 33 0,2 2-3 0,-1-1-33 16,1-9 3-16,0 10 3 0,0-10-1 15,2-3-23-15,-2-5-4 0,2-3 35 0,0-2-6 0,0-4-136 16,-2-2 65-16,2-1 28 0,0-2-6 0,-1 0-212 16,-1 0 118-16,0-6 59 15,0-13 29-15,0-5-340 0,2-8 175 0,0-11 103 0</inkml:trace>
  <inkml:trace contextRef="#ctx1" brushRef="#br0" timeOffset="2945">18234 481 1859 0,'-11'-14'-4'0,"-1"7"1"0,7 5 1 0,-1-2 1 0,1 2-1 0,-3 1 2 0,0 1-1 0,1 0 0 16,0 0 1-16,-4 1-2 0,1 9 71 0,-1 2 1 0,-1 6-30 0,-1-1-215 0,2 2 119 16,1 1 42-16,1 1-471 0</inkml:trace>
  <inkml:trace contextRef="#ctx1" brushRef="#br0" timeOffset="3097.42">18311 365 2791 0,'13'6'0'0,"4"8"0"0,2 1 0 16,2-2 0-16,1 1 0 0,0 1 0 0,1 1 0 0,2 0 0 0,1 4 0 0,10 3 0 0,-5-3 95 0,3 2-309 0,4 3 125 0,-1-3 61 0,-1-1 43 16</inkml:trace>
  <inkml:trace contextRef="#ctx1" brushRef="#br0" timeOffset="4515.89">16526 2092 1402 0,'0'0'0'0,"0"-2"0"0,0 1 0 0,0-3 0 0,0-1 0 0,0 5 0 0,3-3 0 0,3 1 0 0,-1 0 0 0,-1 2 0 0,1 0 79 15,4 0-39-15,-4 0 1 0,0 2 35 0,3 5 10 16,-1 1-45-16,-1 0 46 16,0 1-47-16,1-1 1 0,0 2-1 0,2-5-26 0,0 3 26 0,0 0 1 15,0 1-1-15,3-1-40 16,-1 0 1-16,1-1 49 0,-1 1-54 0,-1-1 34 16,2 1 8-16,1 1-66 0,-2-2 29 0,1 3-7 15,-1 1 33-15,1-1-46 0,-1 1-1 0,-2 0 31 16,3 1 7-16,-2 1-32 0,3-2 29 0,-1 0-6 15,1 2 4-15,2-1-10 0,0 1 9 0,0-4 1 16,2 3-1-16,-2-1-43 0,2 0 41 0,-2-2-1 16,-1 3-17-16,2-3 19 15,-3 2-2-15,0 1-31 0,0 1 29 0,0-2-3 16,0 0 2-16,-2 3 46 0,3-2-45 0,-1 1-3 16,-1-1 2-16,2 2 34 0,1-2-32 0,0 1 4 15,0 1 33-15,2-2-32 0,-2 0-1 0,2 1 5 16,-1-2-26-16,4 2 29 0,-3-1-6 0,-1 1-39 15,2-2 37-15,-2 3 0 0,1-3 0 0,2 0 19 16,-2 3-20-16,2-2-5 0,-3 2 4 16,4-2 7-16,0 3-7 0,-3-3 2 0,4 5-26 0,-3-3 20 15,3 2 0-15,-2-1-38 16,-2-1 40-16,2 4-2 0,-1-2 0 0,1 2-22 16,-3-2 21-16,4 2-3 0,-5-4 4 0,5 6-39 15,-1-6 35-15,-4 1-6 0,6 3 5 0,-7-7 27 16,6 4-27-16,-3 0-1 0,-1-3 1 0,3 3 56 15,-2-1-26-15,0-2 7 0,0 4 3 0,0-3-28 16,0 3-4-16,0-2-17 0,-2 0 19 0,2 1 4 16,-2 0 6-16,1-1-31 0,0-1 25 0,0 2-2 15,2-1 0-15,-2-1-33 16,3 0-4-16,-1-2 32 0,0 3-29 0,1-3 0 16,-3 0 18-16,3-2-32 0,-2 2 33 0,2-2 2 15,-2 2-4-15,0-2-25 0,-2 1-2 0,0-1 27 16,0 0-4-16,-2 0-20 0,0 0 19 0,0 1 3 15,-2 0-6-15,-1-1-30 0,-1 0 27 0,1 0 6 16,-3-1 15-16,-1-1-16 0,2 2-3 0,-3-3 21 16,0 0-20-16,1 1 2 15,0-2 0-15,-2 1-7 0,1-4 9 0,-1 3-1 16,2-1 1-16,-3-1-35 0,1 1 36 0,0-1-2 16,-2 0 2-16,2-2-32 0,-2 1-6 0,0 0 33 15,-1-2-155-15,1 2 72 0,0-2 30 0,-2 0-285 16,0 0 145-16,0 0 88 0,2 0 39 0</inkml:trace>
  <inkml:trace contextRef="#ctx1" brushRef="#br0" timeOffset="5753.91">19923 1898 1181 0,'0'0'0'0,"0"0"0"0,0 0 0 0,0 0 0 16,0 0 0-16,0-3 0 0,0 0 0 0,0 3 0 0,0 0 0 0,0 0 0 0,0 0 82 0,0 0 24 0,0 0-33 15,0 0-1-15,0 0-61 0,0 0 9 0,0 0 18 16,0 0 0-16,-2 0-26 0,0 6 26 0,-2 0 0 16,1 2 9-16,-4 1 20 0,0 0-1 0,0 0-28 15,-2 3 25-15,0 0-26 0,0-1 11 0,-2 0-3 16,1 2-7-16,-1-1 0 0,2 3-1 0,-3-3-26 15,1 2 36-15,1 0-9 0,-2 1 0 0,1-1-31 16,-1-1 31-16,1 1 0 16,2 0 7-16,-3 2-48 0,1-4 32 0,0 3 6 15,1-2-38-15,-1 2-1 0,2-1 35 0,-3 1-49 16,1-2 41-16,-1 3 3 0,0 0-6 0,-1-1-23 16,-1 2 1-16,1-1 24 0,0 1-7 0,-2 1-15 15,2-3 15-15,-2 3 3 0,2-1 0 0,-1 0 23 16,0-1-26-16,0 2 2 0,0-1 37 0,-2 0-36 15,2 1 5-15,-2-3 13 0,2 2-15 0,-4 4-1 16,2-4 4-16,-2 2-39 16,6-4 7-16,-6 2 28 0,6-1 2 0,-4 2-50 0,2-3-1 15,0 1 44-15,1 1 0 0,0-3-40 16,2 4 0-16,-4-1 35 0,1 0-30 0,2 0 19 16,-2 0 5-16,1-1-18 0,-1 2 15 0,0-3 1 15,-1 1-5-15,2 1 29 0,-2 1 0 0,1-2-23 16,0 1-1-16,-2 1-6 0,2-3 7 0,0 2 3 15,-2 1-2-15,0-1-26 0,2-1 25 0,-2-1 1 16,3 3-31-16,1-3 30 0,-4 1-1 0,3-1-14 16,0 2 13-16,0-2-4 15,-3 2 2-15,2-2-2 0,-2 2 2 0,0 2-3 16,0-5 2-16,-2 6 28 0,1-2 1 0,2-3-26 16,-6 5-2-16,2 0 41 0,3-3 0 0,-3 1-31 15,4-3 17-15,-2 2-15 16,2 1-3-16,-2-2 18 0,2 1-17 0,0 0 6 15,0 0-5-15,1-2 3 0,4-2-1 0,-4 2 2 16,3-1-2-16,0-1-44 0,-1-2 43 0,5 1-2 16,-2-2 1-16,2-1-38 0,-2-3 36 0,4 2-20 15,-1-2 4-15,1-1 13 0,1-1 0 0,2-1-14 16,-2 0 13-16,2-3-5 0,0 1 4 0,0-1-73 16,1 0 34-16,-3 0-6 0,0 0 40 0,1-1-391 15,-1-7 184-15,0-5 70 16,0-1 58-16</inkml:trace>
  <inkml:trace contextRef="#ctx1" brushRef="#br0" timeOffset="6758.05">16632 2242 941 0,'0'0'0'0,"0"0"0"0,0 0 0 0,0 0 0 0,0 0 0 0,0 0 0 0,2-1 0 0,3-2 0 0,1 3 0 0,2 0 0 0,1 0 39 0,0 0 10 0,3 0-53 16,-3 0 43-16,2 0 0 0,3 4-1 0,-3 3 8 15,3 0-8-15,0 0-1 0,0 3 0 0,-1-3-7 16,3 2 7-16,-1 0 2 0,3-1-3 0,0 3-1 16,3-3 0-16,2 0 5 0,0 3-5 0,-2-6 12 15,7 1-11-15,-1-1-28 0,1-1-1 0,2 2 27 16,-2-3 1-16,2 2-24 0,-2-5-8 0,0 7 23 16,2-3 4-16,-4 1 14 0,3 0-15 0,-7 1 3 15,7 2-1-15,-5 2-6 0,2-3 2 0,-2 1-6 16,3-1 7-16,-3 1 6 0,6-1-7 0,1-1-39 15,-1-2 0-15,2 1 39 0,-1-2-1 16,5 0-41-16,-1-1-5 0,1-2 35 0,4 0 5 16,3 0-47-16,-2 0 0 0,-6 0 36 15,15 0-47-15,-9 0 19 0,4-2 1 0,-2-1-1 16,1 0 22-16,-5-1-8 0,6 1 7 0,-3 1-44 16,-7 0 41-16,4 0-5 0,-1 0 4 0,-2 1-44 15,2-2 41-15,-3 3-5 0,1-1 4 0,1-1-20 16,1 0 18-16,0 0-3 0,-1-1-23 0,0 1 25 15,7-4 0-15,-3-2-3 0,2 1 2 0,-3 0-5 16,8-5 5-16,0 1 13 0,-2-1-14 16,2-2 1-16,0-1 0 0,-6 1 22 15,8-3-21-15,-8 2 1 0,-1 1-1 0,-2-2-31 16,1 0 1-16,-8 2 25 0,4-1 0 0,-3 0 2 16,1 0 0-16,-2-3 30 0,0 4 1 0,0-3-33 15,0 2 3-15,-2-2 30 0,0 3 1 0,0-2-29 16,-2 1 0-16,2 2 67 0,-2-3-25 0,-1 4 0 15,-1-2-13-15,-2 1 10 0,-1 2-25 0,0 0 16 16,1-3-61-16,-2 3 48 16,3 0 3-16,-3-3-68 0,1 5 31 0,4-4-2 0,-6 1 26 15,2 0-30-15,0 1-11 0,-5 0 39 16,1-1-20-16,-4 3-46 0,-1 1 20 0,-5 3 0 16,-2-1 16-16,0 1-20 0,-4 3-15 0,-1-1 46 15,-2 2-95-15,0-1 43 0,-4 2 18 0,-9 0-320 16,-6 3 160-16</inkml:trace>
  <inkml:trace contextRef="#ctx1" brushRef="#br0" timeOffset="7969.23">16636 2273 781 0,'-2'-3'0'0,"-2"0"0"0,3-1 0 0,-3 0 0 0,0 1 0 0,2-4 0 0,1 0 0 0,1 0 0 0,0-2 0 0,0 0 0 0,0-2 79 0,1 3-31 0,7-7-9 0,1 5-13 15,0 0 13-15,3-2-1 0,-1-1 1 0,4 2-16 16,-2 0 15-16,3 1 1 0,-2-4-51 0,2 2 26 15,2-1-1-15,-1 1 6 0,3-4-8 0,1 3 3 16,0 0 18-16,2-2-65 16,1 2 28-16,0-2-6 0,1 2 33 0,-1 0-47 15,-2 1 0-15,1 3 31 0,-2-1 9 0,-2 1-38 16,2 0-2-16,0-1-1 0,4 1 32 0,-3 0-3 16,1 0 2-16,0 0 20 0,1-2-20 0,0 3-3 15,0-2 1-15,3 0 16 0,-1 1-15 0,3-3 0 16,-3 4 0-16,4-4 30 0,-2 2-25 0,1-1-3 15,1 4 0-15,3-3 17 0,-4 3-11 0,2-1 22 16,-3 1 2-16,0-1-25 16,0 3 2-16,-1 1 45 0,3-3-2 0,-2 2-41 15,2-4 3-15,0 3 31 0,2 1-26 0,-2 0 0 16,2-1 6-16,0 1 8 0,0-4-9 0,0 4-5 16,0 0 12-16,1-1 1 0,1 0-6 0,2 0-4 15,-2 3-27-15,0-3 27 16,0 3 3-16,-1-2-40 0,1 2 33 0,-2-1 1 15,0 1-3-15,0 1-37 0,0 0 2 0,-2 0 35 16,2-1-5-16,0 2-28 0,-1 1 25 0,0 0 4 16,0 0-6-16,3 0-23 0,0-1-7 0,1 1 38 15,0 0-10-15,-3 0 1 0,2 0-4 0,-1 0 0 16,-1 0 2-16,0 0 0 16,0 0 0-16,-2 0-14 0,0 0 17 0,0 0-3 15,0 0 2-15,0 0 0 0,-1 0 0 0,1 0-2 16,0 0 3-16,0 1 32 0,0 0-34 0,4-1 0 15,-2 3 14-15,0-1-13 0,-6-2 3 0,8 4 5 16,-6-3-6-16,-2 3-1 0,-4 0 4 0,3 2-41 16,-2-1 41-16,-2 0-4 0,-1 0 1 15,1 4-48-15,-3-3 44 0,1 1 1 0,-2-2-3 0,1 3-16 16,2-2 11-16,-2 1 5 16,1-1 2-16,0 0-3 0,-2 0-3 0,2-1 21 0,-3 0-20 0,1 1 2 15,-2-2-2-15,0 1-11 16,0 1 14-16,-1-1 0 0,-2 1-1 0,2 0-28 15,-3 1 0-15,0-1 27 0,-1-1-39 0,1 4 34 16,-2-7 3-16,-1 4-17 0,0 0 13 0,-1 0 1 16,0-2-8-16,0 2 16 0,-2-5-11 0,1 3-3 15,-1-1 3-15,-1 0 2 0,1 0-3 0,0 0 1 16,-2-2 1-16,1 1 21 0,0-1-20 0,-1-1 3 16,-1 2-3-16,2 1 40 15,-1-2-38-15,1-1 0 0,-2 2 34 0,1-2-32 16,0 2 0-16,-1-2 8 0,0 2-7 0,0-2 4 15,-1 0-4-15,1 2 43 0,-2-2-39 0,2 0 3 16,-2 0-3-16,0 0 13 0,0 0-12 0,0 0 4 16,0 0-3-16,0 0-14 0,0 0 14 0,0 0-47 15,0 0 45-15,0 0 1 0,0 0-1 0,0 0-131 16,0 0 61-16,0 0 27 0,0 0-1 0,0 0-456 16</inkml:trace>
  <inkml:trace contextRef="#ctx1" brushRef="#br0" timeOffset="13146.2">20807 1583 2185 0,'0'-2'0'0,"0"1"0"0,0 1 0 0,0 0 0 0,0 0 0 0,0 0 0 0,0 0 0 0,0 0 0 0,0 1 0 0,0 10 0 0,0 1 111 0,2 3-36 0,0 0 10 15,4 2 12-15,-3 2-29 0,4-1 1 0,4 6-30 16,-2-6 66-16,2 3-23 0,2 3-9 0,-2-7-34 15,0 1-31-15,1 2-1 0,-1-4 32 0,-2 1 10 16,-1 0-37-16,0-2 0 0,-3-2 27 16,0 0 22-16,-1-4-13 15,1 0-9-15,-4 1 97 0,1-4-49 0,0-1 0 0,0 1-48 0,0-3 76 16,-2-2-43-16,0 0-19 16,0-1-53-16,0 0 0 0,0 0 0 0,0 0 0 15,0 0 0-15,0 0 0 0,0 0 0 0,0 0 0 16,0 0 0-16,0 0 0 0,0 0 0 0,0 0 0 15,0 0 0-15,0 0 0 0,0 0 0 0,0 0 0 16,0 0 0-16,2 3 0 0,-2-1 0 16,0 0 0-16,0 0 0 0,1-1 0 15,-1-1 0-15,0 2 0 0,0-2 0 0,0 0 0 0,0 0 0 16,0 0 0-16,0 0 0 0,0 0 0 16,0 0 0-16,0 0 0 0,0 0 0 0,0 0 0 0,0 0 0 15,0 0 0-15,0 0 0 0,0 0 0 0,0 0 0 16,0 0 0-16,0 0 0 0,0 0 0 0,0 2 0 15,0 0 0-15,0-2 0 0,0 2 0 0,0-2 0 16,0 0 0-16,0 1 0 0,0-1 0 0,0 0 0 16,0 0 0-16,0 0 0 15,0 0 0-15,0 0 0 0,0 0 0 0,0 0 0 16,0 0 0-16,0 0 0 0,0 0 0 0,0 0 0 16,0 0 0-16,0 0 0 0,0 0 0 15,0 0 0-15,0 0 0 0,0 0 0 0,0 0 0 16,0 0 0-16,0 0 0 0,0 0 0 0,0 0 0 15,0 0 0-15,0 0 0 0,0 0 0 0,0 0 0 0,0 0 0 16,0 0 0-16,0 0 0 0,-1 0 0 0,-1 0 0 16,0 0 0-16,-2 0 0 0,2 0 0 15,-1 0 0-15,0 0 0 0,-1 0 0 0,4 0 0 16,-1 0 0-16,-1 0 0 0,2 0 0 16,-2 0 0-16,2 0 0 0,0 0 0 0,0 0 0 15,0 0 0-15,0 0 0 0,0 0 0 0,0 0 0 16,0 0 0-16,0 0 0 0,0 0 0 15,0 0 0-15,0 0 0 0,4 0 0 0,6 0 0 0,1 0 0 16,1 0 0-16,2 0 0 0,-1 0 0 0,4 0 0 16,-2 0 0-16,0 0 0 0,2 0 0 0,-2 0 0 15,0 0 0-15,-3 0 0 16,2 0 0-16,0 0 0 0,-5 0 0 0,0 0 0 16,0 0 0-16,-3 0 0 0,-2 0 0 0,0 0 0 15,-2 0 0-15,-1 0 0 0,1 0 0 0,-2 0 0 16,0 0 0-16,0 0 0 0,0 0 0 15,0-1 0-15,0-1 0 0,-3 0 0 0,-3-3 0 16,1 1 0-16,-4-1 0 0,2 0 0 0,2-1 0 16,-3 1 0-16,0-1 0 0,-1-2 0 15,2-1 0-15,-2 0 0 0,0-2 0 0,2-3 0 0,-2-4 0 16,-1-4 0-16,1-3 0 16,0-1 0-16,2-4-9 0,-4 1-127 0,4-1 54 15,0 4-1-15,0-1 75 0,2 6-1 0,1-4-30 0,1 2-10 16,3 1 134-16,0-1-62 0,0 2-32 0,2-5 1 15,6 4 156-15,5 3-94 0,3-6-17 0,3 5 48 16,2 1-85-16,2 1 0 0,2 0 0 16,-2 6 0-16,5-2 0 0,-3 7 0 0,-5 1 0 15,3 2 0-15,0 2 0 0,-2 2 0 0,-1 0 0 16,1 4 0-16,-2 5 0 0,1 6 0 16,-1 4 0-16,-6-1 0 0,6 6 0 15,-6 0 0-15,-2 3 0 0,-1-1 0 0,-5 4 0 0,-1-5 0 16,-3 10 0-16,-1-4 0 0,0 4 0 15,-7-2 0-15,-6 0 0 0,-4-2 0 0,3-1 0 16,-6-5 0-16,3-1 0 0,-1-3 0 16,0-5 0-16,-2 4 0 0,3-5 0 0,-2-5 0 0,3 2 0 15,0-3 0-15,5-3 0 16,0-1 0-16,1-2 0 0,3-1 0 0,3 1 0 16,2-2 0-16,2-1 0 0,0 2 0 0,0 5 0 15,2 0 0-15,9 2 0 0,12 3 0 0,2-3 0 16,7 0 0-16,3 1 0 0,6-4 0 0,1-2 0 15,-1 1 0-15,-6-4 0 0,6 4 0 0,-6-4 0 16,-3-1 0-16,-9 2 0 0,1-2 0 0,-5 0 0 16,-3 0 0-16,-6 0 0 0,-3 0 0 15,-1 0 0-15,-4 0 0 0,-1 0 0 16,-1 0 0-16,0-8 0 0,0-3 0 0,0-2 0 16,-3-2 0-16,-3-2 0 0,1-3 0 0,-2-5 0 15,2-2 0-15,3-2 0 0,2-7 0 0,0-4 0 0,2-5 0 16,8 4 0-16,-3 10 0 0,4-2-145 0,-1 11 32 15</inkml:trace>
  <inkml:trace contextRef="#ctx1" brushRef="#br1" timeOffset="26369.86">17614 2883 701 0,'0'0'0'0,"0"0"0"0,-2 0 0 0,2 0 0 0,-2 0 0 0,2 0 0 0,-1 0 0 0,-1-2 0 0,2 2 0 16,0-3 0-16,-2 2 38 0,2 1 0 0,-2-2 80 0,2 2-44 0,0-1 0 0,0 1-33 15,-3 0 41-15,3 0 0 0,0 0 7 16,0 0-10-16,0 0-38 0,0 0 0 0,0 0-22 16,0 0 22-16,0 0 10 0,0 0-10 0,0 0-83 15,0 0 42-15,0 0 0 0,0 0 41 0,0 0-37 16,0 0 34-16,0 0-25 0,0 0 87 0,0 0-39 16,0 0 0-16,0 0-33 0,0 0 72 0,0 0-34 15,0 0 1-15,3 0 25 0,-1 0-16 0,0 0-9 16,0 0-27-16,1 0 17 0,1 3-16 0,0-2 0 15,-1 2 10-15,3 0 19 0,-2 2 0 0,0-4-29 16,1 3 41-16,-1-2 0 0,0 1-31 0,1 1 23 16,1-2 0-16,-2 0-33 15,2 1-1-15,1-1 35 0,-2 0 10 0,1 0-44 16,2 1 0-16,-2-3 11 0,1 1-11 0,-2-1-1 16,3 1 11-16,-2 2-52 0,-1-3 42 0,1 1-1 15,-1-1-35-15,1 2-1 0,0 1 47 0,0-2-55 16,1 1 1-16,0 0 30 0,0 0 7 0,2 2-40 15,-2-2-3-15,2 0 36 0,1-1-12 0,-1-1-38 16,2 3 1-16,1-2 31 0,-3 1 4 0,4-2-38 16,-3 3 32-16,3-2 6 0,-1-1-9 15,2 1-5-15,-3-1 8 0,5 3 2 16,-4-1 7-16,4-2-16 0,-3 0 0 0,2 0 0 16,-2 0 0-16,2 0 0 0,0 0 0 0,2 0 0 15,0 0 0-15,0 0 0 0,-1 0 0 0,2 0 0 16,0 0 0-16,-1 0 0 0,0 0 0 0,0 0 0 15,0 0 0-15,0 2 0 0,0-2 0 0,-2 2 0 16,2-1 0-16,-1 2 0 0,0-2 0 0,0-1 0 16,1 2 0-16,0 0 0 15,2-2 0-15,0 0 0 0,-1 0 0 0,3 0 0 16,0 0 0-16,-2 0 0 0,2 0 0 0,-2 0 0 16,2 0 0-16,0 0 0 0,-2 0 0 0,0-2 0 15,-2 0 0-15,0 1 0 0,0 1 0 0,-1-3 0 16,2 2 0-16,-2 1 0 0,1 0 0 0,0-2 0 15,-2 2 0-15,3-2 0 0,-2 0 0 0,1-1 0 16,0 2 0-16,-2 0 0 0,2-2 0 16,0 0 0-16,-1 0 0 0,2 0 0 0,-2-1 0 15,3-2 0-15,-2 0 0 0,2 3 0 16,-2-5 0-16,1 2 0 0,1-1 0 0,1 0 0 16,0 0 0-16,0-1 0 0,-1-2 0 0,2 1 0 15,-2 0 0-15,1 1 0 0,-3-2 0 0,2 1 0 16,0 0 0-16,0 0 0 0,-3-1 0 0,1 2 0 15,0 1 0-15,0-1 0 0,0 1 0 0,-2-1-5 16,1 1-45-16,-6 2 28 0,3-1-3 0,-5 2-28 16,2-1-4-16,-5 2 33 15,0 0-15-15,-1 1 7 0,-2 0-1 0,0 0 15 16,-2 0-12-16,0 2 2 0,0 0-4 0,0-2-148 16,0 2 74-16,0-1 36 0,0-2-6 0,0 2-605 15,-2-1 320-15,-4 2 150 0</inkml:trace>
  <inkml:trace contextRef="#ctx1" brushRef="#br1" timeOffset="27849.98">17657 2964 851 0,'-2'0'0'0,"2"-2"0"0,-2 0 0 0,0-1 0 0,1 2 0 0,1 0 0 0,-2-2 0 0,2 1 0 0,0 1-1 0,0-2 1 0,0 3 42 0,0 0 40 16,0 0-41-16,0 0 1 0,0 0 33 0,0 0-34 16,0 0 0-16,0-1-1 15,0-1 1 1,0-2 1-16,0-2 9 0,2 3 22 0,1-3-1 0,1-2-30 0,0 2-1 0,2 1 28 15,-2-2 11-15,-1 1-39 0,-1 3 1 0,0-2 66 16,0 2-33-16,0-1 0 16,-1 1-23-16,1-2 0 0,0 2-10 0,0-1-1 0,0 1-47 0,2-2-1 31,-2 1 59-15,2-1-76-1,-1 1 32-15,1 1 0 0,0-2 26 0,1 0-55 16,-1 0 27-16,0 1-8 0,0-2 6 0,3 2-8 15,-3-2 6-15,1 2 21 0,1-1-26 0,-3 1 42 16,4-1-29-16,-2 1 5 0,-1 1-19 0,0-3 22 0,-1 2-2 0,3 0-41 0,-2 0 39 0,0 1 0 0,0-1-1 0,-1 0-12 16,-1 3 9-16,2-3 2 0,-1 2-3 0,-1-1 15 31,2 1-16-31,0-2 5 0,0 1 40 0,0 1-41 16,-1 1-1-16,3-3 1 0,-3 2 2 0,1-2 2 0,1 3 2 0,0-2-51 15,-1 0 47-15,-1 0 0 0,1 2 0 0,1-1-39 0,-1-1 36 0,0 0 0 0,2 3-5 0,-2-3 37 16,-1 0-36-16,1 0 0 0,2 1 29 0,-3 1-28 15,1-3 1-15,-1 2 27 0,4 0-24 0,-3 0 6 16,1 0-6-16,0-1-10 16,1 0 11-16,0 2 5 0,2-2-4 0,-3 2-49 0,1-2 47 0,-1 2 0 15,1-1 0-15,0 1-31 16,-1-2 29-16,1 1-4 0,-1 1 8 0,1-1-10 16,2 0 3-16,-3 0 21 0,1 0-21 0,1 1 1 15,-1-2-1-15,2 2 33 0,-3-1-31 0,3-1 3 16,-1 2-3-16,1-2 4 0,1 3-2 0,-2-1 2 15,4 0-1-15,-1-2 13 0,1 1-13 0,-1 2 5 16,3-1 3-16,-2-2-9 0,1 2 0 0,1-1 4 16,-2 0-4-16,0 2 2 15,0-2-2-15,3 0 16 0,-3 2-15 0,0-2 1 16,3 2-1-16,-3-1 22 0,2 1-20 0,-2-3 2 16,0 3-1-16,3-1 36 0,-1 1-34 0,-4-2 6 15,6 2 3-15,-2 0-7 0,1-1-1 0,-2 1-13 16,0-3 14-16,3 3 5 0,-2 0-5 0,0-2-44 15,0 2 42-15,1 0-1 0,-3 0 6 0,2 0-35 16,-2 0 0-16,0 0 23 0,1 0 3 0,-1 0-30 16,0 0 3-16,2 0 16 15,-2 2-9-15,1 1 11 0,-1-3 1 0,0 3 18 0,1-3-17 16,3 1-2-16,-4-1 1 16,2 3 10-16,2-3-11 0,-2 1 2 0,2-1 0 15,-1 0 11-15,0 2-11 0,0-2 2 0,-1 0-2 16,0 2 22-16,-2 0-16 0,2 0-4 0,-1 0 35 15,-1-1-32-15,0 2-2 0,1-2 28 16,-1 1 5-16,2 2-42 0,-2-3 0 0,2 2 0 16,1-2 0-16,-4 4 0 0,6-4 0 0,-1 2 0 15,-2-2 0-15,2 3 0 0,0-2 0 0,0 0 0 16,-1 1 0-16,-2 0 0 0,1 0 0 0,-1-2 0 16,-1 3 0-16,0 0 0 0,-1 0 0 15,1 2 0-15,-2-2 0 0,1 0 0 16,-1-1 0-16,0 3 0 0,1-3 0 0,-1 3 0 15,-1-3 0-15,2 2 0 0,-3-1 0 0,2 1 0 16,-2-1 0-16,2-1 0 0,-4 1 0 0,2 2 0 16,-1-2 0-16,1-1 0 0,-1 3 0 0,0-2 0 15,-1 1 0-15,3 2 0 0,-3-2 0 0,-1-2 0 16,2 3 0-16,0 0 0 0,-1-3 0 0,-1 3 0 16,-1-3 0-16,3 1 0 0,-2 1 0 0,0-3 0 15,-2 4 0-15,1-5 0 0,-1 1 0 0,0-1 0 16,0-1 0-16,0 3 0 15,-2-3 0-15,0 0 0 0,0 0 0 0,0 0 0 16,0 0 0-16,0 0 0 0,0 0 0 0,0 0 0 16,0 0 0-16,0 0 0 0,0 0 0 0,0 0 0 15,0 0 0-15,0 0 0 0,0 0 0 0,0 0 0 16,0 0-8-16,0-3-109 0,0 2 49 0,0-2-1053 16,-2 0 540-16</inkml:trace>
  <inkml:trace contextRef="#ctx1" brushRef="#br1" timeOffset="29219.47">18243 2680 1910 0,'0'0'0'0,"0"0"0"16,-2 0 0-16,-3 0 0 0,-4 0 0 0,1 3 0 0,-5 7 0 0,0-1 0 0,-3 2 0 0,-2 6 0 0,-3-2 43 0,-2 4 30 0,-1 0-30 0,2 1 0 0,-3 0-61 0,2 1 25 0,1-1 1 16,0-1-88-16,1-3 59 0,6-1 28 15,0-2 8-15,4 1-245 0,3-5 109 0,2-2 65 16,3-2 12-16,3-1-150 0,0 0 62 0,0-4 59 16</inkml:trace>
  <inkml:trace contextRef="#ctx1" brushRef="#br1" timeOffset="29427.33">18551 2695 2466 0,'-4'0'-2'0,"-1"3"0"0,-4 0 1 0,-5 6 0 0,0 0 0 0,-9 2 1 0,-2 4-2 16,-1 3 1-16,-2 0 1 0,-2 3-1 0,2 0 121 0,-2 0-44 0,4 1-33 0,-3-1-1 0,3 1-175 0,3-6 98 0,5 2 33 15,2-4 0-15,9-4-330 0,2-2 187 0,3-1 94 16,2-1 56-16,0-4-663 16,12-2 316-16,11 0 112 0</inkml:trace>
  <inkml:trace contextRef="#ctx1" brushRef="#br1" timeOffset="29602.6">18692 2733 2022 0,'0'4'0'0,"0"-2"-1"0,0 4 1 0,-5 4 0 0,-9-2 0 0,0 1 0 0,-4 2 0 0,-4 2 0 0,1 1 0 0,-3 2 0 0,1 2 165 0,-1-2-61 0,3-1-20 15,-5 4-11-15,10-6-293 0,-2 1 132 0,9-4 65 16,1 0 32-16,6-5-427 0,2 1 225 0,0-3 118 16,14-3-558-16</inkml:trace>
  <inkml:trace contextRef="#ctx1" brushRef="#br1" timeOffset="29764.01">18912 2749 2067 0,'2'6'0'0,"-1"3"0"0,-1-1 0 0,0 1 0 0,-14 3 0 0,-5-2 0 0,-2 4 0 0,3-3 0 0,-7 5 0 0,8-4 0 0,-2 1 169 0,2-1-63 15,3 1-32-15,2-4-229 0,4-2 94 0,5 2 51 16,3-4 0-16,0-2-487 0,2 0 264 0,11-3 139 0</inkml:trace>
  <inkml:trace contextRef="#ctx1" brushRef="#br1" timeOffset="29895.21">19152 2745 2007 0,'-1'4'0'0,"-3"0"0"0,-1 0 0 15,-7-1 0-15,-1 1 0 0,-3 2 0 0,4-1 0 0,-6 5 0 0,0 3 0 0,1 2 0 0,-8 7 24 0,-1 9 18 0</inkml:trace>
  <inkml:trace contextRef="#ctx1" brushRef="#br1" timeOffset="36028.65">6316 10404 2878 0,'0'0'0'0,"0"0"0"0,0 0 0 0,0 0 0 0,0 0 0 0,0 0 0 0,0 0 0 0,0 0 0 0,0 0 0 0,1 0 0 0,1 0 184 0,3 0-73 0,-1 0-36 16,0 0-1-16,3 0 146 0,-5 0-96 0,4 0-43 15,-1 0 0-15,4 0 22 0,-4 0-103 0,5 0 0 16,-4 0 0-16,8 0 0 0,-3 0 0 0,2 0 0 16,1 0 0-16,0 0 0 0,3 0 0 0,-1 0 0 15,2 0 0-15,2 0 0 0,-3 0 0 0,3 0 0 16,2 0 0-16,2 0 0 0,-5 0 0 0,6 0 0 16,-2 0 0-16,2 0 0 0,0 0 0 0,1 1 0 15,1-1 0-15,-2 2 0 0,-1-2 0 0,6 3 0 16,-5-3 0-16,4 0 0 15,1 0 0-15,-1 0 0 0,-4 0 0 0,7 0 0 16,-3 0 0-16,-1 0 0 0,1 0 0 0,-2 0 0 16,3 0 0-16,1 0 0 0,0 0 0 0,-1 0 0 15,2 0 0-15,0 0 0 0,2 0 0 0,-2 1 0 16,0-1 0-16,0 0 0 0,1 0 0 0,-1 0 0 16,-5 0 0-16,6 0 0 0,-3 2 0 0,-3-2 0 15,-3 2 0-15,0 2 0 0,-1-2 0 0,4-1 0 16,-2 2 0-16,-1-3 0 15,-4 0 0-15,2 0 0 0,1 0 0 0,0 0 0 16,-3 0 0-16,-1 0 0 0,-1 0 0 0,-2 0 0 16,-5 0 0-16,1 0 0 0,-3-3 0 0,-1 3 0 15,-5 0 0-15,-1-1 0 0,-1 1 0 0,1 0 0 16,-2 0 0-16,0 0 0 0,0 0 0 0,0 0 0 16,0 0 0-16,0 0 0 0,0 0 0 0,0 0 0 15,0 0 0-15,0 0 0 0,0 0 0 0,0 0 0 16,0 0 0-16,0 0 0 15,0 0 0-15,-2 5 0 0,-4 11 0 0</inkml:trace>
  <inkml:trace contextRef="#ctx0" brushRef="#br0" timeOffset="47208.94">25073 19002 0,'0'0'15,"0"0"-15,0 0 16,0 0-1,0 0 1,0 0-16</inkml:trace>
  <inkml:trace contextRef="#ctx1" brushRef="#br0" timeOffset="47478.94">13903 12308 2421 0,'0'0'0'0,"0"0"0"0,0 0 0 0,0 0 0 0,0 0 0 0,0 0 0 0,0 0 0 0,0 0 0 0,0 0 0 0,0 0 0 0,0 0 157 0,0 0-59 0,0 0 162 0,0 0-111 15,0 0-46-15,0 0-37 0,3 0 175 0,-2 0-102 16,1 0-50-16,2 0 119 16,-2 0-208-16,3 0 0 0,-1 0 0 0,1 0 0 15,3 0 0-15,0 0 0 0,-1 0 0 0,2 0 0 16,-1 0 0-16,1 0 0 0,0 0 0 0,2 0 0 16,-2 0 0-16,-2 2 0 0,2-2 0 0,1 0 0 15,-3 2 0-15,1-2 0 16,1 0 0-16,-1 3 0 0,-1-1 0 0,1 0 0 0,-3-2 0 15,3 2 0-15,-2 0 0 0,1 0 0 0,0 0 0 16,2 1 0-16,-2-1 0 0,-2 1 0 0,3-2 0 16,-1 1 0-16,3 2 0 0,-3-3 0 0,2 2 0 15,1-3 0-15,-1 2 0 0,4 0 0 0,-1-1 0 16,-1-1 0-16,2 2 0 0,0-2 0 0,2 2 0 16,0 0 0-16,0-2 0 15,2 2 0-15,0 0 0 0,2-1 0 0,2 2 0 16,-1-2 0-16,6 1 0 0,1 0 0 0,-1 0 0 15,4-1 0-15,-2-1 0 0,4 0 0 0,0 3 0 16,0-3 0-16,0 2 0 0,2-1 0 0,-2 2 0 16,1-2 0-16,-1 3 0 0,2 2 0 0,0-3 0 15,2 3 0-15,-2 0 0 0,1-3 0 0,1 3 0 16,5 0 0-16,-1-2 0 0,-4-1 0 0,3-1 0 16,5 2 0-16,-9-2 0 15,4-2 0-15,-1 1 0 0,-1-1 0 0,3 0 0 0,-4 2 0 16,3 0 0-16,-2-1 0 0,2 2 0 15,0 0 0-15,5 0 0 0,0-2 0 0,-1 2 0 0,3-3 0 16,-2 0 0-16,-3 0 0 0,10 0 0 16,-3 0 0-16,-2-4 0 0,1-5 0 0,2 4 0 15,-5-2 0-15,7-2 0 0,-1 3 0 0,-2 0 0 16,-1 0 0-16,1 3 0 0,-5 1 0 0,8-2 0 16,-7 2 0-16,4 1 0 0,-4-1 0 0,1 2 0 15,-1 0 0-15,7 0 0 0,-5 0 0 0,2-2 0 16,0 2 0-16,1 0 0 15,1-2 0-15,-1 0 0 0,-3 0 0 0,2 1 0 16,-1-2 0-16,-2 2 0 0,-6-1 0 0,8 2 0 16,-6-3 0-16,-5 2 0 0,8-1 0 0,-3 0 0 15,-6 2 0-15,9-2 0 0,-5 1 0 0,-3 1 0 16,1-3 0-16,0 2 0 0,0-1 0 0,-1 0 0 16,-1 0 0-16,1 0 0 0,-5 0 0 0,1 1 0 15,-3 1 0-15,3-2 0 16,-6 0 0-16,0 2 0 0,3-3 0 0,-3 3 0 0,2-1 0 0,2-1 0 15,-1 0 0-15,2 0 0 16,-1 1 0-16,-4-2 0 0,6 1 0 0,-6 0 0 16,1 1 0-16,-8-1 0 0,3 0 0 0,-1 2 0 15,-2 0 0-15,-1 0 0 0,-2 0 0 0,0 0 0 16,-2 0 0-16,-3 0 0 0,2 0 0 0,-2 0 0 16,-2 0 0-16,0 0 0 0,0 0 0 0,-4 0 0 15,1 0 0-15,-1 0 0 16,-1 0 0-16,0 0 0 0,-2 0 0 0,0 0 0 15,0 0 0-15,0 0 0 0,-2 0 0 0,0 0 0 16,0 0 0-16,0 0 0 0,0 0 0 0,0 0 0 16,0 0 0-16,0 0 0 0,0 0 0 0,0 0 0 15,0 0 0-15,0 0 0 0,0 0 0 0,0 0 0 16,0 0 0-16,0 0 0 0,0 0 0 0,0 0 0 16,-6 12 0-16</inkml:trace>
  <inkml:trace contextRef="#ctx1" brushRef="#br0" timeOffset="55351.75">19560 12387 2696 0,'-2'-5'0'0,"2"2"0"0,0 2 0 0,0 1 0 0,0 0 0 0,0 0 0 0,0 0 0 0,0 0 0 0,0 0 0 0,0 0 0 0,0 0 122 0,0 0 266 0,0 0-174 0,0 0-89 0,0 0-43 15,0 0 221-15,4 0-302 16,3 0-1-16,5 0 0 0,-1 0 0 0,2 0 0 16,0 0 0-16,3 0 0 0,-2 0 0 0,1-2 0 15,2 2 0-15,0 0 0 0,0 0 0 16,0 0 0-16,-2 0 0 0,2 0 0 0,-1 0 0 0,2 0 0 15,-4 0 0-15,2 0 0 0,0 0 0 0,2 0 0 16,-2 0 0-16,1 0 0 0,2 2 0 16,0 2 0-16,2-3 0 0,-3 1 0 0,3 0 0 15,0 2 0-15,2-2 0 0,2-1 0 0,0 3 0 16,-1 0 0-16,5-2 0 0,-1-1 0 0,4 2 0 16,0-3 0-16,5 1 0 0,4-1 0 0,1 0 0 15,-5 0 0-15,12 0 0 0,-2 0 0 0,4 0 0 16,-3-1 0-16,5-2 0 0,-2 2 0 0,1-1 0 15,1 0 0-15,0 2 0 16,0 0 0-16,-3 0 0 0,3 0 0 0,0 0 0 16,0 0 0-16,2 0 0 0,1 0 0 0,-1 4 0 15,0 0 0-15,0 2 0 0,0-3 0 0,2 1 0 16,-1-1 0-16,-1 3 0 0,0-2 0 0,7 1 0 16,-9-1 0-16,4 0 0 0,-1 0 0 0,-1-1 0 15,-1 3 0-15,0-2 0 0,-1-1 0 0,-3 3 0 16,1-2 0-16,-3 1 0 0,0 0 0 15,3-3 0-15,-1 1 0 0,3-1 0 16,-2-2 0-16,2 0 0 0,1 0 0 0,0 0 0 16,5 0 0-16,-1 0 0 0,6 0 0 0,-2-4 0 15,-4 1 0-15,13-5 0 0,-5 2 0 0,-1 0 0 16,2 1 0-16,-1 2 0 0,-11-2 0 0,15 1 0 16,-8-2 0-16,2 5 0 0,-2-1 0 0,0-1 0 15,-7 1 0-15,0 0 0 0,2 2 0 0,-1-2 0 16,-4 2 0-16,-1 0 0 0,-7 0 0 0,7 0 0 15,-7 0 0-15,1 0 0 16,-1 0 0-16,-8 0 0 0,1 0 0 0,-1 0 0 16,-3 0 0-16,-3 0 0 0,-3 0 0 0,-3 0 0 15,1-2 0-15,-2 2 0 0,-3 0 0 0,-3 0 0 16,0 0 0-16,-3 0 0 0,2-1 0 0,-4 1 0 16,-2 0 0-16,-1-2 0 0,2 2 0 0,-4 0 0 15,-2-3 0-15,1 2 0 0,0 1 0 0,-2-2 0 16,0 2 0-16,-3 0 0 15,1-2 0-15,0 2 0 0,0 0 0 0,-2 0 0 16,0 0 0-16,0 0 0 0,0 0 0 0,0 0 0 16,0 0 0-16,0 0 0 0,0 0 0 0,0 0 0 15,0-2 0-15,0 2 0 0,0-2 0 0,0-2 0 16,0-2 0-16,0 3 0 0,-4-1 0 0,1 2 0 16,-3 0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27:0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16577 4003 2779 0,'-3'0'1'0,"-3"0"0"0,3 0 0 0,1 0 0 0,0 0-1 0,-1 0 1 0,3 0-1 0,-2 0 1 0,0 3-1 0,-1-2 0 0,1 4 325 0,-1 0-144 0,1-1-73 0,0 3-35 16,0-1 120-16,2-1-83 0,0 2-36 15,0 1 8-15,0 0-82 0,0-1 0 0,6 1 0 16,7-1 0-16,4 1 0 0,4-1 0 0,3-1 0 15,6-2 0-15,4 0 0 0,7-3 0 0,-2-1 0 16,5 3 0-16,6-3 0 0,5 0 0 0,6 0 0 16,-1 0 0-16,6 0 0 0,1 0 0 15,4 0 0-15,-6 0 0 0,14-3 0 16,-4 2 0-16,-2 1 0 0,-1 0 0 0,-4 0 0 16,-10 0 0-16,11 0 0 0,-16 0 0 0,3 4 0 15,-3 1 0-15,-4 3 0 0,-8-3 0 0,6 1 0 16,-11-1 0-16,-3 3 0 0,-1-2 0 0,-5-3 0 15,-4 1 0-15,-3 0 0 0,-1-2 0 0,-7 1 0 16,2-3 0-16,-5 3 0 0,-1-3 0 16,-3 0 0-16,-1 0 0 0,0 0 0 0,-2 0 0 0,0 0 0 15,-2 0 0-15,0 0 0 16,0 0 0-16,2 0 0 0,-2 0 0 0,0-3 0 16,0-4 0-16,0 1 0 0,0-1 0 0,0-1 0 15,0 3 0-15,0 1 0 0,0 0-25 0</inkml:trace>
  <inkml:trace contextRef="#ctx0" brushRef="#br0" timeOffset="4104.22">20898 3889 2187 0,'-10'0'0'0,"2"0"0"0,1 0 0 0,3 2 0 0,3-2 0 0,1 0 0 0,-2 0 0 0,2 0 0 0,0 0 0 0,0 0 0 0,0 0 188 0,0 0-75 16,0 2-38-16,0 0 0 0,0-1 115 0,0 3-82 15,2-2-35-15,-1 1 169 0,1-1-102 0,4 2-52 16,-3-3 166-16,5 0-113 0,-1 2-84 16,1-2-57-16,1 1 0 0,2-2 0 0,-1 0 0 15,3 0 0-15,-1 0 0 0,1 0 0 16,-1 0 0-16,2 0 0 0,1 0 0 0,2 0 0 0,1 0 0 16,7 0 0-16,-1 0 0 15,5 0 0-15,2 0 0 0,3 0 0 0,2 0 0 0,1-2 0 16,7-2 0-16,-5 2 0 0,-2-2 0 15,11 2 0-15,-4-1 0 0,2 1 0 0,0 0 0 16,-2 0 0-16,10 2 0 0,-1 0 0 0,0 0 0 16,1 0 0-16,0 0 0 0,1-1 0 0,1-1 0 15,1 0 0-15,1 0 0 0,-1 0 0 0,-5 0 0 16,0 1 0-16,0-1 0 16,-4 0 0-16,-3 0 0 0,-9 2 0 0,1 0 0 0,-8 0 0 0,2 0 0 15,-8 0 0-15,-1 0 0 16,-3 0 0-16,-1 0 0 0,-6 0 0 0,-1 0 0 15,1 0 0-15,-5 0 0 0,1 0 0 0,0 0 0 16,-4 0 0-16,1 0 0 0,-1 0 0 0,-1 0 0 0,-1 0 0 16,2 0 0-16,-2 0 0 0,1 0 0 15,0 0 0-15,1 0 0 0,-3 0 0 0,3 0 0 16,-2 0 0-16,0-2 0 0,0 1 0 0,-1-2 0 16</inkml:trace>
  <inkml:trace contextRef="#ctx0" brushRef="#br0" timeOffset="11135.16">20682 8380 2248 0,'-7'-3'0'0,"0"1"0"0,2 1 0 0,1-1 0 0,2 0 0 0,0 0 0 0,0 0 0 0,2 2 0 0,0 0 0 0,0 0 0 0,0 0 89 0,0 0-15 0,0 0-10 0,0 0-58 16,0 0 33-16,0 0 0 0,0 0 104 0,0 0-43 16,0 0-35-16,0 0 0 0,0 0-56 0,0 0-1 15,0 0 31-15,2 0 68 0,0 0-40 0,2 0 1 16,-1 0-29-16,3 0 73 0,-1 0-36 0,2 0 9 16,-2 0-46-16,1 0 60 0,-1 0-30 0,1 0 0 15,2 0 44-15,-3-1-113 0,-1 1 0 0,1-2 0 16,-1 2 0-16,1-3 0 15,-1 3 0-15,3-2 0 0,-2 2 0 0,0-1 0 16,1 1 0-16,1-3 0 0,1 3 0 0,1-1 0 16,-1-1 0-16,2 2 0 0,-1-1 0 0,0-2 0 15,0 2 0-15,3-2 0 0,-5 2 0 0,2-1 0 16,0 0 0-16,-2 2 0 0,0-1 0 0,0 1 0 16,-1-2 0-16,2 2 0 0,-2 0 0 0,3 0 0 15,-2-3 0-15,1 3 0 0,3 0 0 0,0-1 0 16,1-1 0-16,2 0 0 15,0 0 0-15,1 1 0 0,2-2 0 0,-2 2 0 16,2-1 0-16,-2-1 0 0,0 2 0 0,0-1 0 16,0-1 0-16,0 3 0 0,-2 0 0 0,0 0 0 15,1 0 0-15,-1 0 0 0,-1 0 0 0,2 0 0 16,1 0 0-16,0 0 0 0,0 0 0 0,2 0 0 16,-1 0 0-16,4 0 0 15,-1 0 0-15,1 0 0 0,1 0 0 0,1 0 0 0,0 0 0 0,3-1 0 16,-4-1 0-16,2 0 0 15,-2 2 0-15,2 0 0 0,0 0 0 0,0 0 0 16,-3 0 0-16,3 0 0 0,1 0 0 0,5 0 0 16,-4 0 0-16,3 0 0 0,4 0 0 0,-2 0 0 15,2 0 0-15,-2 2 0 0,2 0 0 0,0-1 0 16,-2 2 0-16,2-1 0 0,-2-2 0 0,0 4 0 16,0-2 0-16,0-1 0 0,-1 2 0 0,1 0 0 15,-4-1 0-15,4 1 0 16,-2 0 0-16,2-1 0 0,2-1 0 0,2 1 0 15,2 0 0-15,2-2 0 0,5 0 0 0,-2 0 0 16,1 0 0-16,-1 0 0 0,-2 0 0 0,8 0 0 16,-6-2 0-16,-5 0 0 0,4 1 0 0,-5-1 0 15,1-1 0-15,-2 2 0 0,-1 1 0 0,1-2 0 16,0 2 0-16,-2-2 0 0,-2 0 0 0,0 1 0 16,0 1 0-16,0-3 0 0,-2 2 0 0,-3-1 0 15,3-1 0-15,-1 2 0 0,-1-1 0 16,-6-1 0-16,1 2 0 0,-3-1 0 15,-2 0 0-15,-2 0 0 0,-2 0 0 0,-3 2 0 16,0 0 0-16,0 0 0 0,-2 0 0 0,-2 0 0 16,-1 0 0-16,1 0 0 0,-3 0 0 0,3 0 0 15,-3 0 0-15,1 0 0 0,-1 0 0 0,0 0 0 16,0 0 0-16,0 0 0 0,-1 0 0 0,-1 0 0 16,0 0 0-16,2 0 0 15,-2-1 0-15,0-2 0 0,2-1 0 0,-2-4 0 0,0 0 0 0,0 3 0 16,-2-1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7:53:37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13899 12712 1429 0,'-4'0'0'0,"1"0"0"0,-1-2 0 0,1 0 0 0,1 0 0 0,0 0 0 0,2 2 0 0,0 0 0 0,-2 0 0 0,2 0 0 0,0 0 80 0,0 0 0 0,0 0-31 15,0 0-9-15,0 0 38 0,0 0 0 0,0 0-38 16,0 0 88-16,0 0-35 0,0 0-9 0,0 0 53 16,0 0-49-16,0 0 0 0,0 0-48 0,0 0 141 15,0 0-76-15,0 0-32 0,0 0-1 16,0 0 37-16,0 0-35 0,0 0 11 16,0 0-46-16,0 0 70 0,0 0-35 0,0 0 0 15,0 0 10-15,0-2 10 0,0 0-54 0,2-5 0 16,2 4 31-16,-1-2 0 0,3 2-67 0,-3 1-4 15,3 0 0-15,0-2 0 0,0 2 0 0,1 1 0 16,-2-1 0-16,3-1 0 0,2 3 0 0,-1 0 0 16,2-1 0-16,1 1 0 0,-2-3 0 0,4 2 0 15,-1-1 0-15,0 0 0 16,0-1 0-16,-5 0 0 0,5 2 0 0,0-3 0 16,-6 2 0-16,3 0 0 0,0 0 0 0,-1 1 0 15,-2-2 0-15,3 3 0 0,-3 0 0 0,2 0 0 16,1 0 0-16,-1 0 0 0,1 0 0 0,-1 0 0 15,1 0 0-15,-1 0 0 0,0 0 0 0,1 0 0 16,1 0 0-16,0 0 0 0,1 0 0 0,0 0 0 16,0 0 0-16,3 0 0 0,-1 0 0 15,0 0 0-15,1 0 0 0,0 0 0 16,3 0 0-16,-2 0 0 0,1 0 0 0,1 0 0 16,2 0 0-16,1 0 0 0,-1 3 0 0,2-2 0 15,1 1 0-15,3 0 0 0,-4 0 0 0,3 0 0 16,0 0 0-16,-1-2 0 0,-2 1 0 0,6 2 0 15,-3-3 0-15,1 0 0 0,1 1 0 0,-2-1 0 16,-4 0 0-16,8 0 0 0,-3 0 0 0,0 0 0 16,1 0 0-16,-1 0 0 0,-4 0 0 15,6 0 0-15,1 0 0 0,-3 0 0 16,2 0 0-16,1 0 0 0,-5 0 0 0,6 0 0 16,-4 0 0-16,0 0 0 0,3 0 0 0,-3-1 0 15,-1 1 0-15,3 0 0 0,0 0 0 0,-1 0 0 16,-2 0 0-16,3 0 0 0,-5 0 0 0,7 0 0 15,-3 0 0-15,-1 0 0 0,0 0 0 0,-4 3 0 16,8 1 0-16,-3 0 0 0,1 0 0 0,0-2 0 16,1 1 0-16,-5 1 0 0,4 0 0 0,-2-2 0 15,0-1 0-15,1 4 0 16,-1-4 0-16,-3 1 0 0,3-1 0 0,0 2 0 16,-1 0 0-16,1-2 0 0,-1 0 0 0,-3-1 0 15,5 2 0-15,-4 0 0 0,2 0 0 0,0 0 0 16,-1 0 0-16,-4 0 0 0,9 1 0 0,-1-1 0 15,0 0 0-15,0-1 0 0,1 2 0 0,-3-1 0 16,6 1 0-16,-4-1 0 0,2 0 0 0,0 0 0 16,0-1 0-16,1 2 0 0,0-1 0 0,-1-1 0 15,4-1 0-15,-2 0 0 16,2 3 0-16,0-3 0 0,1 0 0 0,1 0 0 0,-1 0 0 0,3 0 0 16,-2 0 0-16,1 0 0 15,-2 0 0-15,1 0 0 0,2 0 0 0,-2 0 0 16,-1 0 0-16,3 0 0 0,-3 0 0 0,2 0 0 15,2 0 0-15,-2 0 0 0,1 0 0 0,-1 0 0 16,7 0 0-16,-3-3 0 0,-2 2 0 0,-3-1 0 16,3-1 0-16,-1 2 0 0,1-1 0 15,-1 0 0-15,2-1 0 0,-3 1 0 0,-2 2 0 0,3-2 0 16,-2 2 0-16,2 0 0 16,-3 0 0-16,1 0 0 0,1 0 0 0,1 0 0 15,5 0 0-15,-7 0 0 0,1 0 0 0,3 0 0 16,5 0 0-16,-8-3 0 0,9 2 0 0,-3-1 0 15,0 0 0-15,2-1 0 0,1-1 0 0,-7 2 0 16,11-2 0-16,-3 1 0 0,0 2 0 0,0-2 0 16,1 0 0-16,-7 2 0 0,10-2 0 0,-5 0 0 15,1 1 0-15,0 1 0 16,2-1 0-16,-1 0 0 0,2 0 0 0,-2-2 0 16,5 2 0-16,-2-1 0 0,-1 0 0 0,1 2 0 15,-2-2 0-15,-1 0 0 0,4 1 0 0,-4 0 0 16,3-2 0-16,0 3 0 0,-3-3 0 0,1 2 0 15,2 0 0-15,0-1 0 0,0 0 0 0,-3 2 0 16,-1-2 0-16,3 0 0 0,-4 0 0 16,1 1 0-16,-4-1 0 0,8 0 0 0,-6 1 0 0,0 0 0 15,0 0 0-15,3 1 0 16,-9-1 0-16,9 2 0 0,-4 0 0 0,-3-3 0 16,-6 3 0-16,5 0 0 0,0 0 0 0,-3 0 0 15,0 0 0-15,0-1 0 0,-2 1 0 0,1 0 0 16,-2 0 0-16,-1 0 0 0,-1 0 0 15,2 0 0-15,-2-2 0 0,0 2 0 0,-6 0 0 0,6 0 0 16,-4 0 0-16,1 0 0 0,-3-2 0 0,0 2 0 16,-4 0 0-16,1-1 0 0,0 1 0 0,-2 0 0 15,-1-3 0-15,-1 3 0 16,-3-1 0-16,2 1 0 0,-6-3 0 0,0 3 0 16,-1-2 0-16,-2 2 0 0,0-1 0 0,-2 1 0 15,-4-2 0-15,1 2 0 0,-2 0 0 0,0 0 0 16,0 0 0-16,-2 0 0 0,0 0 0 0,0 0 0 15,0 0 0-15,0 0 0 0,0 0 0 0,0 0 0 16,0 0 0-16,0 0 0 0,0 0 0 0,0 0 0 16,0 0 0-16,0-3 0 0,0 2 0 0,0-3 0 15,0 1 0-15,0-1 0 0,0-2 0 0,0 3 0 16,0-1 0-16,0-1 0 16,-4 3 0-16,-3-1 0 0,-6 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28:24.1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1-01-09T08:28:49.314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11730 5882 882 0,'-2'0'0'0,"-1"0"0"0,-1 0 0 0,2 0 0 0,2 0 0 0,-3 0 0 0,3 0 0 0,0 0 0 0,0 0 0 0,0 0 0 0,0 0 39 15,0 0 0-15,0 0-32 0,0 0 32 0,0 0 0 16,0 0 9-16,3 0 29 0,1 0-38 0,1 0 0 15,1 0 0-15,-1 0-21 0,4-3 31 0,3 1-10 16,-1-3 0-16,1 1-37 0,1-1 36 0,-1 1-2 16,0 0-42-16,1-1 16 0,1 1-1 0,-1 0-5 15,-3 0-1-15,4 1 22 0,-3 0 12 0,3 2-74 16,-2-3 30-16,2 3-14 0,-1-2 41 0,0 1-41 16,2 1 3-16,-2-1 20 0,4 1 10 0,-2-2-38 15,2 1 34-15,1 1-5 16,2-3-9-16,1 1 10 0,-2 1 2 0,6-4 6 15,-2 2-7-15,2-2-1 0,-4 2 3 0,6-2-7 16,-6 2 5-16,2 2 0 0,-2-2 0 0,2-1-7 16,0 1 8-16,-4 2-1 0,3-1-1 0,1 1 20 15,-2 0-19-15,1 1 1 0,2-3 15 0,3 2-15 16,-3 0 0-16,1 1-25 16,0-1 24-16,0 0 2 0,5-1 0 0,-2 0-15 15,1 1 13-15,-1-2 1 0,0 2-1 0,-3-2-25 16,7 3 22-16,-4-4 2 0,0 4-6 0,-2-1-10 0,4 0 10 15,-6 0 4-15,8-1-10 0,-2 3 8 16,0-2-1-16,2 0 1 0,-2-1-6 0,2 2 6 16,0-1-1-16,0 0-1 15,2-1 1-15,0-1 1 0,0 2-1 0,0-2 2 16,1 0-2-16,-1 1 1 0,2 0-1 0,-3 0 3 16,3-1-2-16,0 2-1 0,-2-2-2 0,2 2 2 15,-1 1 1-15,-1-1-8 0,0 0 7 0,-1 0 0 16,1 0 0-16,1 0 6 0,0 1-6 0,1-2 0 15,-1 2-1-15,3-1 19 0,-1-2-18 0,1 2 0 16,5-1 1-16,-2 0 45 16,-1-2-42-16,-2 1-1 0,1 2 3 0,0-2 33 15,-1 3-30-15,0-1-18 0,-1-1 17 0,-2 1 0 16,1-1 2-16,1 0-21 0,-4-2 18 0,3 3 0 16,-3-1-1-16,1 1-4 0,0-2 3 0,0 3 0 15,-1-2-2-15,3 2-5 16,2-3 4-16,-2 3 4 0,1-2 31 0,0 1-33 0,-1 1 2 0,2-1 12 15,0 0-11-15,-3 0 1 0,1-1 1 16,-3 2 17-16,1 0-18 0,-2 1 0 0,3-2 3 16,-3-1-32-16,-1 3 29 0,1-1 0 0,-2 1 1 15,2 0-2-15,0-2 1 0,-2 0-2 0,2 2 16 16,-2-2-15-16,0 2-2 0,0-2 40 16,-1 2-37-16,0 0 3 0,1-2-2 0,-2 1 30 0,2-2 0 15,-2 3-25-15,3-1-2 0,-1 1 19 0,-2-2-16 16,2 0 4-16,-4 0-4 0,3 2-14 0,-5-1 18 15,5-1-1-15,-4 2-32 0,0 0 29 16,-1-3 1-16,-1 3-46 0,0-2 46 0,2 2-8 16,-4 0 4-16,2 0-40 15,-1 0 38-15,1-2-6 0,-1 2 5 0,1 0-36 0,-1 0 33 16,1 0-4-16,-2 0 3 0,-1 0-20 0,-1 0 19 16,0 0-3-16,-1 0-3 0,0 0 3 15,-2 0 2-15,1 0 26 0,-2 0-26 0,1 0-1 16,-2 0 1-16,2 0 55 0,-4 0-26 0,4 0 3 15,-5 0-27-15,3 0 42 0,-4 0 0 0,1 0-29 16,-1 0-8-16,-2 0-21 0,-1 0 28 16,-3 0 3-16,1 0-52 0,0 0 46 15,-4 0-1-15,1 0-17 0,-2 0 19 0,0 0-7 0,0 0 3 16,0 0-3-16,0 0 1 0,0 0-8 0,0 0 9 16,0 0-70-16,0-1 32 0,-2-4-4 0,-4 3 34 15,-3-3-518-15,2 0 238 0,-1 1 110 0,-2-3-488 16</inkml:trace>
  <inkml:trace contextRef="#ctx0" brushRef="#br0" timeOffset="294.39">16531 5249 1368 0,'0'0'0'0,"0"0"-1"0,0 0 1 0,0 0-1 0,4 0 1 0,1 0 0 0,2 0 0 0,5 0 0 0,3 3 0 0,2 7 0 0,3 1 81 0,3 2 1 0,2 3-8 15,1-2-35-15,2 1 10 0,-1 2-10 0,0 0-33 16,-2-2 33-16,-1 0 0 0,-1 0-1 0,-5-2-47 16,1 2 19-16,-4-1 0 0,-3-1 32 0,-1-2-4 0,-6-2-1 15,0 3 95-15,-3-4-55 0,-2 2 0 0,0 0-53 16,-10 3 162-16,-12-1-74 0,-5 3-28 15,-3-3-9-15,-10 5-20 0,-1 4-17 0,-7-1 1 0,-15 7 0 16,-1 1-380-16,-16 8 184 16</inkml:trace>
  <inkml:trace contextRef="#ctx0" brushRef="#br0" timeOffset="1960.91">14267 5628 340 0,'4'0'0'0,"1"0"0"0,0 0 0 0,-1-2 0 0,1 0 0 0,1 1 0 0,-1-2 0 0,-3 0 0 0,2 1 0 0,0 1 0 0,-2-2 32 0,0 1-1 16,0 0 1-16,-1 0-29 0,1 2 26 15,0-1 8-15,-2 1-7 0,0 0-7 0,0 0 6 0,0-2 0 16,0 2 27-16,0 0-19 0,0 0-7 15,0 0 29-15,0 0 1 0,0 0-27 16,0 0-1-16,0 0 42 0,0 0-9 0,0 0-25 16,0 0-4-16,0 0 15 0,0 0-12 0,0 0 9 15,0 0-9-15,0 0-30 0,-4 0 29 0,1 0 1 16,-1 0-16-16,0 0 25 0,-2 0-9 0,1 3-41 16,1 1 1-16,-3 1 30 0,-1-2 5 0,0 3-40 15,-1-1-8-15,-2 2 34 0,1 1 7 0,-1-2-41 16,-2 3 37-16,1-1 2 0,0-1 16 0,-4 2-22 15,3-1 3-15,-4 2-6 0,3 0 27 0,-4 2-18 16,2-3-4-16,0 3 17 0,-2 0-16 0,-1 0 4 16,-2 3-2-16,3-4-30 0,-5 5 29 15,2-2 3-15,1 1-2 0,-3 2-37 0,-1-2 1 0,3 0 35 16,-5 4-38-16,2-3 30 16,-1 2 2-16,0-3-8 0,4 2 15 0,-6-1-8 15,2 2-2-15,-1-1-17 0,1 0 16 16,-1-1-2-16,-1 1 2 0,6-3-23 0,-6 1 22 0,4 0 2 15,2-2-2-15,0 0-16 0,1-2 15 0,2 3 1 16,-1-4-44-16,-2 2 41 0,3 0-3 16,-5 2-28-16,6-2 28 0,-1 0 0 0,-5 2-3 0,4-1-21 15,-1 0 21-15,-1 2 1 0,4-4-2 0,-2 3-7 16,2 1 5-16,0-2 2 0,2 0-4 16,-1-1-5-16,0 2 6 0,1-1 2 15,-2 0-3-15,3 0 2 0,-4 2 0 0,2-1 0 16,-2-1 18-16,0 2-17 0,1 0 0 0,-2-2 21 15,-1 4-20-15,1-4 0 0,2 0 2 0,-4 5-1 16,4-6 1-16,-3 6-2 0,-1-4 4 0,5-1 0 16,-2 0 0-16,-1 3-2 0,3-1-17 0,-3-2 17 15,2 2 0-15,2-3-1 16,-5 2-16-16,4 1 15 0,-1-2-1 0,0 1-27 0,0 1 25 0,1-2 2 16,-3-1-2-16,2 2-7 15,2-1 7-15,-2-2 0 0,2 3-3 0,-3-3 6 16,6 0-5-16,-1-2 1 0,1 0 35 0,3-1 0 15,0-2-33-15,1-1 33 0,2 1 2 16,-1-2-31-16,3 0 4 0,-1-1 0 0,1 1 1 0,-2 0-2 16,0-2 9-16,3 2-44 0,-1-1 38 0,-1 1-2 15,-1 0 3-15,1 0-25 0,0-1 23 0,0 1-2 16,1-1 10-16,0 2-11 0,1-4-7 16,-1 4 40-16,-1-4-33 0,4 1-1 15,-1 0 1-15,0-1-6 0,0-1 7 0,2 0 0 16,-2 3 5-16,2-3-33 0,0 0 29 0,0 0-1 15,0 0 2-15,0 0-35 0,0 0 32 0,0 0-3 16,0 0 2 0,-2 0-21-16,2 1 20 0,0-1-48 0,0 0 41 0,-1 0-1 0,1 2 4 0,0-2-1 15,0 0 0-15,0 0-3 16,-2 0 2-16,2 0 5 0,0 0-6 0,0 0 0 16,0 0 1-16,0 0-44 0,0 0 43 0,0 0-1 15,0 0-27-15,0 0-1 0,0 0 27 0,0 0-4 16,0 0-16-16,0 0 14 0,0 0 3 0,0 0-25 15,0 0 22-15,0 0-8 0,0 0 7 0,0 0-30 16,0 0 0-16,0 0 23 0,0 0 4 0,0 0-118 16,0 0 58-16,0 0 22 0,0 0-262 0,0 0 138 15,0 0 69-15,0 0-140 0,0 0 110 0,3 0 49 16,3 0 26-16</inkml:trace>
  <inkml:trace contextRef="#ctx0" brushRef="#br0" timeOffset="2337.15">12456 6741 1173 0,'0'-7'0'0,"0"6"0"0,0-1 0 0,0-2 0 0,0 2 0 0,0 0 0 0,0 0 0 0,0-1 0 0,0 3 0 0,0 0 0 0,0 0 98 0,0 0-29 15,0 0-1-15,0 9-80 0,0 4 20 0,-7 3 0 16,0 3-6-16,-2 4-1 0,-3 0 38 0,-1-1-32 16,-4 6-9-16,2-1 41 0,-2-3-7 0,1 0 13 15,-4 1-41-15,6-6 32 0,-7 3-55 0,2-3 111 16,2-4-36-16,0 0 1 16,2-2-17-16,0-2 90 0,2-1-42 0,2-3-24 15,1-1 39-15,5 0-32 0,-1-4 10 0,3-1-14 16,3 0 0-16,-2-1-28 0,2 0 0 0,0 0-64 15,2 0 42-15,10 0-10 0,8 0 32 0,1 0-13 16,9-2 12-16,5-8 1 0,1 0 9 0,10-2-50 16,-2 0 10-16,1 3 0 0,2-1-159 0,-1 2 86 15,4-1 31-15,-2 2-355 0,1 2 176 0,-2-1 99 16,2 0 26-16,-5 3-519 0</inkml:trace>
  <inkml:trace contextRef="#ctx0" brushRef="#br0" timeOffset="3589.37">14110 3666 1134 0,'0'0'0'0,"0"0"0"0,0 0 0 0,0 0 0 0,0 0 0 0,0 0 0 0,0 0 0 0,0 0 0 0,3 0 0 0,1 0-1 0,1 2 78 0,-2 3-38 0,1 3 46 16,-1 1-45-16,1 2-1 0,-2-1 41 0,0 4-41 15,0 0 1-15,-1 0 54 0,1 0-26 0,-2 3-1 16,0-1-18-16,0 2 68 0,0-1-39 0,0 2 1 16,0-1-40-16,0 3 76 0,0-1-29 15,0 2-9-15,0-1-38 0,0 0 53 0,0 2-26 16,0 1-1-16,0-2 20 0,0 5-46 16,0-4 0-16,0-1 46 0,0 5 0 0,0-8-47 15,0 6 10-15,-2-1 52 0,2-2-31 0,0 0 0 16,0 1-31-16,0-3 36 0,0 3 9 0,0 0-44 15,0-1-1-15,0 2 3 0,0 1-3 0,0-1 0 16,0-1 2-16,0 3-2 0,0 1 1 0,0-1-1 16,0 0-17-16,0 0-15 0,0-2-6 0,0 9 0 15,0-5 0-15,0-1 0 0,0 5 0 0,0-3 0 16,0-5 0-16,0 9 0 16,0-6 0-16,0 3 0 0,0-1 0 0,0-1 0 15,0-4 0-15,0 8 0 0,-1-4 0 0,1 1 0 16,-2-2 0-16,2 2 0 0,-2-3 0 0,2 4 0 15,0-2 0-15,0 0 0 0,0-3 0 0,0 3 0 16,0-5 0-16,0 7 0 16,0-4 0-16,0 2 0 0,2-1 0 0,0 1 0 0,-1-4 0 15,3 6 0-15,-2-4 0 0,1 1 0 16,-2-1 0-16,1 0 0 0,0-5 0 0,0 7 0 16,-2-3 0-16,0-5 0 0,0 5 0 0,0-2 0 15,0-4 0-15,0 2 0 0,0-1 0 0,2-2 0 16,-1-1 0-16,1-4 0 0,-2 4 0 0,2-8 0 15,0 3 0-15,-2-5 0 0,2 1 0 0,-2-2 0 16,0-4 0-16,2 1 0 0,-2-1 0 0,0 0 0 16,0-2 0-16,0 0-14 0,0 0-23 0,0 0 33 15,0 0-3-15,0 0-363 0,-4 0 163 16,-2-8 82-16,3-14-736 0,-1-10 411 16</inkml:trace>
  <inkml:trace contextRef="#ctx0" brushRef="#br0" timeOffset="3846.82">14202 3409 1640 0,'-11'-10'0'0,"1"7"0"0,2 2 0 0,-1 1 0 0,-2 0 0 0,-2 0 0 0,0 5 0 0,-4 9 0 0,2 3 0 0,-2 3 0 0,-1 3 77 0,0 5 11 0,-3 2-120 0,3 2 36 15,-1 2 0-15,1-2 35 16,2 0-250-16,1-2 131 0,2-3 52 0,-2 3-508 16,3-13 261-16</inkml:trace>
  <inkml:trace contextRef="#ctx0" brushRef="#br0" timeOffset="3996.39">14007 3564 2715 0,'5'0'0'0,"6"0"0"0,5 0 0 0,2 3 0 0,1-2 0 0,4 3 0 0,1 1 0 0,5-1 0 0,2 3 0 0,3-1 0 0,7 2 5 0,-7-1 10 0,9 2 24 15,0 1-1-15,2 0-636 0,3 2 318 0</inkml:trace>
  <inkml:trace contextRef="#ctx0" brushRef="#br0" timeOffset="5691.13">12192 5776 1059 0,'0'0'0'0,"0"-2"0"0,0 0 0 0,0 1 0 0,0 1 0 0,0 0 0 0,0 0 0 0,0 0 0 0,0 0 0 0,0 0 0 0,0 0 33 16,0 0 16-16,0 0-9 0,0 0-1 0,2 0 57 0,2 0-28 16,-1 1-1-16,1 3 7 0,1 1-34 0,0-2-1 15,0 1 0-15,1 1 32 0,-2-1-22 0,1 1-10 16,0 0 1-16,2-1-14 0,0-1 13 0,-1 3 1 15,1-3 9-15,-2 3-50 0,4-3 40 0,-2 3 1 16,0-2-39-16,3 1-4 0,-3 0 50 0,1 0-43 16,1 1 0-16,-1-1 22 0,-1-1 4 0,2 2-33 15,-1 0 38-15,2-1-16 16,-3 1 7-16,2-1-13 0,-2 0 11 0,4 2-4 16,-4 1 5-16,4-3-19 0,-1 2 16 0,-3-1-1 15,6 2-27-15,-3-4 27 0,-1 3 4 0,4 1-16 16,-3-3 10-16,1 0 1 0,0 1-1 0,0 2-4 15,0-4 8-15,1 3-5 0,-1-2-3 0,0 1-1 16,-1 0 2-16,1 0 2 0,0-1 3 0,1 1-6 16,-1-1 2-16,0 1 0 0,1-1-19 0,0 1 19 15,0-2 4-15,1 2-35 0,-2-1 29 16,3 1 0-16,0 0-1 0,0 0-8 16,-1-1 10-16,0-2-2 0,2 3-3 0,-2-2 4 15,0 2-4-15,0-3 2 0,-1 1-1 0,2 2 27 16,2-2-26-16,-3 1 0 0,-1-1 7 0,2 0-6 15,1 1 5-15,-2-1-25 0,2-1 21 0,0 2-1 16,0 1 1-16,2-4-30 0,-2 2 3 0,2 0 24 16,-2 2-2-16,2-2-19 0,2 0 15 0,-2-1 4 15,0 1-48-15,-1-1 45 0,0 4-6 16,0-3 4-16,2 1-29 0,-2-1 27 16,1 2-4-16,0-3-3 0,2 3 4 0,-2-3 1 15,1 3-2-15,0-3 9 0,0 3-7 0,1-2 0 16,0 2 0-16,-1-4 16 0,2 1-16 0,-2 1 1 15,3-2 0-15,-2 2-1 0,1-3 2 16,1 2-1-16,0-3 0 0,-1 3 1 0,1-3 1 0,2 3-8 16,-3-2 7-16,2 2-1 0,-1-3 0 15,2 1-10-15,-1 1 10 0,-1-2 0 0,2 0-1 0,-3 2-7 16,3-2 6-16,-1 0 0 16,5 0 1-16,-7 0-4 0,3 0 3 0,1 0 1 15,-1 0-10-15,-1 0 8 0,1 0 1 0,0 0-22 16,3 0 21-16,-4-2-1 0,2 0 1 0,-3 1 1 15,8-3-1-15,-5 1-2 0,0 0 1 0,1-1 7 16,-1 3-7-16,-1-2-1 0,5-1 3 0,-4 1-1 16,1 1-1-16,-4-2 1 0,3 0 1 0,-2 0-1 15,1 1 0-15,3-1 4 16,-3 0-4-16,2-2 1 0,-4 3-1 0,0-3 3 16,2 2-2-16,1-1-1 0,-1-1 0 0,-1 1 40 15,3-3-38-15,-5 2 0 0,5-3 43 0,-2 1-41 16,-3 3 0-16,4-5 3 0,-5 3 10 0,4-1-8 15,-1 0-3-15,1 0-9 0,-2 0 10 0,-1-1 4 16,1 1-3-16,0 0-14 0,0 1 13 16,-5 0 1-16,3-1-1 0,-1 1-5 0,2-1 5 0,-2 0-3 15,3-1 1-15,0 0 50 16,2-2-50-16,-4 2 0 0,1-1-24 0,2-1 27 16,0-3-3-16,1 3-12 0,0 0 13 0,-3-3 2 15,3 3-1-15,-2-1-32 0,3-3 0 0,-2 3 28 16,1-3 2-16,0 2-40 0,0 0 38 0,-5-1-9 15,6 2 5-15,-6 0-3 0,-2 1 3 0,1 0-5 16,0 0 18-16,0 0-15 0,-2-2 2 0,2 3 24 16,-2 1-24-16,0-6 2 0,1 5 1 15,0-3 0-15,0 3 2 0,2-3-3 0,-2 2 3 0,0-1-5 16,-2 1 4-16,2 2-1 16,-4-1-1-16,2 1 1 0,-1-1 0 0,-1 4 9 15,-3-2-9-15,0 2 0 0,0-2 0 0,-1 5 28 16,0-3-27-16,-1 0-2 0,-2 3 3 0,2-1-6 15,-4-1 6-15,-1 4-1 0,0 0 4 0,0-1-105 16,0 2 47-16,-2 0 25 0,0 0-356 0,0 0 179 16,0 0 73-16,-6 0 51 0,-6 0-586 0,-2 4 319 15</inkml:trace>
  <inkml:trace contextRef="#ctx0" brushRef="#br0" timeOffset="6207.87">12155 5788 1323 0,'-4'-2'0'0,"1"0"0"0,2 0 0 16,-1 1 0-16,2-2 0 0,0 1 0 0,0-3 0 0,0 0 0 0,0-7 0 0,2 1 0 0,8-1 92 0,2-3-26 0,4-1-1 0,-2 1-117 15,7-4 40-15,-2 2 26 0,-4 3-277 0,8-4 148 16,-7 6 73-16,3-1 45 0</inkml:trace>
  <inkml:trace contextRef="#ctx0" brushRef="#br0" timeOffset="6363.09">12718 5393 1414 0,'9'-9'0'0,"-2"2"0"0,3 1 0 0,-2-2 0 0,1-3 0 0,-1 0 0 0,-1 1 0 0,1 1 0 0,1-2 0 0,3 2 0 0,0-1 138 0,4-1-50 16,2 3-25-16,5-1-263 0,1 0 119 0,5 1 69 15,-1 1-474-15</inkml:trace>
  <inkml:trace contextRef="#ctx0" brushRef="#br0" timeOffset="6536.4">13315 5160 1420 0,'10'-1'0'0,"-3"-1"0"0,-1 0 0 0,-1 2 0 0,-1-2 0 0,-1 2 0 0,0-1 0 0,1-2 0 0,-2 2 0 16,1-1 0-16,3 0 242 0,-3 0-102 0,1 0-51 0,3 1-16 0,-2-2-95 15,2 1 29-15,1-1 1 0,1-1-90 0,-1 2 60 16,1-2 39-16,4 1-9 0,-1-1-228 0,2 0 130 15,2 2 63-15,2-2-406 0,1 0 170 16,6 1 66-16,-3-1 79 0</inkml:trace>
  <inkml:trace contextRef="#ctx0" brushRef="#br0" timeOffset="6673.72">13877 5087 1732 0,'9'2'0'0,"0"2"0"0,2-4 0 0,-4 0 0 0,-2 0 0 0,1 0 0 0,-1 0 0 0,3 0 0 0,2 0 0 0,-1 0 0 0,4 0 49 0,0 0-11 0,4-2 10 0,7 0-9 16,-1-2-207-16,5 3 103 0,2-1 52 0,4-1-590 16</inkml:trace>
  <inkml:trace contextRef="#ctx0" brushRef="#br0" timeOffset="6811.94">14559 5103 1642 0,'14'5'0'0,"2"1"0"0,-3 0 0 0,0-5 0 16,-2 1 0-16,0 0 0 0,-1-2 0 0,1 0 0 0,2 0 0 0,1 2 0 0,0-2 90 0,2 0 21 0,4 0-37 0,3 2 0 0,3 0-409 0,2-1 196 16,4 1 84-16,0 0 46 0,2 4-625 0</inkml:trace>
  <inkml:trace contextRef="#ctx0" brushRef="#br0" timeOffset="6951.36">15262 5293 1262 0,'10'18'0'0,"0"-5"0"0,0-1 0 16,-3-3 0-16,-2-2 0 0,3 1 0 0,-3-1 0 0,5 0 0 0,-1-1 0 0,4 1 0 0,1 1 64 0,0 0 11 0,2-1-37 0,0 1-333 15,2 1 159-15,-2 1 81 0,1-1-411 0,-2-2 214 16</inkml:trace>
  <inkml:trace contextRef="#ctx0" brushRef="#br0" timeOffset="7067.68">15622 5594 1226 0,'5'11'0'0,"1"5"0"0,0-7 0 0,-1 0 0 0,-1-1 0 0,-2-3 0 0,0 1 0 0,-1-2 0 0,1 0 0 15,2-2 0-15,-1 0 103 0,-2 1-68 0,3-1 4 0,-2-2-1 0,2 2 0 0,-1 2-497 0</inkml:trace>
  <inkml:trace contextRef="#ctx0" brushRef="#br0" timeOffset="9197.04">12157 5747 743 0,'0'0'0'0,"0"0"0"0,-2 0 0 0,2-2 0 0,0 0 0 0,-2 0 0 0,2-1 0 0,-2-1 0 0,2 0 0 0,0-3 0 0,0 4 38 0,0-1 50 0,-3 1-25 15,3-1 9-15,0-2-4 0,0 3-1 16,0-1-29-16,-1-2 20 0,1 1-20 0,0-1 9 0,0 0-9 16,-2-1-26-16,2-1 0 0,0-1 26 15,0-1 0-15,0 1-28 0,0-1-10 0,0-3 38 16,0 3-3-16,0-2-42 0,0-2 28 0,2 3 20 16,2-3-61-16,0 0-1 0,-1 2 36 0,3-4-28 15,-2 3 15-15,-1 4 15 0,3-6 1 0,-2 3 17 16,2 1-19-16,-3-2 1 0,3 2-3 0,-3 1-30 15,3-3 32-15,-1 0 0 0,2 2-2 0,0-2-27 16,-1 1-3-16,1 0 32 0,-1 0-22 0,0-1 17 16,1 2 0-16,-2-3-18 0,1 1 17 0,2 0-4 15,-1 2 2-15,-1-3-12 16,1 4 10-16,-1-2-2 0,2-1 2 0,-5 4-21 16,5-3 20-16,-3 1 2 0,1 0-2 0,-2 2 5 15,2-3-4-15,-1 3 0 0,1-4-12 0,-1 4 10 16,2-1 1-16,0 0-23 0,0-1 21 0,-1 1 0 15,3-2 0-15,-1 0-4 0,-1 3 3 0,2-2 0 16,-1 0 1-16,0 1 15 0,1-2-16 16,-2 4 1-16,0-4-1 0,4 2 36 15,-6 1-34-15,4-2 1 0,-1 2 5 0,0-1-3 16,-1 1-2-16,0-1 1 0,0 3 2 0,2-3 0 16,0 3-1-16,-2-2-26 0,3-1 25 0,1 1 0 15,-2-1 1-15,3 1-30 0,-3-2 27 0,2 1-3 16,1 1 3-16,-1-1-21 0,0 2 20 0,1-2-4 15,-3 2-5-15,3-1 6 0,-2 0 1 0,1 0-3 16,1 1 3-16,-1-2-2 0,2 0 1 0,-1 2 6 16,-1-2-6-16,1 1 1 15,2-2-1-15,-1 1 21 0,2 0-20 0,-2 1 1 16,1 1-1-16,-1-1 17 0,2 0-14 0,0 0-2 16,-3 2 12-16,4-4-10 0,-3 4 0 0,2-2 4 15,0 1-2-15,-2-1-2 0,4 0 1 0,-2 1 7 16,0 1-7-16,2-4 0 0,0 4 2 0,2 0 5 15,-2 0-6-15,-1-1-1 0,2 2 1 0,0-1-5 16,-1 1 7-16,0 1-2 0,2-1-15 16,-2 2 14-16,1 0 0 0,2-3 16 0,-2 3-14 0,1-1-2 15,-2 1-1-15,1 0 31 16,0-1-29-16,-2 0-1 0,2 4 3 0,-2-3 37 16,1 0 3-16,0 2-38 0,2-2 6 0,2 1 43 15,-3-1-36-15,5 0-9 0,-2 0-39 0,2 1 40 16,0-1 5-16,0 0-40 0,0 1 2 0,-1-1 32 15,2 2-4-15,-3-2-28 0,0 0-4 0,1 3 31 16,-3-1-7-16,2 0-13 0,-3 0 8 0,1 1 7 16,0 1-12-16,0-2 58 0,0 2-50 0,1 0 2 15,1 0 41-15,0-2-39 16,-1 2 4-16,1 0 20 0,2 0-19 0,-3 0-2 16,3 0 6-16,-2 0 0 0,0 0-2 0,-1 0 1 15,1 0 1-15,-3 0-6 0,1 0 4 0,2 0-1 16,-3 2-1-16,1 1 5 0,0-1-6 0,0 2 1 15,0-3 4-15,-1 3-4 0,3 0 2 0,-2-2 11 16,-1 2-11-16,3-3-1 16,-2 1 1-16,1 2 27 0,0 0-27 0,1-3 4 15,-1 4-3-15,-1-1 32 0,1-1 1 0,-1 1-31 16,0 0 3-16,-1-1 30 0,1 4-4 0,1-5-17 16,-4 4 55-16,1-2-29 0,1 2 10 0,0-1 14 15,-4-1-46-15,6 2 10 0,-4-1-8 0,1 1-39 16,1 1-1-16,-2-1 52 0,1 2-11 0,0-1-72 15,0 2 34-15,-1-3-8 0,2 1 39 0,0 1-48 16,-1-1-6-16,1 2 32 0,-2 0 11 0,-1-2-31 16,0 0 27-16,2 0 20 15,-2 2-22-15,0-2-5 0,0 0 4 0,2-1 10 16,-2 3-9-16,0-2 5 0,2 0-4 0,-2 0-13 16,2-1 13-16,-2 1 3 0,-2 1-2 0,2-3-31 15,-2 1 30-15,0 2-1 0,1-2-23 0,-2 1 19 16,0-1 3-16,-3-1-19 0,4 3 17 0,-1-1-6 15,-1 1 5-15,0-4 24 0,-1 5-24 0,-1-3 0 16,2 0 0-16,1 1 17 0,-3-1-16 0,-2-2 1 16,5 3-14-16,-5-4 16 15,2 3-3-15,0 0 4 0,0 0-34 0,0 0 31 16,-2 0-1-16,1 0-22 0,0 2 21 0,1-3-3 16,-2 2 3-16,3 0-47 0,-4-1 44 0,3 0-5 15,1 2 3-15,-5-1-6 0,4-1 5 0,-2 0-4 16,1 1 3-16,-2 1 32 0,1-1-31 15,-1 4 0-15,1-3 40 0,0-1 2 0,-4 3-35 0,5 0 16 16,-5 3-14-16,3-4-3 0,-1 1 1 16,2 3-8-16,-2-5 15 0,2 5-5 0,-1-2 5 0,-1 0-34 15,2-2 1-15,-2 0 27 16,1 1-1-16,-1 3-37 0,-1-4-5 0,1 3 38 16,0-3-16-16,0 3 13 0,-1-4-6 0,1 4 22 15,-1-1-18-15,1 1 0 0,1-1-2 0,-2 0 30 16,2-2-26-16,-1 3-1 0,1-2 3 0,-1 1 30 15,2-1-25-15,-2 0-4 0,-1 0 9 0,1 0-21 16,-1 0 15-16,1 1-1 0,-1-1-16 0,1 1 15 16,-2-1 1-16,1 3 9 15,-1-2-11-15,-1 0 1 0,2 0-3 0,0 1 2 16,-1-2 0-16,1 2 0 0,0 1-1 0,0-1 9 16,0 1-7-16,-1-1-2 0,1 2 4 0,0-1-15 15,-1 1 12-15,-1-2 0 0,3 1-40 0,-3 0 39 16,1-1 0-16,-1 1-41 0,0-1-2 0,0-3 39 15,-1 0-5-15,1 0-120 0,0 1 52 0,0-1 33 16,0-1-12-16,0 1-73 0,-1 1 42 0,-1 1 30 16,0-2-9-16,0 2-403 15,0 2 215-15,0-1 107 0,0 1-536 0</inkml:trace>
  <inkml:trace contextRef="#ctx0" brushRef="#br0" timeOffset="11248.58">12166 5650 205 0,'0'0'0'0,"-2"0"0"0,2-1 0 0,-4-1 0 0,2 0 0 0,1 2 0 0,-3-2 0 0,2 0 0 0,-1 0 0 0,3 2 0 0,-1-1 42 0,-1 1 5 0,2-3-30 16,0 3 29-16,0-1-1 0,-2 1-24 0,2 0-1 16,0 0 79-16,0 0-39 0,0 0-1 0,0 0 24 15,0 0-25-15,0 0-1 0,0 0-3 0,0 0 21 16,0 4-1-16,0 5-36 0,0 2-1 0,0 1 13 15,2-1-3-15,0 4-10 0,4-2 26 0,-2 0 1 16,1 3-27-16,-1-4 1 16,1 1 19-16,1 0-20 0,-2 0 1 0,2 0 23 15,-1-1-23-15,-1 1-1 0,1-4 10 0,1 5-30 16,-3-1 21-16,4-2 0 0,-2 0-1 0,-1 2-2 16,1-3 12-16,1 3-9 15,-3-2-25-15,4 0 25 0,0 1-3 0,-1-1 2 0,-1-2-36 0,2 2 34 16,2 2-5-16,-2-3 4 0,0 4-35 15,3-3 33-15,-3 0 2 0,3 0-21 0,-3 3 15 0,3-3 2 16,-1 0-3-16,-2 0-30 16,2 1 5-16,1-1 24 0,-2-2-3 0,1 2-19 15,1-2 18-15,-1 2 2 0,-2-2-42 0,2 0 35 16,0 3 3-16,0-3-37 0,0 0 34 0,-1 0 1 16,1 1-3-16,0-1-36 0,1 1 35 0,-2 1-3 31,1-2 3-31,0 1-22 15,-1 0 22-15,1-2-4 0,-2 4 1 0,2-2-3 0,0-1 2 0,0 0-3 0,-2 0 38 0,3 1-34 16,-3-1 0-16,3 1 8 16,-1 0-8-16,1-2 2 0,1 2 2 0,-2-3-14 0,3 3 11 0,-2-3 3 15,1 1-3-15,1 1-19 16,-3-3 22-16,3 3-3 0,-1-1-37 0,0-1 35 16,1 0 0-16,-1 0-3 15,0 2-4-15,1 0 1 0,-1 0 4 0,0 1 1 0,0 0-2 16,0-2 0-16,1 0 0 0,1 1-1 15,-2 0 1-15,3-1-1 0,-2 2 1 16,0-3-25-16,1 2 24 0,0-3 0 0,2 2-16 0,-2-1 15 0,1 1 0 0,-2-1 0 16,4-2-18-16,-3 4 16 0,2-4 1 0,0 1-3 15,-3-1 1-15,2 1 0 0,1 2 0 0,-2-3 10 16,0 0-10-16,3 3 0 16,-5-2 0-16,2 0 35 0,0 1-33 0,0-1 1 0,0 1-8 0,0-2 8 15,1 1 0-15,-1 3 2 0,2-5-9 16,0 3 7-16,-2-4 0 0,4 2-10 0,-5-1 9 0,4 0 2 15,-1 1-1-15,-2-3-15 16,2 3 13-16,0-2-2 0,0 1 2 0,-1 0-13 0,0-3 10 16,0 4 2-16,0-4-6 0,0 3 5 15,-1-3 0-15,0 3 0 0,0-2-4 0,2 2 3 16,-1-2 1-16,-2 1 0 0,2-1 3 0,1 1-4 16,-2-2 1-16,2 1 12 0,0 0-12 0,2-2 0 15,-2 2 0-15,0-2 31 16,0 2-28-16,0-2-2 0,0 0 17 0,0 0-15 0,0 0 2 0,-2 2-7 15,0-2 6-15,2 0 0 0,-2 0 2 16,3 0-25-16,-4 2 23 0,4-2 1 0,-2 0-2 0,2 0-11 16,-1 0 9-16,4 0 1 15,-5 0-3-15,2 0-38 0,0 0 36 0,0 0 3 16,-2 0-31-16,4 0 29 16,-4 0-4-16,2 0 3 0,-2 0 3 0,2 0-4 0,-2 0-2 15,2-2 32-15,0 0-30 0,0 0-1 0,0 0 2 0,0-2 42 16,-2 0-40-16,3 2-1 15,-2-3 5-15,1 1-2 0,-2 1 3 0,2-1-4 0,-2 0-8 0,2 0 10 16,-2 1 3-16,0-1-3 16,1 0-27-16,-2 1 0 0,0 0 24 0,0 0-25 15,-1 2 22-15,0-4 2 0,2 1-6 0,-1 0 14 16,0 1-12-16,0-2 2 0,2 0-5 0,0 0 19 16,0-3-15-16,0 2 0 0,2-1 1 0,-2 0 23 15,3 1-21 1,-4-1-1-16,1 1 13 0,0-2-12 0,-2 2 3 0,2 1-2 0,-4 2 2 0,3-3-1 15,-3 0-1-15,2 1-2 0,-1 1 3 0,-1-2-1 16,0 1 0-16,0-1-1 0,2 0 1 16,-1-2 0-16,-1 3 0 0,3-1 0 15,-4-1 0-15,3 1 0 0,1 0 0 0,-1-3 0 16,-1 2 0-16,2-1-13 0,-3 1 13 0,3-1-1 16,-3 1 1-16,2 1 0 0,0-2-1 0,-2 1 0 15,-1 2 0-15,3-5 12 0,0 2-11 0,-3 1-1 16,2-2 15-16,-2 3-14 0,1-4 1 0,0 3-1 15,1 0 1-15,-3-1 0 0,2-1 0 0,1 1-34 16,-1-2 33-16,0 3 1 16,3 0-1-16,-4-1-21 0,2-1 20 0,1 0-3 15,-2-1 2-15,3 0 5 0,-3 0-5 0,2 1-3 16,-2-1 15-16,2-2-13 0,-1 3 0 0,-1-3 0 16,1 3 7-16,-1-2-5 0,-2 2-1 0,3-1-6 15,-5 3 6-15,4-3 4 0,-2 0-3 0,-1 4-23 16,1-4 22-16,2 0-2 0,-3 1 2 0,1 0 8 15,2-1-9-15,-1 1-1 0,-1 0 27 0,1 0 0 16,-3 0-25-16,3 0 1 16,-1 0 29-16,0 1-26 0,1-1-1 0,-3 2 2 15,3-3-1-15,-3 1 7 0,3-1-6 0,-3 1-33 0,2 0 33 16,-2 0 2-16,2-3-1 16,-2 0-46-16,-2 3 44 0,3-2-4 0,0 1-18 0,-3 1 15 15,3-1-3-15,-3-1 19 16,3 2-14-16,-2 0-3 0,1 0 3 0,-1-1-4 15,1-1 3-15,1 2 0 0,-1-1 2 0,-1-1-20 16,-1 2 18-16,1-1 1 0,0 0 1 0,0-1-28 16,-3 4 25-16,3-5 1 0,-3 3 6 0,1 0-8 15,3 1-2-15,-4-1 2 0,1-1 28 0,1 1-27 16,-1 1-1-16,1-1 29 0,-1-1-26 0,2 3-1 16,0-2 4-16,-1 2 5 0,-1-1-4 15,1-2-3-15,-1 3 7 0,1-2-1 16,0 2-2-16,-1 0-1 0,-1 2 38 0,1-3 0 15,0 1-35-15,-3-1-1 0,3 2 53 0,1-1-24 16,-3 1 5-16,1-1 25 0,1-1-23 0,-2 1 0 16,1 1-14-16,-1-1 9 0,2 2-10 0,-2-3 2 15,-1 1 5-15,1 0-39 0,0 0 37 0,0-1-5 16,1 1-70-16,-2 0 38 0,1-1-10 16,0 0-130-16,2 1 72 0,-2 0 41 15,1-1 10-15,1 1-355 0,-2-1 169 0,1 1 92 0,-1-2 22 0,3 3-670 16</inkml:trace>
  <inkml:trace contextRef="#ctx0" brushRef="#br0" timeOffset="20287.78">18363 5157 2030 0,'0'0'0'0,"0"0"0"0,-2 0 0 0,2 0 0 0,0 0 0 0,0 0 0 0,0 0 0 0,0 0 0 0,0 0 0 0,0 0 0 0,0 0 120 0,0 0-41 0,0 0 0 16,0 0 79-16,0 0-65 0,0 0-27 0,0 0 0 16,0 0 74-16,0 0-51 0,0 5-16 0,0 3-9 15,0-1 67-15,0 7-46 0,0-1-1 0,2 4-1 16,0-1 9-16,0 2-54 0,1-2-1 0,2 5-31 15,-1-2 1-15,1 1 30 0,-1-1-18 16,-1 1-9-16,1-4 28 0,0 0-1 16,-1-1-52-16,-2-3 26 0,1-1 2 0,-2-2 23 15,0-1 35-15,0-2-17 0,0-1-54 0,0 0 0 16,-8-4 0-16,-1 1 0 0,-2-2 0 0,-1 2 0 16,1-2 0-16,2 0 0 0,-1 0 0 0,1 0 0 15,3 0 0-15,1 0 0 0,1 0 0 0,3 0 0 16,-2 0 0-16,3 0 0 0,0 0 0 0,0 0 0 15,0 0 0-15,0 1 0 0,12 2 0 16,2-3 0-16,3 0 0 0,2 0 0 0,7 0 0 16,-3 0 0-16,9 0 0 0,-2 0 0 15,0-3 0-15,4 2 0 0,-4-1 0 0,-4 0 0 16,8 1 0-16,-4 1 0 0,-4 0 0 0,1 0 0 16,-7 0 0-16,1 0 0 0,-4 3 0 15,-2 3 0-15,-4-3 0 0,-1 3 0 0,-5-2 0 0,1-2 0 16,-5 1 0-16,1-3 0 0,0 3 0 0,-2-3 0 15,0 0 0-15,0 0 0 0,0 0 0 0,-7 0 0 16,-4-3 0-16,-1-6 0 16,-1-3 0-16,-2-2 0 0,-3-7 0 15,0-1 0-15,0-5 0 0,1-3 0 0,-1-7 0 0,4 2 0 16,-3-8 0-16,4 8 0 0,2-3 0 0,1 3 0 16,2 3 0-16,3 7 0 0,0-7 0 0,1 11 0 15,4-1 0-15,0 4 0 0,0 0 0 0,0 1 0 16,0 3 0-16,4-1 0 0,6-2 0 15,6 4 0-15,-1-1 0 0,4 1 0 0,5 0 0 0,0 4 0 16,1 1 0-16,-1 3 0 16,3 1 0-16,-3 3 0 0,5-2 0 0,-6 3 0 15,4 0 0-15,-6 0 0 0,0 8 0 0,-3 3 0 16,-1 2 0-16,-1 4 0 0,-2 4 0 0,-5 1 0 16,-1 3 0-16,-7 0 0 0,1 8 0 0,-2-1 0 15,0 1 0-15,-2 4 0 0,-7 0 0 0,0 0 0 16,-3-1 0-16,1-1 0 0,-2 0 0 0,-2-5 0 15,2-2 0-15,-2-6 0 0,0 5 0 0,0-10 0 16,0-1 0-16,0-3 0 0,0 1 0 0,1-5 0 16,2-2 0-16,0 1 0 15,3-2 0-15,0-3 0 0,3 1 0 0,3-2 0 16,0 2 0-16,3-1 0 0,0 3 0 0,0 1 0 16,6 2 0-16,9-1 0 0,6 2 0 0,3-2 0 15,2 1 0-15,2-4 0 0,4 0 0 0,0-2 0 16,3-1 0-16,-2-1 0 0,1-1 0 0,-2 0 0 15,-4 0 0-15,4 0 0 0,-6 0 0 16,-6 0 0-16,1 0 0 0,-4-1 0 16,-5-1 0-16,-1-4 0 0,-4 3 0 0,-1-6 0 15,0-1 0-15,-4-3 0 0,-1-4 0 0,-1-5 0 16,0-5 0-16,0-5 0 0,0-4 0 0,-1-1 0 16,-3 2 0-16,-4 0 0 0,2 5 0 0,-1 9 0 15,0-1 0-15,-1 6 0 0,-2 0 0 0,5 6 0 16,-1 3 0-16,1 3 0 0,3 3 0 0,0-1 0 15,2 2 0-15,0 0 0 0,2 5-997 0,9 4 387 16,2 1 286-16</inkml:trace>
  <inkml:trace contextRef="#ctx0" brushRef="#br0" timeOffset="20460.09">19459 5079 3669 0,'1'0'0'0,"1"0"0"0,0 0 0 0,-2 0 0 0,0 0 0 0,0 0 0 0,0 0 0 0,0 0 0 0,2 0 0 0,0 0 0 0,0-3 137 0,1 3-54 0,4 0-325 0,-4 0 140 15,3 0 70-15,-1 3 34 0,1 5-801 0,-3 5 414 16,-1 5 211-16</inkml:trace>
  <inkml:trace contextRef="#ctx0" brushRef="#br0" timeOffset="20594.4">19483 5380 3931 0,'0'9'0'0,"0"1"0"0,0-5 0 0,0 0 0 0,0-2 0 0,0-1 0 0,-2-2 0 0,2 3 0 0,0-2 0 0,0 1 0 0,0 0 0 0,4-1 0 0,3 1 0 0,-1 2 0 16,-1-1 0-16,4 3 0 0,-4 2 0 0,2-1-803 16</inkml:trace>
  <inkml:trace contextRef="#ctx0" brushRef="#br0" timeOffset="25084.62">14153 5811 778 0,'0'-2'0'0,"0"0"0"0,0-1 0 15,0 2 0-15,0-3 0 0,0 2 0 0,0 1 0 0,0 1 0 0,0-3 0 0,0 3 0 0,0 0 60 0,0 0-23 0,0 0 1 0,0 0-1 0,0 0-8 16,0 0 8-16,0 0 0 0,0 0 1 0,0 0 20 16,0 0-20-16,0 0 9 0,0 0-7 0,0 0-3 15,0 0 1-15,0 0 27 16,0 0 0-16,0 0-18 0,0 0-9 0,0 0-34 16,0 0 33-16,0 0 1 0,0 0-1 0,0 0-21 15,0 0-10-15,0 0 32 0,0 0-1 0,0 3-52 16,0-2 23-16,0 4-2 0,0-4 11 0,0 0 6 15,0 4 4-15,0-2-12 0,0-1-6 16,0 4 14-16,0-5-1 0,0 5-31 0,0-2 30 0,0 1 2 16,0-1-1-16,0 2-26 15,0-2-5-15,0-1 23 0,0 3 5 0,0-2-41 0,0 1 0 0,0-1 32 16,0 1-47-16,0-3 19 16,0 3 0-16,0-1 17 0,0 1-26 0,0-1 24 15,0 2 6-15,0-4 8 0,0 5-11 16,0-1-5-16,0-1 4 0,0 0 89 0,0 1-41 0,0 0 1 15,0 0-44-15,0 1 48 16,0 0 3-16,0 1-31 16,0-1 0-16,0 3 0 0,0 0-6 0,0-1 14 0,0 1-52 15,0-1 44-15,0 0-4 0,0 0-13 0,0 2 13 0,2-1-5 0,-2-1-7 0,2 1 7 16,-2-1 0-16,0 1-8 16,2-1 8-16,-2 0-14 0,2 3 16 0,-1-3-3 15,1 0-35-15,0 0 0 0,0 2 33 0,0-1-46 16,0 0 0-16,1 1 42 0,-1 1-6 0,0 0-24 15,2 0 19-15,-2 0 6 0,0 2-13 0,2-1-25 16,-2 2-10-16,-1 0 41 0,1 3-13 0,0-2-38 16,0 3 17-16,0-1 3 0,-2 2-5 0,1 0 26 15,-1 3-6-15,0-2 4 0,0 1 28 0,0 1 4 16,0-1-34-16,0 0 43 16,0 0 0-16,0-4-37 0,0 1 1 0,2-1 46 15,0-1-36-15,0 0-6 0,0 2 16 0,1-2 27 16,-2 2 11-16,-1 0-46 0,2 0 19 0,-2 1-16 15,0-2 6-15,0 4-5 0,0 0-22 0,0-2 22 16,0 4 1-16,0-3-47 0,0 2-1 0,0 4 44 16,0-8-3-16,0 10-61 15,0-8 26-15,0 6 1 0,0-7 21 16,0 4-23-16,0 1-15 0,0 2 40 0,0-1-57 0,0 0 25 16,0-2-12-16,0 2 35 0,0-1-33 0,0 3 29 15,0-2-11-15,0 1 45 0,0-4-3 0,-2 2-32 16,2-2-7-16,-1 7 36 0,-2-4 3 15,3 2-28-15,-2 0 7 0,0-3-44 0,0 9 39 0,0-4 0 16,1 1-69-16,-1 2 32 0,2-1 3 0,0-7 20 16,-2 4-67-16,2-2 35 0,0-1 7 0,0-6-113 15,0 3 67-15,0-1 24 0,0 1 10 0,0 0-76 16,0-5 54-16</inkml:trace>
  <inkml:trace contextRef="#ctx1" brushRef="#br0">20379 9795 0</inkml:trace>
  <inkml:trace contextRef="#ctx1" brushRef="#br0" timeOffset="66.16">26306 17923 0</inkml:trace>
  <inkml:trace contextRef="#ctx0" brushRef="#br0" timeOffset="26722.68">21989 4914 1830 0,'0'0'0'0,"0"0"0"0,0 0 0 0,0 0 0 0,0 0 0 0,0 0 0 0,0 0 0 0,0 0 0 0,0 0 0 0,0 0 0 0,0 0 74 0,0 0 97 15,9 0-57-15,3 0-42 0,2-2 95 0,3 1-64 16,0-3-32-16,2 0-1 0,-1-1 141 0,3 0-91 15,-4 3-41-15,2-3 73 0,-2 3-57 0,-2 0-28 16,-2 1 10-16,0-1-3 0,1 2-36 0,-5 0 1 16,0 0-1-16,1 0-31 0,-3 0 41 0,0 0-9 15,-1 0-1-15,-2 2-30 0,-1 1 30 16,2-1 1-16,-3 0-35 0,1 2 35 16,-1 1-30-16,0-3-9 0,-2 4 0 0,0 1 0 15,0 5 0-15,0 3 0 0,-6 6 0 0,-4 1 0 16,-2 5 0-16,-1 1 0 0,-4 3 0 0,-6 6 0 15,3 0 0-15,-3 0 0 0,0 1 0 0,-1 1 0 16,2-7 0-16,-7 9 0 0,5-7 0 16,1-5 0-16,2-1 0 0,1 0 0 15,5-8 0-15,0 1 0 0,3-6 0 0,7-6 0 16,-1 1 0-16,4-6 0 0,2 0 0 0,0-3 0 16,0 1 0-16,0-2 0 0,8 2 0 0,5-2 0 15,4 0 0-15,0 0 0 0,1 0 0 0,3 0 0 16,2-2 0-16,0 0 0 0,-3 1 0 0,-1-2 0 15,1 3 0-15,-1 0 0 0,-1 0 0 0,-4 0 0 16,0 0 0-16,-3 0 0 0,-2 0 0 0,1 0 0 16,-3 0 0-16,-1 3 0 0,-3-2 0 0,1-1 0 15,-2 2 0-15,0-2-304 16,-1 0 51-16,-1 0 97 0,0 0 63 0,0 0-678 16,0-3 367-16,0-8 182 0</inkml:trace>
  <inkml:trace contextRef="#ctx0" brushRef="#br0" timeOffset="26933.05">21872 5232 3931 0,'-9'0'0'0,"2"0"0"0,0 0 0 0,5 0 0 0,0-2 0 0,1 0 0 0,1 0 0 0,3 1 0 0,20-1 0 0,5-1 0 0,4-2 0 0,4 1 0 0,1-2 0 0,3 5 0 16,1-1 0-16,-2 0 0 0,2 2 0 0,-4 0 0 15,-3 0 0-15,1 0 0 0,-3 2 0 0,-2 3 0 16,-2 3 0-16,-3 2 0 0,-4-3 0 0,-1 2-1151 16,-1 2 516-16,-3-1 290 15</inkml:trace>
  <inkml:trace contextRef="#ctx0" brushRef="#br0" timeOffset="27107.29">22927 5438 3931 0,'-9'0'0'0,"5"0"0"0,4 0 0 0,-1 0 0 0,-3 0 0 0,2 0 0 0,0 0 0 0,1 0 0 0,-1 0 0 0,0 0 0 0,2 0 0 0,0-1 0 0,0-4 0 16,0 4 0-16,0-1 0 0,0 0 0 0,0 0-1336 15</inkml:trace>
  <inkml:trace contextRef="#ctx0" brushRef="#br0" timeOffset="32865.07">21638 4912 2623 0,'0'0'0'0,"0"0"0"0,0 0 0 0,0 0 0 0,0 0 0 0,0 0 0 0,0 0 0 0,0 0 0 0,-7 0 0 0,-4 10 0 0,-3 5 100 16,-5 4-31-16,-2-1 9 0,-4 6-41 0,1-2 43 15,-6 2-1-15,-2 2-42 0,1-1 0 0,4-6 71 16,-5 3-40-16,2-1 0 0,4-3-30 0,-1-1 171 16,4-2-85-16,5-1-34 0,1-3-4 0,6-2-86 15,1-1 0-15,4-5 0 16,5 1 0-16,-1-2 0 0,2 2 0 0,0 1 0 0,7 1 0 0,9 2 0 15,6-3 0-15,0 0 0 0,7-3 0 0,-1 3 0 16,4-3 0-16,-2-2 0 16,0 0 0-16,-4 0 0 0,4 0 0 0,-7 0 0 15,2 2 0-15,-5-1 0 0,-1 1 0 0,-3 0 0 16,-2 0 0-16,-3 0 0 0,-2 2 0 0,-3-3 0 16,0 1 0-16,-2 1-574 0,-3-2 121 0,1 1 207 15,-2 2 105-15,0 2-704 0</inkml:trace>
  <inkml:trace contextRef="#ctx0" brushRef="#br0" timeOffset="33058.28">21243 5479 3931 0,'-14'12'0'0,"5"-5"0"0,4 0 0 0,1-2 0 0,2-2 0 0,2-1 0 0,0 1 0 0,0-1 0 15,13 1 0-15,6 1 0 0,3 0 0 0,3-1 0 0,-1-1 0 0,5 0 0 0,-7 0 0 0,8 0 0 16,-6-1 0-16,-3 2 0 0,0 0 0 15,-3 1 0-15,0 0 0 0,-8-2 0 0,2 1-316 0,-4 1-46 16,-5-2 199-16,-1 0-770 16,0-1 438-16,-2 2 234 0,0-3 112 0,-11 0-176 15</inkml:trace>
  <inkml:trace contextRef="#ctx0" brushRef="#br0" timeOffset="33314.99">20043 5324 3878 0,'-12'0'0'0,"10"0"0"0,2 0 0 0,0 0 0 0,0 0 0 0,0 0 0 0,16 0 0 0,8 0 0 0,5 0 0 0,4 0 0 0,3-3 53 0,1 0-53 0,0 0 0 0,-1 0 0 16,1 2 0-16,-6-1 0 0,-2 2 0 15,-8 0 0-15,2 0 0 0,-4 2 0 16,-2 5 0-16,-3 1 0 0,-4 0-383 0,-2-1-6 0,-1 0 204 0,-1 1-46 16,0-1-597-16,-1 3 395 0,3-3 197 15,-1-3 99-15</inkml:trace>
  <inkml:trace contextRef="#ctx0" brushRef="#br0" timeOffset="33559.65">20909 5202 2689 0,'5'-10'0'0,"2"2"0"0,-5-6 0 0,0 1 0 15,-2-2 0-15,0 2 0 0,-4-2 0 0,-3 5 0 0,-2-1 0 0,-1 2 0 0,3 4 439 0,-4-4-201 0,-5 7-89 0,3 2-61 16,-4 0 202-16,-3 11-252 0,-1 5-38 16,0 9 0-16,1 1 0 0,-1 3 0 0,7 6 0 15,2-2 0-15,4 3 0 0,5-3 0 0,3 3 0 16,0-4 0-16,2-2 0 0,12-2 0 0,5-3 0 15,2-3 0-15,6-2 0 0,3-4 0 0,7-1 0 16,1-3 0-16,1-5 0 0,3-3 0 0,-5-1 0 16,11-3 0-16,0 0 0 15,3 0-695-15,-3 0-29 0</inkml:trace>
  <inkml:trace contextRef="#ctx0" brushRef="#br0" timeOffset="34273.68">23155 5004 2605 0,'0'-5'0'0,"0"1"0"0,0 2 0 0,0-4 0 0,0 3 0 0,0-1 0 0,0 3 0 0,0-4 0 0,-2 4 0 0,2-1 0 0,0 2 143 16,-2 0-53-16,-3 0 120 0,-3 0-86 0,-5 0-42 15,-1 11 8-15,-6 6-78 0,-1 1 26 0,-2 0 0 16,-2-1 12-16,-1 1-12 0,-1-1 10 0,1-1 148 16,1-5-78-16,7-2-69 15,-3 0-49-15,4-1 0 0,0-4 0 0,5 0 0 16,1 0 0-16,4-3 0 0,3-1 0 0,3 2 0 15,-1-2 0-15,2 0 0 0,0 0 0 0,0 0 0 16,0 4 0-16,3-1 0 0,10 5 0 16,3-1 0-16,2 1 0 0,5 2 0 0,1-3 0 15,-2 1 0-15,8 3 0 0,-3-4 0 0,-1 0 0 16,1 1 0-16,-1-2 0 0,-5-3 0 16,1 3 0-16,1-2 0 0,-6 0 0 0,1-3 0 15,-4 2 0-15,-3-3 0 0,-2 1 0 0,1-1 0 16,-5 0-51-16,-3 2-134 0,2-2 76 0,-2 4-873 15,-2 1 477-15,0 5 233 0</inkml:trace>
  <inkml:trace contextRef="#ctx0" brushRef="#br0" timeOffset="34461.18">22856 5409 3340 0,'-23'1'0'0,"5"3"0"0,1-1 0 15,4-2 0-15,1 1 0 0,7-2 0 0,1 2 0 0,2-2 0 0,0 0 0 0,2 1 0 0,2 3 591 0,12 0-591 0,2 0 0 0,3-1 0 0,5 3 0 0,1-1 0 16,1 1 0-16,-1-2 0 0,7 2 0 0,-4-1 0 16,-2 3 0-16,1-1 0 0,-4 1 0 0,0 2 0 15,0-3 0-15,-2 3-5 0,1-3-392 0,-1 2 75 16,3-2-783-16,-2-2 524 0</inkml:trace>
  <inkml:trace contextRef="#ctx0" brushRef="#br0" timeOffset="34999.21">23929 5123 1422 0,'0'-9'0'0,"0"3"0"0,-2-2 0 0,2-1 0 0,0 0 0 0,-3-3 0 0,2-1 0 0,0 2 0 0,-1 0 0 16,0-1 0-16,-3 2 95 0,2 0-20 0,-3-1 159 16,-1 1-98-16,0 2-49 0,-3 1-25 0,-1 2 211 15,-2-1-109-15,-3 2-67 0,0 4-31 0,-5-4 103 0,-1 4-66 0,-2 0-33 16,4 0 263-16,-8 9-152 16,0 5-72-16,1 0 146 0,-1 5-255 0,2 2 0 15,-1 2 0-15,5 2 0 0,2-1 0 0,5 2 0 16,5 0 0-16,4 0 0 0,6 1 0 0,0 3 0 15,0 0 0-15,8-1 0 0,7-2 0 0,2 0 0 16,2-2 0-16,2-3 0 0,-1-2 0 0,3 0 0 16,-1-3 0-16,0 1 0 0,-3-7 0 0,2 2 0 15,2-4 0-15,-5 1 0 0,1-5 0 16,0 0 0-16,0-2 0 0,-3-3 0 0,2 0 0 0,-1 0 0 16,-1 0 0-16,5 0-327 15,-3-2-214-15,7-4 252 0,0 1 125 16,3-1-462-16,0 0 295 0</inkml:trace>
  <inkml:trace contextRef="#ctx0" brushRef="#br0" timeOffset="35167.51">24598 5557 3931 0,'0'0'0'0,"0"0"0"0,0 2 0 0,0-2 0 0,0 0 0 0,0 0 0 0,0 0 0 0,0 0 0 0,0 0 0 0,0 0 0 0,0 0 0 0,0 0 0 15,0 0 0-15,0 0 0 0,3 0 0 0,1-2 0 0,1-2 0 16,-1 1-445-16,1 3 134 0</inkml:trace>
  <inkml:trace contextRef="#ctx1" brushRef="#br1" timeOffset="13386.32">23881 13909 0</inkml:trace>
  <inkml:trace contextRef="#ctx0" brushRef="#br1" timeOffset="40684.33">12421 5118 468 0,'0'0'0'0,"0"0"0"0,0 0 0 0,0 0 0 0,0 0 0 0,0 0 0 0,0 0 0 0,0 0 0 0,0 0 0 0,0 0 0 0,0 0 41 0,0 0 11 15,2 0-9-15,0 0 11 0,-1 0-11 0,-1 0 14 0,3 0-13 0,-1 0 0 16,0 0 0-16,1 0-32 16,-1 0 32-16,0 0 0 0,2 0 0 0,-2 0 10 0,-1 0-10 0,1 0 15 15,0 2-17-15,0-1 1 16,0 3 0-16,-1-2-15 0,4 0 14 0,-3 0 10 16,0-1-11-16,1 1-31 0,1 0 0 0,-2-2 30 15,1 0 0-15,1 0-33 0,0 0-11 0,-3 0 40 16,2 3-10-16,-1-3-33 0,0 0-9 0,0 0 52 15,-2 0-51-15,0 0 40 0,2 0-7 0,-2 0-29 16,0 0 31-16,0 0 6 0,0 0-9 16,0 0-11-16,0 0 11 0,1 0 2 15,-1 1-4-15,2-1-33 0,-2 0 33 0,2 0 1 16,-2 0-3-16,2 0-12 0,-2 2 11 0,2-2 13 16,-2 0-13-16,1 0 2 0,-1 2-2 0,2-2-10 15,0 0 11-15,0 2 4 0,0 0-4 0,0-2-12 16,-1 1 12-16,2-1-1 0,-1 3 2 0,2-2-2 15,-1-1 0-15,1 2 0 0,0 0-18 0,-3-2 18 16,3 2 0-16,0-1 0 0,-3-1-4 0,4 2 3 16,-3-2-2-16,0 2 4 15,1-2 0-15,-1 2-3 0,2-2 1 0,-2 2-27 16,3 0 25-16,-1-2 1 16,2 0 1-16,-2 1-9 0,1-1 6 0,3 0 1 0,-3 3-2 0,0-3-3 15,2 1 5-15,-2-1-1 0,1 2-33 0,-1 0 32 16,1 0-3-16,0 1-25 0,0-2 26 0,-1 0-1 15,0 2-2-15,1 0 18 0,-1 0-16 0,2-1 0 16,-4-2-1-16,1 2 46 0,2-1-44 0,-5 1 0 16,3-2 17-16,0 2-16 0,0-2 4 15,0 1 13-15,0-1-15 0,-1 2 5 16,1 1-3-16,1-3-3 0,1 1 8 0,2 1-3 16,-3 0-1-16,3 0-17 0,-1 1 16 0,1-3-1 15,1 3 3-15,-1-1-39 0,-1-1 35 0,1 1-2 16,-1 0-10-16,1 0 9 0,-3 0 3 0,2-1-33 15,2 1 30-15,-4 2-3 0,2-2 3 0,1 0-23 16,-2-2 22-16,3 2-5 0,-2 0 3 16,3-1 3-16,0-1-4 0,1 0 0 0,-2 2 0 0,1-2 53 15,-1 0-52-15,0 3 2 16,1-2-11-16,-1-1 12 0,0 2-1 0,-2 0-5 16,4 0 5-16,-2 0 3 0,-2 1-3 15,3 0-20-15,-3-2 22 0,2 3-2 0,0 0 0 0,1-2-21 16,0 2 20-16,-1-3-3 0,1 4 3 0,1-3-15 15,0 1 13-15,-1-1-4 0,-1 2 3 0,2-1 4 16,-1-1-4-16,1 0 0 0,0 1 0 16,-3 1 0-16,3-2 0 0,-2 2 0 0,1-2 0 0,-1 0 0 15,0 1 1-15,3-1-2 16,-3 1 1-16,2-1 0 0,3-1 0 0,-2 1-1 16,0 0 2-16,1-2-2 0,0 0 10 0,0 0-9 15,0 0 1-15,3 0 29 0,-4 0-29 16,4 0 1-16,-3 0 0 0,-2 0 11 0,4 0-9 0,-4 0-2 15,3 0 1-15,-3 0 0 0,0 0 0 0,-1 0 4 16,1 0-1-16,-1 0-21 0,2 0 19 0,-3 0 0 16,2 0-18-16,-1 2 17 15,3-2-2-15,-1 2-10 0,1-2 9 0,-1 2 1 16,4-1-1-16,-3-1-3 0,2 0 3 0,0 2 0 16,0-2 0-16,0 0 0 0,0 0-1 0,-2 0 1 15,3 0 0-15,-4 0 0 0,2 0 0 16,-3 0 0-16,2 0 0 0,-1 0 0 0,0 0 0 0,0 0 9 15,1 0-9-15,0 0 1 0,2 0-1 0,0 0 16 16,0 0-15-16,2 0 0 0,-2 0 1 0,0 0 21 16,2 0-20-16,-2-2 0 0,0 1 2 15,0-1-13-15,0 0 13 0,-2 0-2 16,3 0 2-16,-4 0-30 0,4 1 28 0,-2 1-11 16,2-2 4-16,-3 2 5 0,2-3-2 0,2 1-13 15,-2 1 12-15,1-1 1 0,2 0-2 0,-2 0 7 16,1 1-6-16,0-2 0 15,2 0 0-15,0-1 4 0,-1 2-4 0,0-2 1 0,-2 1 7 0,1-1-7 16,0-2 1-16,0 2 3 0,-2 2-3 16,0-2-1-16,3 3 1 0,-6-3 1 15,3 2 0-15,-1-2-1 0,-2 3 0 0,4-2 18 16,-3 0-18-16,0 1 1 0,0-2 0 0,2 1 7 0,-2-2-8 16,0 2-1-16,2-1 0 0,-2 1 1 15,1-2 2-15,0 2 2 0,0-1-2 0,-1 1 0 16,2-1 1-16,0-2 16 0,-2 2-17 0,2-2 1 15,3 3 0-15,-4-2 24 0,2-1-22 0,-2 0-2 16,1 2 1-16,0-2-2 0,3 1 3 0,-4-1 0 16,1 1-8-16,0 1 9 15,0-2-1-15,-2 1-23 0,0 0 22 0,1-2-1 16,-3 2 2-16,3-1-19 0,-2-1 17 0,-1 3-3 16,3-2 2-16,-3 1-7 0,0 1 7 0,2-4-3 15,0 3 1-15,1-1 31 0,-1 0 0 0,2 0-27 16,-2 1-1-16,2-1 25 0,-2 1-26 0,3-3 6 15,-2 0 5-15,4 4-4 0,-4-4-2 16,2 1-31-16,0-2 29 0,0 3 2 0,-2-3-1 0,-1 2-47 16,2 2 47-16,-2-2-4 15,-1 0 2-15,-1 1-38 0,0 1 36 0,-1 0-6 16,-1 1 11-16,0-2-9 0,-1 1 1 0,1 1 32 16,-3 0-31-16,1 0 0 0,1 2 0 0,-2-2 36 15,-1 2 1-15,-1-1-30 0,0 1-3 0,-1 0 14 16,1 0-10-16,-1 1 4 0,-2-2-4 0,1 2-55 0,0 1 54 15,0-1 3-15,0-3-107 0,0 3 46 16,-1 1 1-16,1-1-107 0,-2-2 73 0,2 1 25 16,-2 2-4-16,0-2-540 15,0 0 279-15</inkml:trace>
  <inkml:trace contextRef="#ctx0" brushRef="#br1" timeOffset="41153.17">12442 5131 1284 0,'0'0'0'0,"-2"-2"0"0,2 0 0 0,0 2 0 0,0 0 0 0,0-2 0 0,0 0 0 0,0-1 0 0,2-3 0 0,3-3 0 0,7 3 99 0,1-4-84 0,0 0 0 0,2-2 40 16,2 2-11-16,0 1-218 0,0 1 109 15,1 0 55-15,2 1-1 0,0 0-416 0,2-1 215 0</inkml:trace>
  <inkml:trace contextRef="#ctx0" brushRef="#br1" timeOffset="41288.14">12819 4939 1143 0,'10'0'0'0,"-2"0"0"0,-1 0 0 0,0 0 0 0,1-2 0 0,-2-3 0 0,1-1 0 0,-2 0 0 0,3 0 0 0,0 3 0 0,3-3 77 0,0 3 1 0,4-1-177 15,-2-2 83-15,4 2 24 0,3 0 1 0,3-1-371 16,2 1 192-16,-1-1 97 0</inkml:trace>
  <inkml:trace contextRef="#ctx0" brushRef="#br1" timeOffset="41412.5">13231 4836 1109 0,'7'0'0'0,"1"0"0"0,-1 0 0 0,-1 0 0 0,-2 0 0 0,1 0 0 0,-1-2 0 0,2-1 0 0,-1-3 0 0,3 2 0 15,-2-1 134-15,5-1-44 0,-2 2-1 0,4-2-151 0,2 1 64 0,4 1-11 0,4-1-331 0,1 0 186 16,4-1 93-16,-2 2-343 0</inkml:trace>
  <inkml:trace contextRef="#ctx0" brushRef="#br1" timeOffset="41545.53">13761 4744 1377 0,'9'0'0'0,"0"2"0"0,-1 0 0 0,-1-2 0 0,-3 0 0 0,1 0 0 0,1 0 0 15,0 0 0-15,0-2 0 0,1-2 0 0,0 1 90 0,3-1 1 0,1 1-36 0,2 0-84 0,4-1 36 0,0 2 0 16,4 0 37-16,5 2-410 16,-3 0 216-16</inkml:trace>
  <inkml:trace contextRef="#ctx0" brushRef="#br1" timeOffset="41867.41">14403 4746 1319 0,'13'2'-1'0,"1"-2"0"0,0 0 0 0,-1 0 1 0,1 0-1 0,0-2 1 0,0-4 0 0,0 1 0 16,4-1 0-16,-2 2 0 0,1-1-98 0,4-1 71 0,-1 2 46 0,3 1-10 0,4 2-149 16,-3 1 90-16,2 0 45 15,0 0-1-15,-5 0-418 0,7 4 208 0,-7 0 103 16,1 3-35-16,-3-1 74 0,1 2 32 0,-6-1 42 16,2-1 0-16,-4 1 0 15,-1-2 0-15,1 3 155 0,-1-5-121 0,-2 1-50 0,3 2 20 0,-1-2 243 16,0-1-100-16,1 1-71 0,0 0 11 15,2 0 43-15,-1 1-12 0,1 0-39 0,0-2-3 0,-1 2-33 16,2 0 0-16,0-2-18 0,0 2-11 16,-2-2 29-16,1 3 0 0,-1-3-38 15,0-1 0-15,-2 2 48 0,4-1-11 0,-3-1-121 16,-1 2 48-16,-1-2 31 0,2 0-22 0,-2 0-53 16,0 0 44-16,-3-1 0 0,0 2-250 0,-1-2 137 15,-1 1 49-15,0 2-195 0,-4-2 129 0</inkml:trace>
  <inkml:trace contextRef="#ctx0" brushRef="#br1" timeOffset="42694.16">13357 4836 631 0,'0'0'0'0,"0"0"0"0,0 0 0 0,0 0 0 0,0 0 0 0,0 0 0 0,0 0 0 0,0 0 0 0,0 1 0 0,0-1 0 0,0 3 44 0,-2-2-1 0,-3 3 41 0,-2 3-41 15,-2-1 1-15,0 2-1 0,-5 3-16 0,-4 4 16 0,1-2 11 16,-6 8-10-16,1-2-44 0,-2 0 44 16,-1 2-63-16,0 3 31 0,1-2 1 0,0-1 27 15,-1 0-65-15,3-3 28 0,1 1-13 16,2-6 39-16,2 3-50 0,4-3-5 0,0-3 35 0,4-2 10 15,1-1-42-15,3 0 0 16,1-5 32-16,2 1 3 0,0-3-41 0,2 0 1 16,0 0-21-16,0 0 1 0,2 0 44 0,9 0 6 15,7-8-205-15,2-3 94 0,4 0 38 0</inkml:trace>
  <inkml:trace contextRef="#ctx0" brushRef="#br1" timeOffset="42993.71">13860 4744 1053 0,'5'-4'0'0,"-3"3"0"0,0-2 0 0,-2 2 0 0,0 1 0 0,0 0 0 0,-4 0 0 0,-5 0 0 0,-2 4 0 0,-1 3 0 0,0 2 44 0,-4 4-1 0,2 0 12 0,-5 4-57 15,0 1 45-15,0 0 1 0,-4 0-1 16,-1 5-50-16,-2 0 62 0,-4 5-12 0,-2-2 1 0,0 1-21 15,1-2 21-15,-4 3-1 0,7-3-47 16,-6 5-9-16,8-7 37 0,-2 1-68 16,4-1 36-16,1-1-4 0,6-4 41 0,-2-2-58 15,4-1 21-15,4-2-1 0,2-4 14 0,3-1-104 16,0-2 44-16,4-3 30 0,0 0-122 0,2-3 68 0,0 0 21 0,2 0-134 16,12 0 65-16,6-6 51 15,1-6 7-15,5-3-138 0,1 1 82 0,3-4 41 0</inkml:trace>
  <inkml:trace contextRef="#ctx0" brushRef="#br1" timeOffset="43226.34">13982 4877 1083 0,'21'-11'0'0,"1"1"0"0,-5 1 0 0,-4 3 0 0,-1 1 0 0,-5 1 0 0,-1 3 0 0,-5-2 0 0,1 1 0 0,-2 2 0 0,0 0 71 0,0 0 116 0,-2 2-72 15,-10 7-35-15,-4 6-1 16,2-1 29-16,-7 4-11 0,1 0-54 0,-1 2-66 15,0 1 34-15,-2-1-1 0,-1 2 44 0,-2 3-149 16,-1 0 70-16,-1-1 33 0,2 1 1 0,1-1-60 16,0 0 21-16,0-1 27 0,4-3-27 0,5-3-187 15,0 1 75-15,3-5-107 16,7-4 85-16,0-1 70 0,5-3 5 0,1-3-139 0,0-2 93 0,13 0 45 16,7-6-10-16</inkml:trace>
  <inkml:trace contextRef="#ctx0" brushRef="#br1" timeOffset="43463">14395 4841 1531 0,'19'-10'0'0,"-8"5"0"0,1 2 0 0,-5 1 0 0,-3-1 0 0,-2 2 0 0,-1 0 0 0,-1 1 0 0,0 0 0 0,0 0 0 0,0 0 124 0,-3 1-41 15,-10 10 0-15,-4 4 77 0,-2 0-58 0,-3 6-19 16,-1-1-10-16,-2 5-75 0,-3-1 0 0,0 1 46 15,0 1-1-15,0 0-166 0,-2-2 78 0,2 1 44 16,1 0-225-16,3-4 109 0,1-1 73 0,8-3-5 16,-2 0-109-16,6-5 34 0,2-1 56 0,3-3-209 15,2 0 117-15,4-4 47 0,0-1 40 16,0-3-152-16,14 0 90 0,6-5 46 0</inkml:trace>
  <inkml:trace contextRef="#ctx0" brushRef="#br1" timeOffset="43671.96">14765 4852 1735 0,'15'-7'0'0,"2"3"0"0,-5 3 0 0,-5-2 0 0,-5 2 0 0,0-1 0 0,-1 2 0 0,-1 0 0 0,0 0 0 0,-7 0 0 0,-7 9 78 0,-6 4 33 16,-2 2-34-16,-1 2 11 0,-1 4-45 0,-2 0 3 15,-1 1-2-15,-1-3-1 0,0 3 1 0,1-1-121 16,3 0 55-16,7-7 33 0,0 4-241 0,2-3 137 15,6-4 68-15,1 0 4 0,4-1-413 0,3-3 208 16,1-1 60-16,0-1-198 0,3-5 159 0,13 0 71 16</inkml:trace>
  <inkml:trace contextRef="#ctx0" brushRef="#br1" timeOffset="43864.37">15066 4891 1707 0,'10'0'0'0,"-3"0"0"0,-2 1 0 0,-3 0 0 0,0 3 0 0,-2-4 0 0,0 1 0 0,0 0 0 0,0 5-2 0,-9 3 1 0,-5 5 144 0,-4 1 172 0,-3 2-136 0,-5 3-68 15,-1 2-34-15,-1-1 48 0,-2 4-30 0,-4 1-12 16,6-7-39-16,-2 2-167 0,3 4 83 0,4-5 42 16,5-5 11-16,2 2-198 0,2-3 114 0,7 1 58 15,0-3-683-15,1-3 346 0</inkml:trace>
  <inkml:trace contextRef="#ctx0" brushRef="#br0" timeOffset="48413.8">25232 4886 1688 0,'-2'-2'0'0,"0"0"0"0,2 1 0 0,0-1 0 0,-2 0 0 0,2 0 0 0,0 0 0 0,0 2 0 0,0 0 0 0,0 0 0 0,0 0 308 0,0 2-127 0,0 9-76 0,0 1-35 15,2 2 130-15,0 10-82 0,2-3-40 0,-2 4 9 16,-1 3 151-16,4 0-100 0,-3 1-51 0,0-1 51 16,-2 2-51-16,1-6-15 0,-1 8-11 15,0-6-109-15,0 2 42 0,0-3 0 16,0-3-161-16,0-1 110 0,0 0 43 0,-1-4 25 0,-3-6-342 0,2-2 144 16,-1 0 96-16,2-8-2 15,1 1-174-15,-2-2 92 0,-2 0 70 0,4-13 34 16,0-8-308-16,0-6 162 0,0-3 94 0,0-5-309 15,0-10 197-15,0 0 99 0,0-4-139 16,0-2 126-16,0 1 79 0,0 0 37 0,-4 13 33 0,-2-2 0 16,0 3 0-16,-2 12 0 15,-2-2 0-15,3 5 0 0,-2 4 0 0,3 4 470 0,0-1-272 16,4 5-105-16,2 2-58 0,0-3 720 0,2 3-358 16,12-1-181-16,6 1 307 0,6-1-248 0,3 3-119 0,2 0-60 15,3 4 235-15,2 1-147 16,-3 0-65-16,-2 0-45 0,0 11-65 0,-2 4-9 15,-3 3 0-15,-5 4 0 0,-2 2 0 0,-4 4 0 16,-6 2 0-16,-1 2 0 0,-6 0 0 16,-2 4 0-16,0 0 0 0,-2 1 0 0,-15 4 0 15,-1-5 0-15,0 0 0 0,-1-6 0 0,-3 0 0 0,-2 2 0 16,-1-4 0-16,-2-2 0 0,3-2 0 0,0-5 0 16,3-3 0-16,0-3 0 15,0-4 0-15,3-2 0 0,1-2 0 0,3-5 0 0,4 0 0 16,0 0-113-16,5 0-33 0,0 0 60 15,4-2-476-15,1-8 263 0,0-2 121 0,9 0 76 16,9-6-572-16,2 2 318 0,1-1 160 0</inkml:trace>
  <inkml:trace contextRef="#ctx0" brushRef="#br0" timeOffset="48757.94">25565 5085 2925 0,'9'0'0'0,"-3"0"0"16,1 0 0-16,-1 0 0 0,-1 0 0 0,3-3 0 0,2 0 0 0,1-2 0 0,2 1 0 0,2 1 0 0,0 0 289 0,2 2-131 0,-2-1-61 0,2 2-30 0,0 0 69 0,-2 0-49 16,0 0-16-16,-3 0-10 0,0 3-105 0,-2 6 40 15,-5 0 0-15,1 2-17 0,-5 4 39 0,-1 2-10 16,0 6 29-16,-12 0 13 0,-6 5-50 0,-4-1 0 16,2 3 0-16,-9 6 0 0,3-4 0 0,-1 0 0 15,4-6 0-15,0 2 0 16,-1 0 0-16,4-3 0 0,8-6 0 0,-2-1 0 15,5-3 0-15,3-3 0 0,2-1 0 0,4-1 0 16,0-1 0-16,0-4 0 0,6 1 0 0,7-3 0 16,4 0 0-16,0-3 0 0,4 0 0 0,-1 0 0 15,-2 0 0-15,4 0 0 0,-3-3 0 0,-3-2 0 16,2-1 0-16,-6 3 0 0,2-4 0 0,-7 5 0 16,2-3 0-16,-1 2 0 0,-2 1 0 0,-2-2-543 15,-1 2 157-15,-1 1 166 0,0-3-603 0,-1-2 393 16,2-2 197-16</inkml:trace>
  <inkml:trace contextRef="#ctx0" brushRef="#br0" timeOffset="48931.41">25572 5255 3279 0,'-11'0'0'0,"6"0"0"0,1 0 0 15,2-3 0-15,0 3 0 0,2-2 0 0,0 2 0 0,0 0 0 0,8 0 0 0,8 0 0 0,3 0 252 0,0 0 148 0,1 0-400 0,3 0 0 0,0 0 0 0,-4 0 0 16,3 0 0-16,-3 0 0 0,-3 2-473 0,2 4 90 16,-2 0 205-16,0-3 107 0,0 0-1004 0</inkml:trace>
  <inkml:trace contextRef="#ctx0" brushRef="#br0" timeOffset="49122.75">26130 4907 3931 0,'-8'0'0'0,"4"-2"0"0,4 2 0 0,0 0 0 0,0 0 0 0,0 0 0 16,0 0 0-16,0 0 0 0,0 0 0 0,0 0 0 0,3 0 0 0,4 0 0 0,3 0-101 0,-5 0 47 0,4 4 46 15,-1 5-443-15,-2 5 253 0,-4-1 113 16</inkml:trace>
  <inkml:trace contextRef="#ctx0" brushRef="#br0" timeOffset="49272.07">26181 5279 3931 0,'-4'2'0'0,"0"3"0"0,2 0 0 0,1-3 0 0,1-2 0 0,0 0 0 0,0 3 0 0,0-3 0 0,0 0 0 0,0 0 0 0,0 4 0 0,0-1 0 16,3 1 0-16,6 1 0 0,-1 1 0 0,0 0 0 0,0 4 0 15,-1-3-539-15</inkml:trace>
  <inkml:trace contextRef="#ctx0" brushRef="#br0" timeOffset="60683.64">17721 1467 3243 0,'-11'0'0'0,"9"0"0"0,2 0 0 0,0 0 0 0,0 0 0 0,0 0 0 0,2 0 0 0,11 0 0 0,8 0 0 0,7 0 0 0,5 0 161 0,1 0 82 0,4-3-103 15,0-1-42-15,-1-3-52 0,-1 0-46 0,-4-1 0 16,0 3 0-16,-2 2-219 0,-9-2 111 0,-1 2 68 15,-7 0 39-15,-2 3-537 0,-4 0 285 16,-2 0 54-16,-3 0 99 0,-2 0-612 0,0 0 337 0,-7 0 169 16,-2-1-267-16,-3-5 209 0,-2-5 118 0</inkml:trace>
  <inkml:trace contextRef="#ctx0" brushRef="#br0" timeOffset="60866.71">18009 1171 3182 0,'-9'-7'0'0,"2"3"0"0,2 1 0 0,1 1 0 0,2 2 0 0,-1 0 0 0,1 0 0 0,2 14 0 0,0 2 0 0,0 8 0 0,0 4 190 0,2 5 192 16,3 9-205-16,1-1-177 0,-3 5 0 16,1 1 0-16,-1-2 0 0,0-2 0 0,-1 10 0 0,2-6 0 15,-2-1 0-15,-1-5 0 0,1 1-316 0,-2-7 44 16,0 0 150-16,0-8-653 0,0-4 375 0,0-5 163 16,0-9 101-16,0-4-414 0,-2-5 261 0,1-2 127 15,-1-20 62-15</inkml:trace>
  <inkml:trace contextRef="#ctx0" brushRef="#br0" timeOffset="60995.21">17979 1523 2720 0,'-4'-13'0'0,"0"4"0"0,0 5 0 0,-2 2 0 0,-1 2 0 0,-2 0 0 0,-3 9 0 0,-1 10 0 0,1 2 0 0,0-2 0 0,-1 8 79 0,1-2 181 0,1 1-112 0,4 0-56 16,0-1-456-16,6-7 209 0,-1 2 92 0,2-4-719 15,0-5 409-15,0-6 204 0</inkml:trace>
  <inkml:trace contextRef="#ctx0" brushRef="#br0" timeOffset="61128.08">18016 1488 2921 0,'0'0'0'15,"0"0"0"-15,0 3 0 0,2 3 0 0,0 1 0 0,1-1 0 0,5-1 0 0,0 1 0 0,5-1 0 0,0 2 0 0,2-2-124 0,2-2 79 0,1 0 42 16,2-3-891-16,-4 0 437 0</inkml:trace>
  <inkml:trace contextRef="#ctx0" brushRef="#br0" timeOffset="61542.96">18245 1341 1767 0,'3'-11'0'0,"-2"-2"0"0,5 2 0 0,-1-3 0 0,3 3 0 0,-1 0 0 0,5 3 0 0,-3 1 0 0,5 3 0 0,0-1 0 0,-1 4 82 0,0 1 0 15,-3 0-45-15,-1 1-1 0,-3 10-42 16,-2 2 10-16,-2-1 32 0,-1 3 1 0,-1 3 28 15,0-2 0-15,0 1-29 0,-1-2 61 0,-3-1-34 16,4-3-1-16,-2-2-25 0,2-2 56 0,0 1-28 16,0-1 9-16,0-1-98 0,4 0 31 0,3-2-1 15,-2 1 31-15,3 1-101 16,0 0 59-16,-3 1 17 0,-1 1-1 0,-2 3-35 0,0 0 25 0,-2 3-5 16,0 0 148-16,-4 2-71 15,-5-2-27-15,-1 2 12 0,-3-1-1 0,2-3-32 16,-2 0 3-16,3-7-165 0,1 3 79 0,-2-6 50 15,3-2 0-15,1 0-490 0,-1 0 243 0,2-13 110 16,3-10 66-16,-1-3-404 0,2-4 223 0,0-1 111 16,1 4-93-16,-1-7 107 0,2 13 50 0,-2-2 108 15,2 5-29-15,-2 10 0 0,2 2-40 0,0 0 533 16,0 3-261-16,-2 3-132 16,2 4-65-16,-2 15 629 0,2 2-319 0,-2 10-92 0,2 4-105 0,0 8 364 15,0 1-235-15,0-2-108 16,0 11-21-16,0-7-54 0,0-1-88 0,0-1-399 15,0-9 185-15,0 3 135 0,2-4 53 0,0-3-333 16,0-3 197-16,2-6 100 0,-2-4 49 0,-1-9-910 16</inkml:trace>
  <inkml:trace contextRef="#ctx0" brushRef="#br0" timeOffset="61707.43">18397 1357 3185 0,'14'-11'0'0,"0"3"0"0,4 1 0 0,-2 2 0 0,1-3 0 0,2 2 0 0,1 1 0 0,5 0 0 0,0 0 0 0,-3 2 0 0,6 1 88 0,-2 1-471 0,2-2 209 0,-1 2 106 15,-1 1 52-15,-5 0-316 0,-1 0 180 0,-2 0 94 16,-7 0 47-16</inkml:trace>
  <inkml:trace contextRef="#ctx0" brushRef="#br0" timeOffset="61874.1">18752 1124 2987 0,'-9'-10'0'0,"1"6"0"0,3 2 0 0,-3 0 0 0,-3 2 0 0,1 0 0 0,1 11 0 0,-3 7 0 0,0 7 0 0,-1 4 0 0,-4 8 308 0,2-3-128 0,-6 12-75 0,4-6-35 16,0 2 0-16,-2-2-34 0,5-1 1 0,0-7-527 16,-1 3 259-16,4-3 133 15,1-3 68-15,7-9-343 0,-1-5 205 0,4-4 111 16,0-7-862-16</inkml:trace>
  <inkml:trace contextRef="#ctx0" brushRef="#br0" timeOffset="62051.58">18549 1460 3139 0,'0'-1'0'0,"0"1"0"0,0 4 0 0,0 11 0 0,0 8 0 16,0 1 0-16,0 2 0 0,0 4 0 0,0 4 0 0,0 0 0 0,0 2 272 0,0-3-118 0,0 0-93 15,2-3 1-15,3-3-26 0,0-5 10 0,-1 0-581 0,-1-4 286 16,1 0 142-16,-2-8 72 0,0-5-627 15,-1-2 358-15,-1-3 47 0,0 0-190 0,0-8 206 16,0-8 101-16,0-8-176 0,0-4 131 0,-5-13 78 16,-1 3 36-16,1-6-4 0</inkml:trace>
  <inkml:trace contextRef="#ctx0" brushRef="#br0" timeOffset="62273.68">18544 1525 1684 0,'0'-26'0'0,"0"5"0"0,1 3 0 0,7 6 0 0,0 1 0 0,1 4 0 0,4 0 0 0,1 3 0 0,0 3 0 0,3-1 0 0,2 0 109 16,0 2-36-16,0 0 159 0,-1 0-98 0,-1 0-48 15,-2 4-16-15,-1 3 100 0,-3 1-66 0,-2 1-34 16,-3 2 0-16,1 0 137 0,-3 5-76 0,0 1-52 16,-2 1 234-16,-1 6-139 0,-1 1-68 0,2 1 13 15,-2-1-119-15,2 6 0 16,0 0 0-16,2-2 0 0,0-2 0 0,0 2 0 16,-1-5 0-16,3 4 0 0,-3-7-158 0,1-1 91 15,-2 1 52-15,0-5-653 0,-2 0 326 0,0-3 92 16,0-4-330-16,0-1 272 0,-6-5 135 15,-5-3-312-15,2 0 214 0,-4 0 123 0,0-6 55 0</inkml:trace>
  <inkml:trace contextRef="#ctx0" brushRef="#br0" timeOffset="62474.91">18600 1581 1755 0,'-5'-7'0'0,"3"3"0"0,0 0 0 0,2 1 0 0,0 0 0 0,0 3 0 0,0 0 0 0,7 0 0 0,2 0 0 0,2 4 0 0,-2 6 59 0,0 1-22 15,-2 2-1-15,-1 4-181 0,-4 2 87 0,0 2 47 0,-2 0-231 0,0 1 134 16,0-4 67-16,-2-1-25 0,-4-2 36 0,0-5 0 16,3-1-18-16,1-5 206 0,0-2-100 15,0-2-41-15,2 0-24 0,0-6 114 16,2-10-51-16,7-5-31 0,5-2 20 0,0-1-54 16,4-3 76-16,2-1-46 0,-1-2-553 0</inkml:trace>
  <inkml:trace contextRef="#ctx0" brushRef="#br0" timeOffset="62617.45">18921 1357 2703 0,'0'2'0'0,"0"2"0"0,0 0 0 0,-4-4 0 0,2 0 0 0,2 0 0 0,0 0 0 0,2-2 0 0,10-5 0 0,1 1 0 0,4 0-171 0,0 1 104 0,4 1 52 0,-3 0 25 15,1 2-352-15,-2 2 184 0</inkml:trace>
  <inkml:trace contextRef="#ctx0" brushRef="#br0" timeOffset="62755.42">18942 1569 2097 0,'-7'2'0'0,"1"1"0"0,3-3 0 0,0 0 0 0,3 0 0 0,0 0 0 0,0-5 0 0,4-5 0 0,9 2 0 0,2-2 0 0,0 3-21 0,3-1 38 0,-4 1-9 0,-5 5-688 16,5-1 328-16,-7 1 162 0</inkml:trace>
  <inkml:trace contextRef="#ctx0" brushRef="#br0" timeOffset="63551.67">18970 1428 2676 0,'-2'0'0'0,"1"5"0"16,-3 8 0-16,2 4 0 0,-2 5 0 0,2 5 0 0,2 0 0 0,0 5 0 0,0 2 0 0,0 1 0 0,0-2 113 0,4 1-38 0,2-4 62 0,-1-5-42 0,2 5-33 15,1-12-1-15,0 2-336 0,-1-6 156 16,-1-5 77-16,-1-3 49 0,3-5-448 0,2-1 238 0,-3-8 120 16,0-13-485-16,0-6 228 15,-4-2 143-15,1-5-119 0,-1-9 140 0,-1 1 70 16,0-5 35-16,0-3-39 0,0 1 28 0,0 2 9 16,1 14 49-16,4-5 24 0,0 9 0 0,2 8 0 15,0 3 0-15,5 3 398 0,0 3-235 0,4 6-100 16,6 0 580-16,-2 2-271 0,3 0-169 15,7 1 171-15,-2 3-168 0,2 0-86 0,-1 0-41 0,0 0-34 16,-3 0 0-16,4 0-8 16,-8 0-1-16,-3 0-339 0,-3 4 170 0,0 0 85 0,-9 1 51 0,0-1-443 15,-4-1 180-15,-4-1 138 16,-1-1-365-16,0-1 215 0,-6 0 109 0,-5 0-65 16,0-1 96-16,-3-10 47 0,2-3 25 0,-6-6 6 15,7 1 54-15,-2-7 0 0,4 0 0 0,0-1 0 16,3 6 0-16,-2 1 0 0,1 0 0 0,1 6 0 15,1 5 0-15,-1 0 0 16,0 7 471-16,0 2-245 0,1 0-70 0,-1 5 370 16,3 16-245-16,-1 3-123 0,2 8-60 0,2 4 345 15,0 12-208-15,0 1-99 0,0 2-50 0,0 2 155 16,0 0-102-16,0-9-43 0,2 12-34 0,4-12 111 16,-1 1-68-16,1-4-35 0,-1-5-213 0,0 1 99 15,-2-3 36-15,-1 1-313 0,0 0 179 0,-2-13 89 16,0-1 45-16,0-6-307 0,0-6 118 0,-4-3 95 15,-4-6-29-15,-1 0-99 0,2-6 96 16,-2-10 39-16,-2-13 33 0,4 0-59 0,0-12 42 0,3-2 0 16,2-2-78-16,2 8 52 15,0-5 38-15,0 5-22 0,0 3 26 0,8 6 0 0,-1 8 26 16,2-1 174-16,-1 8-82 0,-2 3-46 16,-1 3-22-16,-1 4 307 0,0 2-144 0,-3 1-94 0,-1 0 2 15,0 10 128-15,-9 6-46 0,-8 1-60 16,1 2 270-16,-5 1-148 0,1 1-87 0,-1-1 68 15,0-1-73-15,6-5-37 0,0-1 0 16,5-4-40-16,3-3 3 0,4-1 1 0,0-2-1 16,3-3-117-16,0 0 59 0,8 0 38 0,10-12-9 15,5-1-162-15,3-2 95 0,3 0 11 0,1 1-107 0,0 2 48 16,0 0 53-16,-2 4-90 0,-6 7 59 0,1-2 4 16,-2 3 23-16,-3 0 281 15,-3 0-122-15,-5 10-70 0,0 2-31 0,-5 1 464 16,1 0-227-16,-5 2-79 0,1 0-71 0,0-2 29 15,-2 1-40-15,0-8 1 0,0 4-204 0,0-4 91 16,2-3 33-16,-2-1-628 0,2-2 329 0,-1 0 141 16,3-5 89-16,-2-11-798 0</inkml:trace>
  <inkml:trace contextRef="#ctx0" brushRef="#br0" timeOffset="63703">19470 1091 2839 0,'1'-6'0'0,"1"5"0"0,0-2 0 0,3 3 0 0,-2 0 0 0,1 0 0 0,3 0 0 0,0 0 0 0,7 0 0 0,-1 0 0 0,4 4-114 0,1 2 70 0,3-1 41 0,6 0-785 15,-1-1 396-15,3-3 198 0,-2-1 99 0</inkml:trace>
  <inkml:trace contextRef="#ctx0" brushRef="#br0" timeOffset="64127.59">20001 1033 2574 0,'0'0'0'0,"0"0"0"0,0 4 0 0,-11 3 0 0,-10 7 0 0,1-2 0 0,-3 6 0 0,-1 2 0 0,-1 4 0 0,1 3 0 0,-4 6 193 0,7-4-78 0,-2 2 265 15,3 4-171-15,1-2-87 0,5 0-4 0,2-2-45 16,4 1 0-16,7-6-152 0,-1 1 58 0,2-5 28 16,0-1 10-16,0 0-347 0,0-5 183 0,3-1 92 15,1-5 45-15,1-1-234 16,-1-2 51-16,-2-2 93 0,0-4-58 0,1 1-256 15,-3-2 189-15,0 0 94 0,0 0-76 0,-5-8 90 16,-2-2 40-16,-2-4 48 0,-1-3-8 0,0 1 1 16,3-5-9-16,-2-3 180 0,5-1-85 0,3 0-43 15,1-1-1-15,0 3 73 0,1 3-67 0,12-5-20 16,6 7 27-16,1 4 337 0,5-2-121 0,1 5-101 16,4 0 112-16,4 7-105 15,7-4-53-15,-3 4 53 0,2 3-52 0,-5 1-17 0,2 0-10 16,-1 0 135-16,-4 1-80 0,-2 8-40 15,-4 5-1-15,-5-3 173 0,0 9-124 0,-4-2-125 16,-4 0 0-16,-2 1 0 0,-2 6 0 0,0-5 0 16,-6 6 0-16,1-1 0 0,-2 1 0 0,0-1 0 15,-1-1 0-15,-1-2 0 0,0 3 0 0,0-3 0 16,0 1 0-16,0-2 0 0,0-2 0 0,0-4-295 16,0-2-82-16,0-2 132 0,0-4 104 0,0 1-253 15,-3-2 179-15,-4-5 80 16,-7 1-506-16,1-2 302 0</inkml:trace>
  <inkml:trace contextRef="#ctx0" brushRef="#br0" timeOffset="64285.93">19945 1307 3060 0,'-15'-1'0'0,"2"1"0"0,3 0 0 0,-1 0 0 0,0 3 0 0,1 6 0 0,3 3 0 0,1 0 0 0,3 3 0 0,3 1 0 0,0 3 113 0,0-3 76 16,0 4-81-16,0-2-36 0,2-1 0 0,1 0-570 15,3 0 267-15,1-4 142 0,-1-4-320 0,2-2 223 16,-3 0 110-16,1-7-784 0</inkml:trace>
  <inkml:trace contextRef="#ctx0" brushRef="#br0" timeOffset="64700.01">19965 1317 2466 0,'0'-5'0'0,"0"0"0"0,0 4 0 0,0-2 0 0,0 3 0 0,0 0 0 0,0 0 0 15,0 9 0-15,0 1 0 0,2 3 0 0,0 3 160 0,4-2-53 0,0 4 163 0,-2-2-116 0,1 1-60 16,-1-2-28-16,-1 0-117 0,-1-3 52 0,0-1-8 16,-2 0-139-16,0-2 92 0,0 1 45 0,0-3 22 15,-2 1-80-15,-3-3 47 0,1 2-16 0,-1-3 26 16,1 1-22-16,-2 1 0 16,5-2-28-16,-2 2 162 0,3 0-62 0,0-3-25 15,0 6 103-15,0-4-56 0,0 1-10 0,3 1-3 16,0 1-20-16,3 1-9 0,-1-3 26 0,-1 4-83 15,-1 0 38-15,-1 0-6 0,-2 1 27 0,0 0-41 16,0 0 12-16,-2 1 0 0,-8-3 5 0,-6 0-47 16,0-2 19-16,-4 1-1 15,-1-5 59-15,-6 2 0 0,4-5-36 0,-5 0 7 16,4 0 172-16,4 0-82 16,-3 0-34-16,2-5 267 0,8 2-251 0,1 0-71 0,3-2 0 0,4 2 0 15,3 2 0-15,2-2 0 0,0 1 0 0,11 1 0 16,13 1 0-16,5 0 0 0,4 0 0 0,10 0 0 15,-5 0 0-15,12 0 0 0,-4 0 0 16,-1 0 0-16,-8 0 0 0,3 0 0 0,-4 0 0 16,-3-2 0-16,-6 0 0 0,-4 2-785 15,-5-2 347-15,-3 0 201 0,-4-2 92 0,-2 1-312 16,-5-5 211-16</inkml:trace>
  <inkml:trace contextRef="#ctx0" brushRef="#br0" timeOffset="64870.53">19748 924 3706 0,'-8'-2'0'0,"8"0"0"0,0 0 0 0,4 2 0 0,11-1 0 0,5-1 0 0,7 2 0 15,8-3 0-15,6 3 0 0,5-3 0 0,3 2 225 0,-2 1-225 0,2 0 0 0,-4 0 0 0,-8 4-15 0,10 4-30 0,-13 5 40 16</inkml:trace>
  <inkml:trace contextRef="#ctx0" brushRef="#br0" timeOffset="65429.46">20930 1357 3427 0,'-23'-4'0'0,"16"3"0"0,5 1 0 0,2 0 0 0,0 0 0 0,3 0 0 0,17 0 0 0,9 0 0 0,13 0 0 0,6 0 0 0,16-6 298 16,-2 1-131-16,1-3-128 0,-10 2-39 0,9 3 0 15,-3-1 0-15,-3 2-98 0,-4 1-104 0,-3-1 119 16,-13 2 69-16,1 0-791 0,-9 0 419 0,-7 7 209 16,-5 6-4-16,-9 4-718 0</inkml:trace>
  <inkml:trace contextRef="#ctx0" brushRef="#br0" timeOffset="65777.2">21339 1589 2193 0,'-19'-8'0'0,"0"-2"0"0,0-1 0 0,-2-4 0 0,-1 4 0 0,5 2 0 0,-6-2 0 16,3 3 0-16,-3 5 0 0,-1 1 0 0,-1 2 454 0,2 2-208 0,-2 16-105 0,0 8-43 0,-1 8 199 15,3 5-130-15,7 1-65 0,0 3-33 0,7 0 95 16,6-7-164-16,3 2 0 16,0-3 0-16,3-5 0 0,11-5 0 0,4-3 0 15,-1-9 0-15,5-1 0 0,5-5 0 0,-3-7-186 16,3 0 21-16,-4-1 57 0,2-14 61 0,-2-7-436 15,-6 0 224-15,-1-2 110 0,-4-3 57 0,-6 4-78 16,1-8 71-16,-3 5 32 0,-2 5-1 0,-2 0 225 16,0 5-97-16,0 4-58 0,0 5 533 0,0 2-285 15,-4 2-144-15,-2 3 264 0,1 0-180 0,1 8-13 16,3 8-131-16,1 7-46 0,0 0 0 0,0 1 0 16,9 2 0-16,2-3 0 15,6 5 0-15,1-4 0 0,1-1 0 0,0-4-186 16,-2-6-100-16,2 2 170 0,-1-5-824 0,-2-3 448 15,-2-1 227-15,2-6-200 0,-5 0 214 0</inkml:trace>
  <inkml:trace contextRef="#ctx0" brushRef="#br0" timeOffset="66027.39">21440 1592 2319 0,'0'-9'0'0,"4"0"0"0,1 1 0 0,3 5 0 0,1 0 0 0,2 3 0 0,3 0 0 15,-1 0 0-15,2 6 0 0,-2 6 0 0,-1-1 116 0,-3 4-40 0,-4 1-15 0,-3 4-25 0,-2-2 10 16,0 4-95-16,-3-6 43 0,-10 0 0 0,-3 2 124 16,-3-6-40-16,1-1 8 0,1-2-49 0,0-2 254 15,2-3-127-15,6 0-63 16,0-3-33-16,2 2 138 0,3-3-90 0,4 0-43 0,0 0-73 16,0 0 0-16,11 0 0 0,7 0 0 15,6 0 0-15,1-4 0 0,3-4 0 0,-1 2-293 16,1-4 18-16,-4 3 165 0,0-1 44 0,-3 0-830 15,-1-1 430-15,-2 3 214 0,-6-3 108 0</inkml:trace>
  <inkml:trace contextRef="#ctx0" brushRef="#br0" timeOffset="66279.28">21031 874 3052 0,'-14'0'0'0,"10"0"0"0,4 0 0 0,0 0 0 0,0 0 0 0,0 0 0 0,12 7 0 0,8 2 0 0,1 0 0 0,2 1 0 0,0 1 236 0,0 4-100 0,0 2-49 15,-7-2-25-15,-2 6-61 0,-5 1 9 0,-7 5 27 16,-2-4-191-16,0 7 96 16,-14-5 47-16,-7 0-112 0,-2-3 89 0,-2-1 31 15,-4-4 0-15,1-2-252 0,0-4 87 0,1-5 84 16,6-2-39-16,-1-4-270 0,5 0 179 0,6-2 88 15,6-16 44-15,5-6-389 0,2-2 207 0,19-10 119 16</inkml:trace>
  <inkml:trace contextRef="#ctx0" brushRef="#br0" timeOffset="66452.25">21316 849 2737 0,'12'-7'0'0,"-1"6"0"0,-4 0 0 0,-3 1 0 0,-4 0 0 0,0 5 0 0,-9 8 0 0,-11 6 0 0,6 1 0 0,-3 3 0 0,4-1 717 16,2 1-331-16,-1 4-295 0,5 0-91 0,5-2 0 15,2 1 0-15,0 0 0 0,7-5 0 0,11 6 0 16,2-7 0-16,2 1 0 0,5-6 0 0,-1-3 0 16,4-3-231-16,-1-4 104 0,-1-5-812 0,-3 0 408 15,2 0 247-15,-5-2-225 0,-1-9 227 0</inkml:trace>
  <inkml:trace contextRef="#ctx0" brushRef="#br0" timeOffset="66701.6">21601 777 2575 0,'-5'-9'0'0,"1"6"0"0,4-3 0 0,0 2 0 0,0 0 0 0,4 0 0 0,11 2 0 0,2 1 0 0,0 1 0 0,-1 0 0 0,4 3 140 15,-3 7-52-15,-3 3-87 16,-5 4 37-16,0 2-1 0,-7 1-253 0,-2 3 126 0,0-1 64 16,-11-1-19-16,-7 4 37 0,-3-7-1 15,0-1 46-15,0-2 79 0,-2-2-40 0,5-3-87 16,0-3-71-16,3 0 510 0,6-3-203 0,1-2-107 15,3 0-48-15,2-2 325 0,3 0-321 0,0 0-74 16,6 0 0-16,14 0 0 0,7 0 0 0,1 0-105 16,4-2-76-16,5-1 99 0,2-1 64 15,-2 2-873-15,2 0 445 0,-1 2 168 0,-3 0 130 0</inkml:trace>
  <inkml:trace contextRef="#ctx0" brushRef="#br0" timeOffset="66871.75">22015 1433 3029 0,'-5'0'-5'0,"3"0"1"0,2 2 2 0,0 0 1 0,3-1-1 0,10 1 1 0,6-2 0 0,3 0 0 0,8 0 0 0,2 0 0 0,3 0-109 16,0 0 73-16,1-2 45 0,-1 1-9 0,-3-3-611 15,-2 1 322-15,-7 1 160 0,2-1 81 0,-7 1-398 16</inkml:trace>
  <inkml:trace contextRef="#ctx0" brushRef="#br0" timeOffset="67054.8">22277 1080 3332 0,'-7'4'0'0,"0"8"0"0,3 12 0 0,4 0 0 0,-2 2 0 0,2 8 0 15,0 8 0-15,0-3 0 0,0 11 0 0,0-2 0 0,0-1 435 0,0-3-271 0,0-1-164 0,0-7 0 0,0 6-85 0,0-5-91 16,0-2 107-16,0-1-379 0,0-4 242 16,0-4 131-16,0-8-1003 0</inkml:trace>
  <inkml:trace contextRef="#ctx0" brushRef="#br0" timeOffset="67203.2">22535 1362 3001 0,'19'-9'0'0,"7"2"0"0,6 2 0 0,0 1 0 0,-2 0 0 0,2 1 0 0,1 0 0 16,1 2 0-16,1-1 0 0,2 0 0 0,1 2 121 0,-3 0-62 0,1 0 0 0,-4 0-23 0,-2 0-618 15,-2 0 310-15,-9 0 162 0,-1 2 69 0,-8 1-414 16,-4 1 232-16</inkml:trace>
  <inkml:trace contextRef="#ctx0" brushRef="#br0" timeOffset="67535.12">22748 1425 1926 0,'-7'12'0'0,"5"3"0"0,2 2 0 0,0 2 0 0,0 5 0 16,0 2 0-16,0 5 0 0,0 0 0 0,-1 4 0 0,-1 1 0 0,-2 0 271 0,-1-1-118 0,1-2 117 0,-1-9-108 16,-2 2-68-16,4-3 43 0,-3-4-51 0,2-8-25 15,1-1 0-15,1-6 19 0,2-1-10 16,0 0-34-16,0-3 0 0,0-3 81 0,0-10-41 15,11-2 9-15,3-3-49 0,0 4-35 0,5 1 35 0,0 1 0 0,0 4-41 16,0 5 10-16,1 2 31 16,-3 1-71-16,0 0 36 0,-2 10 0 0,-4 4 23 15,-2 4-27-15,-2 2-3 0,-6 5 0 0,-1 0-10 16,0-3 57-16,-8 3-17 0,-5-6-9 0,-3 4-15 16,-3-5 25-16,-2-3-25 0,4-6 0 0,-5 1 0 15,-1-6 0-15,0-3 0 16,3-1-75-16,1 0-77 0,3-4 80 0,-2-11 35 0,7-5-630 15,4-8 320 1,2-10 156-16,5-3 77 0,0-5-319 0,10-2 199 0</inkml:trace>
  <inkml:trace contextRef="#ctx0" brushRef="#br0" timeOffset="67779.78">22922 1523 2499 0,'17'-4'0'0,"1"0"0"0,1 3 0 0,1-1 0 0,-2 2 0 0,1 0 0 0,2 0 0 0,-3 2 0 0,-1 5 0 0,-2 5 0 0,-1-1 107 0,-3 2 226 15,-6 4-139-15,-3-1-84 0,-2 3-61 16,0 2-14-16,-9 1 1 0,-9-1 0 0,4-6 41 0,-9 4-42 16,5-8 1-16,-3 1 0 0,0-4 153 0,5 0-82 0,4-3-55 15,1-4-52-15,4 0 0 0,3-1 0 16,2 4 0-16,-1-4 0 0,3 0 0 16,0 0 0-16,10 0 0 0,7 0 0 0,2 0 0 0,0 0 0 15,1 0 0-15,1-4 0 16,0 3 0-16,-1 0 0 0,-1-4-326 0,-4 4-47 0,0-2 127 15,-4 2 105-15,1-2-614 0,-5 0 360 16,1-1 180-16</inkml:trace>
  <inkml:trace contextRef="#ctx0" brushRef="#br0" timeOffset="68138.75">22659 813 3050 0,'-10'-13'0'0,"5"5"0"0,3 5 0 0,0 1 0 0,2 0 0 0,0 0 0 0,0 2 0 0,0 0 0 0,12 0 0 0,4 0 0 0,7 6 191 16,-3 5-77-16,5 2-171 0,-4 2 47 0,0 2 23 15,-5 0 9-15,3 5-217 0,-4 0 115 0,-3-4 58 16,-1 0 29-16,-4 2-837 0,3-4 417 0,-3-2 210 15</inkml:trace>
  <inkml:trace contextRef="#ctx0" brushRef="#br0" timeOffset="68320.82">22971 747 2899 0,'-4'-2'0'0,"1"2"0"0,-1 0 0 0,-6 0 0 0,1 12 0 0,-5 7 0 0,3 1 0 0,-1 8 0 0,-4 8 0 0,3-2 0 0,-4 13 107 0,1-3 115 0,0 4-93 0,1-3-47 16,2-2-23-16,2-7-71 0,0-1 19 0,1-1 1 16,3-5-385-16,1-7 206 0,3-2 104 0,3-5 60 15,-2-7-642-15,2-4 332 0,0-4 58 0,3-2-479 0</inkml:trace>
  <inkml:trace contextRef="#ctx0" brushRef="#br0" timeOffset="68569.12">23157 695 2314 0,'26'0'0'0,"3"0"0"0,-9 0 0 0,1 7 0 0,-9 1 0 0,0 3 0 0,-5 2 0 16,-1 0 0-16,-4 5 0 0,-2 0 0 0,-2 5 104 0,-13-1-35 0,-4-1 10 0,-2-1-70 16,-1-2 0-16,-4-3 27 0,3-2 76 15,2-6-38-15,1 1 9 0,1-5-48 0,4 1 197 0,5-2-98 0,3-2-50 16,3 0-23-16,1 0 217 0,3 0-126 0,0 0-86 15,9 0-66-15,16 0 0 16,-1 0 0-16,4 0 0 0,1 0 0 0,3 0 0 16,1 0 0-16,1 0-108 0,-2 0-71 0,0 3 102 0,-2-1 57 15,0 4-1050-15,-2 1 517 0</inkml:trace>
  <inkml:trace contextRef="#ctx0" brushRef="#br0" timeOffset="69170">23617 1282 3065 0,'-5'0'0'0,"3"0"0"0,2 0 0 0,0 0 0 0,0 0 0 0,9 0 0 0,10 0 0 0,7 0 0 0,14 0 0 0,-1 0 0 0,-4 0 178 0,15-1-76 0,-9-2 62 15,-6-1-63-15,7 1-33 0,-5 2-107 0,-3-4 47 16,-2 3-9-16,-7 1 37 0,-3 1-462 0,-2-2 232 15,-9 2 115-15,1 0-572 0,-7 0 280 0,-1 0 186 16,-4 0-22-16,0 0-373 0,-4 0 271 0</inkml:trace>
  <inkml:trace contextRef="#ctx0" brushRef="#br0" timeOffset="69372.28">23975 983 2982 0,'-13'1'0'0,"4"7"0"16,-1 4 0-16,3 2 0 0,2 1 0 0,1 7 0 0,1 4 0 0,3 5 0 0,0 2 0 0,0 9 0 0,3-7 526 0,2 10-249 0,1-3-131 15,-1-9-146-15,2 9 0 0,-4-4 0 0,1-1 0 0,0-1 0 16,-1-1-22-16,-1-2-158 0,0-4 108 16,0-1 55-16,1-3-570 0,-1-3 308 0,1-3 62 15,-1-4-270-15,1-6 213 0,3-1 110 0,3-6-431 16</inkml:trace>
  <inkml:trace contextRef="#ctx0" brushRef="#br0" timeOffset="69547.47">24343 1277 3802 0,'0'0'0'0,"0"0"0"0,9 0 0 0,-2-3 0 0,4 2 0 0,4 1 0 0,5-2 0 0,4 2 0 0,5 0 0 0,5 0 0 0,0 0 129 15,2 0-129-15,2 0 0 0,-1 0 0 0,-2 3 0 16,3 4-71-16,-5-1 35 0,2-1 36 0,-5 0-829 0,-6 1 443 16,-1 3 206-16</inkml:trace>
  <inkml:trace contextRef="#ctx0" brushRef="#br0" timeOffset="69790.17">24646 1526 2857 0,'-16'0'0'0,"-2"4"0"0,0-1 0 0,-4-1 0 0,0 1 0 0,-1 3 0 0,3-3 0 0,-6 3 0 0,1 1 0 0,1 4 0 0,0 3 98 0,3 3 116 0,4 1-80 0,-1 6-53 16,4 2-1-16,5 2 190 0,5 0-117 0,4 4-109 16,0-3-44-16,0 1 0 0,11 1 0 15,5-5 0-15,5-2 0 0,2-1 0 0,2-5 0 16,1-2 0-16,3-5 0 0,-3-3 0 0,-1-2 0 15,-2-5-520-15,2-1 164 0,-2 0 174 0,-5 0 16 16,1-7-243-16,-3-8 187 0,2-3 84 0</inkml:trace>
  <inkml:trace contextRef="#ctx0" brushRef="#br0" timeOffset="70054.89">24752 1551 2580 0,'0'-10'0'0,"0"4"0"0,0 1 0 0,3-2 0 0,4 3 0 0,5 0 0 0,3 3 0 0,-2-1 0 0,2 2 0 0,-2 0 0 0,-1 2 192 0,-3 7-82 16,-3 3-38-16,-1 2 1 0,-3 3-136 0,-2 2 50 15,0 0 33-15,-11 3-15 0,-5-2-1 0,4-2 32 16,-1-2 0-16,-1-2 142 0,5-2-62 16,0-3-45-16,1-3 232 0,4-1-133 0,2-1-129 0,0-3-41 15,2-1 0-15,0 2 0 16,2-2 0-16,12 0 0 0,-2 0 0 0,6 0 0 15,-1 0 0-15,3-2-343 0,-1-3 41 0,-2-1 165 16,0-2 38-16,-2 3-406 0,-4 1 200 0,-2-3 139 16,1 2-546-16,-6-3 338 0</inkml:trace>
  <inkml:trace contextRef="#ctx0" brushRef="#br0" timeOffset="70352.22">24598 813 2616 0,'-2'-12'0'0,"2"7"-1"0,0-2 0 0,9-1 1 0,5 1-1 0,6-1 1 0,3 2 0 0,3 3 0 0,-1 1 0 0,2 0-1 0,1 2 72 0,-4 0 8 0,1 6-18 16,-6 5 1-16,-2 4-26 0,-6 7 0 0,-9 3-63 15,-2 3 41-15,-2 4-10 0,-13 0 166 0,-9 6-68 16,1-5-33-16,1-4 0 15,-1 2 277-15,0-2-159 0,3-3-147 0,8-6-40 16,2 1 0-16,3-6 0 0,3-1 0 0,4 1 0 16,0-4 0-16,0-2 0 0,11 0 0 0,1-3 0 15,6 0 0-15,2-5 0 0,0-1 0 0,3 0 0 16,0 0 0-16,-4 0 0 0,3-3-1015 0,-7-5 478 0,0-2 250 16,-7 3-252-16,-5-2 250 0</inkml:trace>
  <inkml:trace contextRef="#ctx0" brushRef="#br0" timeOffset="70499.69">24621 988 2863 0,'-19'0'0'0,"6"0"0"0,-1 0 0 0,5 0 0 0,2 0 0 0,6 0 0 0,1 0 0 0,0 0 0 0,6 0 0 0,12 0 0 0,7 0 193 16,1 2 18-16,4-2-88 0,2 2-42 0,4-2-1 15,-3 0-630-15,3 0 289 0,0 0 149 16,-2-2-915-16</inkml:trace>
  <inkml:trace contextRef="#ctx0" brushRef="#br0" timeOffset="70755.38">25124 655 2525 0,'3'-6'0'0,"4"3"0"0,3-3 0 16,0 3 0-16,-1 0 0 0,2 3 0 0,1 0 0 0,-2 0 0 0,2 6 0 0,-4 8 0 0,-4 1 105 0,-1 6-34 0,-3 1-28 0,0 6-6 15,-9-3 0-15,-9 1 0 0,2-2-1 0,-5-2 1 16,4-2 9-16,-5 0-9 0,6-5 172 0,2-4-87 16,4-2-42-16,1-1 0 0,3-4 169 0,4-2-111 15,1-2-96-15,1 1-42 0,0-1 0 16,7 0 0-16,10 0 0 0,7 0 0 0,0 0 0 16,2-5 0-16,3 0 0 15,-1-3-6-15,-5 2-43 0,7 0 39 0,-10 3-916 0,3 1 452 0,0 2 186 0,-3 0 126 16</inkml:trace>
  <inkml:trace contextRef="#ctx0" brushRef="#br0" timeOffset="70923.84">25428 1234 3286 0,'-7'0'0'0,"7"0"0"0,0 0 0 0,0 0 0 0,0 0 0 0,0 0 0 0,5 0 0 0,9 0 0 0,6 0 0 0,-2-2 0 0,3 0 191 0,0 0-78 16,3 0-375-16,-3 0 144 0,1 2 77 0,-3 0-880 16,-2 0 478-16</inkml:trace>
  <inkml:trace contextRef="#ctx0" brushRef="#br0" timeOffset="71089.3">25428 1470 2902 0,'-7'6'0'0,"4"0"0"0,-1-4 0 0,4-1 0 0,-2-1 0 0,2 0 0 0,2 0 0 0,10 0 0 0,6 0 0 0,5 0 0 0,-2-1 128 0,7-1 55 15,0-4-74-15,0 0-36 0,-2 0-590 0,1 1 276 0,-4 1 148 16,-1-2 59-16,2 1-752 0,-3-1 397 16</inkml:trace>
  <inkml:trace contextRef="#ctx0" brushRef="#br0" timeOffset="71330.25">26098 873 3291 0,'0'0'0'0,"0"0"0"0,0 0 0 0,0 0 0 0,0 0 0 0,0 0 0 0,0 11 0 0,0 8 0 0,0 8 0 0,0 5 0 0,0 7 512 0,0 0-384 0,2 16-128 0,0-5 0 15,4 5 0-15,-1 2 0 0,-1-2 0 0,1 0 0 16,-4 1 0-16,2-1 0 0,-3 1 0 0,0-1 0 16,0-3 0-16,0 1 0 0,0-2-392 0,-4-7-25 15,3-11 211-15,1 0-12 16,0-10-764-16</inkml:trace>
  <inkml:trace contextRef="#ctx0" brushRef="#br0" timeOffset="71517.75">26611 1838 3931 0,'-2'0'0'0,"0"0"0"0,-1 0 0 0,3 0 0 0,-2 0 0 0,-6 0 0 0,2 0 0 0,2 0 0 0,3 0 0 0,-1-1 0 0,0-1 0 0,2-2 0 0,0 0-297 0,0-1-7 15</inkml:trace>
  <inkml:trace contextRef="#ctx0" brushRef="#br0" timeOffset="78380.85">26799 5089 2546 0,'-2'-4'0'0,"-1"1"0"0,3 0 0 0,-1-2-1 16,1 4 1-16,0-2 0 0,0 1 0 0,0 2 0 0,0 0 0 0,0 0 0 0,8 0 82 0,10 0 0 0,5 0 284 0,7 0-169 0,4 0-80 0,9 6-39 16,3-4 278-16,2 1-248 0,3-3-108 0,12 0 0 15,-3 0 0-15,0 0 0 0,-8 0 0 0,5 0 0 16,-1 0 0-16,-2 0 0 16,-4-3 0-16,-5 0 0 0,-9 0 0 0,-1 0 0 15,-8 0-360-15,-2 2 4 0,-4-1 168 0,-11 2 2 0,0 0-611 16,-8 0 380-16</inkml:trace>
  <inkml:trace contextRef="#ctx0" brushRef="#br0" timeOffset="78856.73">27354 5444 2452 0,'-9'11'0'0,"1"2"0"0,4-3 0 0,-3-3 0 0,4-3 0 0,1-2 0 0,0 0 0 0,2-2 0 0,-2 0 0 0,2 0-1 0,0 0 197 0,0-9-80 0,0-1-40 15,2-3 1-15,2-2-52 16,-1 0 21-16,-1-2-9 0,-1 0-43 0,3 0 1 16,-4 0 42-16,0-1 0 0,-4 1-22 0,-4 4 22 15,-6 0 0-15,1 2 54 0,-4 5-27 0,-8 2 0 16,5 4-18-16,-10 0 93 0,2 11-50 0,0 8-27 16,2 6 1-16,2 0 3 0,-1 3 5 15,8 5-71-15,0 0 0 0,6 1 0 0,5 0 0 0,4-2 0 16,2-1 0-16,0 3 0 0,2-7 0 15,5-1 0-15,7-3 0 0,-4-4 0 0,6 0 0 16,-2-6 0-16,2-3 0 0,-1-1 0 16,0-8 0-16,0-1-7 0,0 0-56 0,0-1 33 0,0-13-50 15,0-7 34-15,0-1-6 16,-1-2-1-16,-3-3 51 0,-1-1-6 0,2 0-19 16,-2 1 93-16,-4 7-42 0,1-1-1 0,-3 7-35 15,-3 2 279-15,1 4-267 0,0 3 0 0,0 3 0 16,-2 0 0-16,0 2 0 0,0 0 0 0,1 2 0 15,3 10 0-15,0 6 0 0,1 1 0 0,2-1 0 16,2 3 0-16,-1 0 0 0,1 1 0 0,2-3 0 16,-2-2 0-16,3 0 0 0,-1-4 0 0,-1-3-123 15,-1 3-78-15,-4-8 84 0,5 0-492 16,-2 0 276-16,-2-3 153 0,0-2-225 16,1 0 184-16,2 0 91 0,-1-10 46 0,1-7-449 15,-5-7 253-15</inkml:trace>
  <inkml:trace contextRef="#ctx0" brushRef="#br0" timeOffset="79124.23">27546 5374 2283 0,'3'-18'0'0,"-2"3"0"0,1 3 0 0,1 1 0 0,-1 4 0 0,3-1 0 0,2 5 0 0,2-1 0 0,0 1 0 0,5 3 0 0,-1 0 246 16,0 0-96-16,-1 9-61 0,1 0 82 0,-3 2-68 16,1 1-32-16,-9 1-1 0,1 3-128 0,-3-1 42 15,0 4 27-15,-10 1-76 0,-6-5 50 0,0-1 27 16,-2 1 9-16,-3-3 53 0,2-1 0 0,1-6-37 15,2 1 209-15,4-3-105 0,6-3-51 0,0 2-32 16,2-2 80-16,4 0-138 0,0 0 0 0,0 0 0 16,6 0 0-16,11 0 0 0,1 0 0 0,7 0 0 15,-1-2 0-15,1 1 0 16,-4-3 0-16,2 2 0 0,-1-1-64 0,-2 0-22 0,-2 2-364 16,-8-1 221-16,0-1 22 0,-5 3 82 15,0 0-529-15,-5-1 309 0,3 1 154 0,-3-2 77 16,0-4-423-16</inkml:trace>
  <inkml:trace contextRef="#ctx0" brushRef="#br0" timeOffset="79424.05">26995 4609 2263 0,'-18'-30'0'0,"7"8"0"0,5 8 0 0,4-2 0 0,2 1 0 0,0 1 0 0,0-2 0 0,14 3 0 16,4 2 0-16,6 2 0 0,3 3 393 0,1 4-179 0,0 2-88 0,-5 0-36 0,7 11 60 0,-8 6-57 0,-3 7-28 31,-6 5 32-31,-5 3-21 0,-6 3-10 0,-2 4-29 0,-2 2 5 0,-11-10-5 16,-10 9-1-16,4-12 9 15,-4 0-20-15,-2-1 11 0,0-5 0 0,1-5-80 0,-4-2 40 0,5-6 9 0,-5-2-255 16,1-3 123-16,9-4 71 15,-4 0 19-15,8 0 23 0,6-4-18 0,0-8 0 16,8-2-11-16,3-6-1070 0,14-1 539 0,15-5 269 16,4-3 125-16</inkml:trace>
  <inkml:trace contextRef="#ctx0" brushRef="#br0" timeOffset="79622.59">27407 4492 2825 0,'7'-10'0'0,"-3"5"0"0,-4-1 0 0,0 2 0 0,-6 3 0 0,-11 1 0 0,1 0 0 0,-5 0 0 0,3 9 0 0,-1 4 0 0,2 4 224 16,0 3-98-16,6 3 347 0,3 2-218 0,6 1-227 0,2 3-28 16,0 0 0-16,14-1 0 0,4 1 0 0,7-3 0 15,1-2 0-15,2-3 0 0,2-1 0 0,0-7-485 16,0 0 240-16,-1-7 98 0,-3-2-301 0,-6-4 152 16,5 0 122-16,-5 0 72 0,-3-5-427 0,-1-8 246 15,-4-3 124-15,1-5-287 0,-6-1 196 16</inkml:trace>
  <inkml:trace contextRef="#ctx0" brushRef="#br0" timeOffset="79897.78">27629 4344 2516 0,'-7'-19'0'0,"7"8"0"0,0-1 0 0,0 3 0 0,0 1 0 0,5 2 0 0,11 1 0 0,0 1 0 0,5 4 0 0,2 0 0 0,-4 0 178 16,6 14-75-16,-4 1 355 0,-4 3-210 0,-4 2-107 15,-6 0 66-15,-3 4-127 0,-4 6-80 0,0-4 0 16,-5 1 0-16,-13-3 0 0,0-2 0 0,2-2 0 15,-4-3 0-15,0-4 0 0,-1-4 0 0,3-4 0 16,0-3 0-16,7-2 0 16,-2 0 0-16,4 0 0 0,2 0 0 0,4-2 0 15,0-3 0-15,3-1 0 0,0-3 0 0,6 3 0 16,11 1 0-16,3-1 0 0,3 1 0 0,-1 3 0 16,8-1 0-16,0 1 0 0,0 2 0 0,3 0 0 15,-3 0 0-15,-3 0 0 0,3 0 0 0,-2 0-35 16,-3 7-306-16,0 0 142 0,1 1-776 15,-5-1 460-15,6 3 244 0</inkml:trace>
  <inkml:trace contextRef="#ctx0" brushRef="#br0" timeOffset="80109.53">28103 4928 3201 0,'0'0'0'0,"0"4"0"0,2 0 0 0,5-3 0 0,4 1 0 0,6-2 0 0,3 0 0 0,5 0 0 0,5 0 0 0,0 0 0 0,2 0 130 0,-2 0 30 0,2 0-62 15,-1 0-31-15,-2 0-404 0,2 0 182 0,-4 0 95 16,-8 2 48-16,0 4-276 0,-1-1 163 0,-6-1 89 16,-1 0 31-16,-4-1-748 0,-3 1 298 0,-4-1 209 15</inkml:trace>
  <inkml:trace contextRef="#ctx0" brushRef="#br0" timeOffset="80305.61">28452 4687 3244 0,'-9'-5'0'0,"4"3"0"0,1 1 0 0,-1 1 0 0,-1 0 0 0,1 3 0 15,0 14 0-15,3 7 0 0,-1 6 0 0,-1 8 0 0,2 2 141 0,2 2 405 0,0-3-546 0,0 12 0 0,0-5 0 16,0-3 0-16,0-2 0 0,0-5 0 0,0 3 0 15,2-2 0-15,2-1 0 0,1-4 0 0,-2-2-350 16,1-7 30-16,1-1 187 16,0-5-810-16,0-5 454 0,6-7 226 0,0-3 113 0</inkml:trace>
  <inkml:trace contextRef="#ctx0" brushRef="#br0" timeOffset="80464.83">28677 4952 2792 0,'14'-11'0'0,"0"6"0"0,5-1 0 0,0 0 0 0,5 2 0 0,2 1 0 0,2 0 0 0,4 1 0 0,1 2 0 0,2 0 0 0,1 0 159 16,0 2-61-16,2 2-33 0,-1 2-1 0,-4 0-28 15,1 0 9-15,-6-1-453 0,0 1 221 0,-6-1 112 16,-2-1 56-16,-2 0-765 0,-8-4 406 0</inkml:trace>
  <inkml:trace contextRef="#ctx0" brushRef="#br0" timeOffset="80822.36">28944 5179 2007 0,'-6'18'0'0,"0"6"0"0,2 0 0 0,3 1 0 0,-5-2 0 15,1 2 0-15,0-2 0 0,0 3 0 0,-1-1 0 0,1-5 0 0,-4 0 84 0,3-3 240 0,1-1-148 0,0-7-71 16,1-4-34-16,3 0 111 0,-1-1-73 0,2-4-28 15,0 0 134-15,0 0-89 0,0-9-46 0,3-2 64 16,9 0-54-16,1 0-19 0,2 0-8 0,0 3-60 16,4 1-3-16,-2 1 0 0,2 4 0 0,-2 2 0 15,3 0 0-15,-4 2 0 0,0 9 0 0,0 6 0 16,-6 4 0-16,-3 1 0 0,-2 6 0 0,-2 1 0 16,-3 0 0-16,0 2 0 0,-11-1 0 15,-3-2 0-15,-6 0 0 0,-3-3 0 0,1 0 0 0,0-8 0 16,-4-1 0-16,6-5 0 15,-2-5 0-15,-3-2 0 0,5-4 0 0,2 0 0 16,0-4 0-16,1-12 0 0,4-6 0 0,4-5 0 16,6-3 0-16,3-11-412 0,0 0-12 0,1-10 186 15,18-9 105-15,6 2-860 0,4 3 479 0</inkml:trace>
  <inkml:trace contextRef="#ctx0" brushRef="#br0" timeOffset="81094.63">29158 5093 2380 0,'15'-2'0'0,"10"2"0"0,-5 0 0 0,-2 0 0 0,2 0 0 0,1 2 0 0,-2 8 0 0,1-2 0 0,-4 8 0 0,0-3 0 0,-3 4 106 16,-2 1-35-16,-5 2 336 0,-3 0-185 0,-3 0-85 15,0 1 71-15,-5 2-86 0,-11-4-43 0,-3-1-15 16,-3-3-28-16,3-5 8 0,-3 1-8 0,0-6-17 16,4-1-19-16,1-2 0 0,4-2 0 0,3 0 0 15,3 0 0-15,4 0 0 0,1 0 0 0,2 0 0 16,0 0 0-16,2 0 0 15,13 0 0-15,6 0 0 0,3 0 0 0,0 0 0 16,-1 0 0-16,7 0 0 0,-2 0 0 0,-2 0 0 16,-3 0 0-16,-2 0 0 0,1 0 0 0,-5 4-396 15,-4-4 40-15,-2 3 160 0,-3-2-500 0,-4-1 331 16,-3 0 155-16,1 0 92 0,-2 0-207 0,0-8 145 16</inkml:trace>
  <inkml:trace contextRef="#ctx0" brushRef="#br0" timeOffset="81289.59">28873 4325 2910 0,'2'0'0'0,"14"0"0"0,3 2 0 0,-1 3 0 0,0 5 0 0,-4 0 0 0,4 2 0 0,-3 1 0 15,3 5 0-15,-6 0 0 0,5 3 72 0,-5 3-1 0,0-1-354 0,-1 1 159 0,-4-5 80 16,2 2 48-16,-4-2-656 0,0-1 343 0</inkml:trace>
  <inkml:trace contextRef="#ctx0" brushRef="#br0" timeOffset="81499.48">29314 4295 3551 0,'0'0'0'0,"0"0"0"0,0 0 0 0,0 7 0 0,0 2 0 0,-7 7 0 0,-5 7 0 0,1 2 0 0,-3 6 0 0,-5 10 0 0,1-1 214 0,1-3-80 0,-5 12-102 0,1-4-32 15,1 0 0-15,2-1 0 0,-1-1 0 0,6-7 0 16,1 3 0-16,-3-6 0 0,5 0-128 0,3-12-146 16,-2 3 154-16,6-12-736 0,-1 0 351 0,2-5 235 15,2-4 117-15,0-3-238 0,0-10 178 16</inkml:trace>
  <inkml:trace contextRef="#ctx0" brushRef="#br0" timeOffset="81755.48">29514 4188 2425 0,'17'0'0'0,"-2"0"0"0,1 1 0 0,-5 1 0 0,-2 6 0 0,-2 2 0 0,0-1 0 0,2 4 0 0,-6 2 0 0,-1 2 0 0,-2 2 182 0,0 5-73 15,-9-3-37-15,-6 2-32 0,-2-3-4 0,0-2 8 16,-6 3-9-16,5-7 8 0,3-1-8 0,0-2 1 16,3-4-1-16,4-1 107 0,-2-2-57 0,8-1-25 15,-1-3 202-15,3 0-114 0,0 2-56 0,0-2-42 16,10 0-50-16,7 0 0 0,6 0 0 0,2 0 0 16,2 0 0-16,3 0 0 0,4 0 0 0,-2 0 0 15,1 0-37-15,-3 0-22 0,-3 0-496 0,-2 0 241 16,5 0 156-16</inkml:trace>
  <inkml:trace contextRef="#ctx0" brushRef="#br0" timeOffset="82398.14">30385 4750 2410 0,'2'-4'0'0,"-2"2"0"0,0 2 0 0,3 0 0 0,-3 0 0 0,0 0 0 0,0 0 0 0,-13 2 0 0,-2 9 0 0,-8 3 0 0,-7 1 115 0,-7 6-39 0,5-2 42 16,-12 4-46-16,15-6 1 0,-16 3-37 0,20-7 107 15,-8 2-53-15,10-5-18 0,-1 2 193 0,6-5-115 16,6-2-57-16,1-1-28 0,6 0 88 0,1-3-153 16,1 2 0-16,3-3 0 0,0 3 0 0,7 1 0 15,8 2 0 1,5 0 0-16,7 0 0 0,1 2 0 0,2 1 0 0,3-2 0 0,2-2 0 0,0 3 0 16,0-2 0-16,-2-2 0 15,-3 4 0-15,0-2 0 0,-8 0 0 0,0-1 0 0,-5 2-101 16,-4 2-940-16,-8 0 502 15,-4 2 251-15,-1 1 127 0</inkml:trace>
  <inkml:trace contextRef="#ctx0" brushRef="#br0" timeOffset="82570.59">29979 5271 3327 0,'-8'0'0'0,"1"0"0"0,2 0 0 0,3 0 0 0,2 0 0 0,0 0 0 0,7 0 0 0,5 0 0 0,15 2 0 0,-4 4 0 0,5 1 146 0,4-1-55 0,-1 2 276 15,3-1-367-15,2 1 0 0,-2-1 0 0,1 0 0 16,-3 1 0-16,-2 0 0 0,-7-1-479 16,2 2 120-16,-4 0 198 0,-7-2 98 0,0 0-880 0,-5-4 454 15,-2 2 217-15</inkml:trace>
  <inkml:trace contextRef="#ctx0" brushRef="#br0" timeOffset="82850.42">30749 4654 3039 0,'0'-12'0'0,"0"10"0"0,-2 0 0 0,2 0 0 0,0 2 0 0,0 0 0 0,0 0 0 0,0 0 0 0,0 12 0 0,6 9 0 0,1 5 111 0,-2 6 183 0,2 11-133 0,-2 0-63 16,-3 4 130-16,2 2-228 0,-4 2 0 0,0-8 0 15,0 11 0-15,-4-7 0 0,2-3 0 0,-5-8 0 16,2 3 0-16,0-4 0 0,0-1 0 16,-3-5 0-16,3-9 0 0,0 0 0 0,3-7 0 0,-3-1 0 15,5-5-126-15,-2-5 3 16,2-2-277-16,0 0 182 0,0-2 91 0,0-11 36 16,0-4-546-16,7-5 300 0,4-3 151 0</inkml:trace>
  <inkml:trace contextRef="#ctx0" brushRef="#br0" timeOffset="83040.45">30902 4967 3259 0,'0'0'0'0,"0"3"0"0,0-3 0 0,6 0 0 0,6 0 0 0,0 0 0 0,11 0 0 0,0 0 0 0,2 0 0 0,5 0 0 0,-6 0 402 0,6 0-183 0,-2 0-168 0,-3 0-51 15,-3 0 0-15,-1 3 0 0,-1 1 0 0,-1-1 0 16,-2 1 0-16,-6-1 0 0,-1-1-60 0,2 1-160 15,-6-2 124-15,-3-1-682 0,4 0 396 0,-5 0 56 16,8 0 136-16,-6 0-542 0</inkml:trace>
  <inkml:trace contextRef="#ctx0" brushRef="#br0" timeOffset="83256.55">31508 4937 3182 0,'0'0'0'0,"0"0"0"0,7 0 0 0,1-1 0 0,-1-3 0 0,1 4 0 0,7-2 0 0,-2-2 0 0,9 2 0 0,0-2 0 0,5 2 451 0,3 1-207 0,0-2-190 15,1 3-54-15,1 0 0 0,1 0 0 0,2 0 0 16,-2 0 0-16,-1 0 0 0,-5 0 0 0,-1 4-318 16,-4 0 32-16,-1 2 160 0,-4-2 82 0,-7 3-467 15,0 1 250-15,-8 1 123 0,-2 2-640 16,0-1 371-16,0-3 185 0</inkml:trace>
  <inkml:trace contextRef="#ctx0" brushRef="#br0" timeOffset="83572.64">31781 5329 1510 0,'-1'5'0'15,"-1"-3"0"-15,2-1 0 0,0-1 0 0,0 0 0 0,2-3 0 0,-1-9 0 0,1-1 0 0,1 0 0 0,1-1 0 0,-1-1 197 0,-3 0-85 0,0 0-38 0,0 3 18 16,0-3-28-16,0 4 0 0,-7-2-19 0,-3 6 97 0,-8 2-53 16,3 1-26-16,-7 4 105 0,-2 0-65 15,3 0-25-15,-7 15-9 0,3 2 89 0,2 6-61 16,6 2-31-16,-3 6 10 0,7 3 100 0,1 7-69 16,4-2-36-16,4 3 164 0,4 0-160 0,0-8-75 15,2 6 0-15,8-4 0 0,7-2 0 0,1-5 0 16,0-4 0-16,1-4 0 0,4-3 0 0,-5-4 0 15,4-6 0-15,2-3 0 16,-1-5 0-16,-2 0 0 0,1-2-160 0,0-11-118 0,-3-5 93 0,0 0-661 16,-1-3 404-16,-1-3 194 15,-2-6 111-15,0-8-258 0,-4-1 180 0,-2-4 89 0</inkml:trace>
  <inkml:trace contextRef="#ctx0" brushRef="#br0" timeOffset="83809.48">31959 5237 1829 0,'0'-7'0'0,"7"5"0"0,9 0 0 0,3 1 0 0,1-1 0 0,0 2 0 0,4 0 0 0,-1 0 0 0,0 5 0 0,-3 7 0 0,-5-2 69 0,-3 6 363 16,-4 0-198-16,-5 4-99 0,-3-1-40 15,0 3 135-15,-20-2-96 0,-3-1-50 0,-5 1 62 16,1-4-55-16,-3-2-19 0,10-2-8 0,-1-1 123 16,3 1-76-16,9-6-93 0,2-1-18 0,0-1 0 15,7-1 0-15,0 0 0 0,0-2 0 0,12-1 0 16,11 0 0-16,-1 0 0 0,5 0 0 0,3-1 0 15,0-5 0-15,0 0 0 0,0 0 0 0,-9 3-197 16,11-5 75-16,-16 1-804 16,13-3 445-16,-14 0 223 0,1-2-241 0,-9-5 223 0,-2-6 125 0</inkml:trace>
  <inkml:trace contextRef="#ctx0" brushRef="#br0" timeOffset="84161.57">31820 4386 1677 0,'16'0'0'0,"9"0"0"0,-1 0 0 0,-1 0 0 0,-2 0 0 0,-5 0 0 0,-2 0 0 0,0 5 0 0,-1 0 0 0,1 2 0 16,-4 3 67-16,-1 1 93 0,-4-1-53 0,-1 3-40 0,-4 1-1 0,0 2 62 15,-4 4-46-15,-12-3-23 0,-3 4 153 0,-2 0-93 16,-4-1-41-16,-1 2-1 16,0-2 148-16,5-2-94 0,2 0-39 15,1-2-32-15,3 1 124 0,5-2-74 0,5 0-37 0,1-2 25 16,4 1-39-16,0-1-59 0,0-2 0 0,12-2 0 16,2-1 0-16,7-1 0 0,1-3 0 0,1 0 0 15,-3-2 0-15,0-2 0 0,2 0-279 0,-4 0 30 16,0 0 97-16,-2 0 79 0,-2 0-727 0,-2-4 382 15,-7-3 191-15,2-3-205 0,-1-5 189 0,-4-1 108 16</inkml:trace>
  <inkml:trace contextRef="#ctx0" brushRef="#br0" timeOffset="84310.33">31702 4567 2594 0,'-21'-4'0'0,"10"3"0"0,2-1 0 0,6 2 0 0,3 0 0 0,0 0 0 0,10 0 0 0,17 0 0 0,3 2 0 0,8 3 0 0,2 2 215 0,3 3-90 15,-1-5 73-15,-6 1-81 0,3 2-31 0,1-2-10 16,-5-2-545-16,-2-1 252 0,-1 0 126 0,-10-1-710 16,2-2 414-16,-4 0 211 0,-10 0 27 15</inkml:trace>
  <inkml:trace contextRef="#ctx0" brushRef="#br0" timeOffset="84566.13">32131 4280 2065 0,'2'0'0'0,"18"0"0"0,5 0 0 0,0 0 0 0,8 2 0 0,-3 3 0 0,12 7 0 0,-5 0 0 0,-9 0 0 0,3 5 0 0,-6 0 104 15,-11-3 260-15,1 6-164 0,-10 0-82 0,-4 1 19 16,-2 1-55-16,-21-1-23 0,-11 1 0 0,6-9 90 16,-15 4-56-16,14-5-20 0,-5-1 62 0,10-4-50 15,-1 0-24-15,9 0-1 0,3-2 27 0,4-2-87 16,3-2 0-16,5 3 0 0,2-1 0 15,21 1 0-15,5-2 0 0,6 0 0 0,12 1 0 16,-4-3 0-16,5 1 0 0,-8 2 0 0,10-2-40 16,-14 2-45-16,3 1-1072 0,-1 4 561 0,-9-1 279 15,2 0 141-15</inkml:trace>
  <inkml:trace contextRef="#ctx0" brushRef="#br0" timeOffset="84715.93">32709 5053 3931 0,'2'6'0'0,"16"8"0"0,-4-8 0 0,-8-6 0 0,-4 0 0 0,1 0 0 0,0 0 0 0,2 0 0 0,-3 0 0 0,-2-5 0 0,0 1-261 16,0-3-60-16,0 3 168 0,0-9 85 0</inkml:trace>
  <inkml:trace contextRef="#ctx0" brushRef="#br0" timeOffset="97641.71">15635 6667 3029 0,'0'0'0'0,"-2"0"0"0,1 0 0 0,1 0 0 0,0 0 0 0,0 0 0 0,0 0 0 0,5 0 0 15,10 0 0-15,7 0 0 0,1-2 287 0,-3 0-126 0,3-2-62 0,2 2-31 0,-1 1 132 0,-2-3-113 16,1 2-87-16,-4-1 0 16,-3 2 0-16,2-1 0 0,-7 0 0 0,1 0 0 15,-3 0 0-15,-2 0 0 0,-2 1 0 16,-1-1 0-16,-2 2 0 0,1-2 0 0,-3 2-51 15,0-2 9-15,0 0-14 0,0 0 33 0,-5 0-157 16,-2 0 56-16,-4 2 48 0,4 0-10 0,-7 0 23 16,5 0 26-16,0 0-9 0,-1 0 9 0,2 0 214 15,1 2-100-15,0 0 337 0,0 2-261 0,4-2-153 16,-1 2 0-16,0 1 0 0,3 1 0 16,-3 1 0-16,2 5 0 0,2 1 0 0,-2 0 0 0,2 4 0 15,0 2 0-15,0 6 0 16,0-2 0-16,0 2 0 0,0 8 0 0,0-2 0 15,0 1 0-15,0 4 0 0,0 0 0 0,0 6 0 16,0 4 0-16,0-6 0 0,0 2 0 0,0-6 0 16,0 3 0-16,0-1 0 0,0-3 0 0,0 1 0 15,-1-4 0-15,-6 0 0 0,2-4 0 0,-1-4 0 16,-1 5 0-16,0-11 0 0,-2 1 0 0,2-2 0 16,-2-4 0-16,2-4 0 15,-2-1 0-15,2-2 0 0,0-2 0 0,1-3 0 16,0-1 0-16,1 0 0 0,1 0 0 0,2 0 0 15,0 0 0-15,0 0 0 0,2 0 0 0,0 0 0 16,0 0 0-16,2 0 0 0,7 0 0 0,7-1 0 16,2-3 0-16,1 0 0 0,2 2 0 0,1-2 0 15,1 3 0-15,-2-2 0 0,2 1 0 0,-2 2 0 16,0 0 0-16,-1 0 0 0,-2 0 0 0,-1 0 0 16,-4 0 0-16,4 0 0 15,-6 0 0-15,0 2 0 0,-1 1 0 0,1-2 0 16,-2 1 0-16,1-2 0 0,1 0 0 0,0 0-1010 15,1 0 447-15,2-3 263 0</inkml:trace>
  <inkml:trace contextRef="#ctx0" brushRef="#br0" timeOffset="97857.77">16280 6994 3931 0,'-9'-6'0'0,"7"4"0"0,1 1 0 0,1 1 0 0,0 0 0 0,0 0 0 0,0-2 0 0,5-1 0 0,9 2 0 0,0-1 0 0,6-1 0 0,-1 1 0 16,1 1 0-16,4-2 0 0,5 2 0 0,-3-1 0 0,0 1 0 0,0-3 0 15,0 0 0-15,-3-1 0 0,2 0 0 16,-4 0 0-16,-1 0 0 16,-1 4 0-16,-5 0-249 0,-3 1-185 0,-2 0 136 15,-4 5 132-15</inkml:trace>
  <inkml:trace contextRef="#ctx0" brushRef="#br0" timeOffset="98031.99">16393 7258 3931 0,'-11'7'0'0,"4"-1"0"0,2-2 0 0,0-1 0 0,3-2 0 0,2-1 0 0,0 0 0 0,18 0 0 0,8 0 0 0,4 0 0 0,4-4 0 0,0-1 0 16,-1-1 0-16,3 2 0 0,-2-2 0 0,-1 1 0 0,1-1 0 0,-4 1 0 0,-2 0 0 0,-5 0 0 15,0 3 0-15,-3 0-479 0,-3 0-39 16</inkml:trace>
  <inkml:trace contextRef="#ctx0" brushRef="#br0" timeOffset="101373.87">17455 6756 2351 0,'1'-7'0'0,"3"1"0"0,-2 1 0 0,0 0 0 0,1-3 0 0,1 0 0 0,0 1 0 0,0-4 0 0,0 1 0 0,1-5 0 0,-1 2 142 0,0-2-52 0,-1-2-26 0,1 0 41 15,0-2-24-15,-2 1-9 0,0-3-34 0,0 1-19 16,-2 1 19-16,0 0 0 0,0 0 51 0,0 2-51 16,-8 0 0-16,-3 2 92 0,0 0-45 15,-1 5-1-15,-3 0-37 0,2 0 63 0,-2 2-36 0,1 4 0 16,0 1-36-16,1 1 48 0,3 1-86 0,-4 1 0 16,4 0 0-16,-1 0 0 0,0 3 0 0,-1 7 0 15,3 1 0-15,0 3 0 16,-3 1 0-16,3 6 0 0,1 2 0 15,1 4 0-15,1-5 0 0,0 12 0 0,3-2 0 0,1 1 0 16,2 4 0-16,0 7 0 0,0-4 0 0,0 6 0 16,2-1 0-16,5 3 0 0,3 4 0 0,-1 3 0 15,0-1 0-15,-2 1 0 0,2 0 0 0,-2 1 0 16,-2-4 0-16,-1-2 0 0,1 2 0 0,-2-8 0 16,1-1 0-16,-2 1 0 0,-2-2 0 0,0-9 0 15,0 5 0-15,0-5 0 0,0-1 0 16,-4-2 0-16,-4-3 0 0,-1-6 0 0,0-1 0 0,-3-3 0 15,-1-2 0-15,-3-2 0 16,0-4 0-16,-1-1 0 0,-3-3 0 0,-1-1 0 16,0-2 0-16,1-2 0 0,1 0 0 0,-1 0 0 15,2 0 0-15,3-6 0 0,-2 0 0 0,4-6 0 16,0 3 0-16,4-5 0 0,1 4 0 0,4-5 0 16,2 2 0-16,2 0 0 0,0 0-380 0,6 0 146 15,13 0 104-15,0 1-941 0,5 2 517 0</inkml:trace>
  <inkml:trace contextRef="#ctx0" brushRef="#br0" timeOffset="101560.09">17435 7547 3931 0,'0'0'0'0,"0"0"0"0,0 0 0 16,0 0 0-16,0 0 0 0,4 0 0 0,6 0 0 0,3 0 0 0,1-1 0 0,4-4 0 0,1 4 0 0,1-3 0 0,-1 2 0 0,2 0 0 0,-1 1 0 0,-1 1 0 15,-1 0 0-15,0 0 0 16,-3 0 0-16,-2 0 0 0,2 0-194 0,-2 3 61 16,0 1 85-16,1-1-1031 0,0-1 521 0,2 2 250 15</inkml:trace>
  <inkml:trace contextRef="#ctx0" brushRef="#br0" timeOffset="101839.9">18142 7499 3444 0,'0'0'0'0,"0"0"0"0,0-3 0 0,0-2 0 0,0-6 0 0,0-1 0 0,-4 0 0 0,1-2 0 0,1 1 0 0,-2-2 0 0,0 4 259 0,-2-2-110 0,1 5-70 0,-3-2-79 16,-1 5 0-16,-3-1 0 0,0 4 0 0,-6 2 0 16,-2 0 0-16,-1 12 0 0,2 1 0 0,-5 7 0 15,5 1 0-15,0 2 0 0,5 0 0 0,0 2 0 16,7 0 0-16,1 5 0 0,6-2 0 0,0 0 0 15,0 0 0-15,9-1 0 16,5-4 0-16,4 3 0 0,1-5 0 16,2-5 0-16,1 1 0 0,1-5 0 0,-2-3 0 0,7 0 0 15,-4-5 0-15,2 0 0 16,-1-4 0-16,-1 0 0 0,-3 0 0 0,3-5-426 16,-1-7-178-16</inkml:trace>
  <inkml:trace contextRef="#ctx0" brushRef="#br0" timeOffset="102264.54">18094 6411 1670 0,'-3'-13'0'0,"1"0"0"0,0-4 0 0,0-2 0 0,0 1 0 0,1 0 0 0,-1-2 0 0,-2-1 0 0,1 1 0 0,-3 3 0 0,0 2 99 0,-3 0-36 0,-1 3 207 15,-1 7-117-15,-2 1-58 0,-5 2-29 0,0 2 126 16,-6 0-81-16,1 15-38 0,-1 4 272 0,0 6-155 16,1 1-76-16,2 4 274 0,3 0-286 15,4 2-102-15,5 0 0 0,5-2 0 0,4-1 0 0,0-4 0 16,0 6 0-16,9-8 0 16,5 0 0-16,2-3 0 0,4-1 0 0,-2-3 0 15,6-2 0-15,1 0 0 0,0-5 0 0,-1-1 0 16,2-1 0-16,-5-1-803 0,9 0 276 0,-4-3 245 15,2 2 123-15</inkml:trace>
  <inkml:trace contextRef="#ctx0" brushRef="#br0" timeOffset="102812.24">18615 7024 2363 0,'-6'-4'0'0,"1"-2"0"0,-1-1 0 0,1-3 0 0,-1-1 0 0,2-3 0 0,0-2 0 16,1 1 0-16,-1-2 0 0,-2 0 0 0,1 1 119 0,0 0-42 0,-4 4 0 0,0 0 39 0,-2 2-45 0,-2 4 0 16,-2 5 182-16,-2 1-109 0,-1 0-53 0,-2 7 90 15,-2 11-77-15,3 2-34 0,2 8 1 0,1 1 52 0,4 12-123 16,4-6 0-16,5 14 0 0,3-2 0 15,0-2 0-15,0 0 0 0,5-8 0 0,8 3 0 16,3-4 0-16,0-6 0 0,1-6 0 0,-2-5 0 16,2-4 0-16,1-4 0 0,-6-5 0 0,3-4 0 15,-1-2 0-15,-2-2 0 16,0-13 0-16,1-11 0 0,-2-3 0 0,-1-4 0 0,1-12 0 16,-2-1 0-16,1-6 0 0,1-14 0 15,0-3 0-15,2-5 0 0,0-16-268 0,3 4 7 16,-4 9 104-16,2-4-222 0,-3 8 172 0,-5 16 86 15,-1 1 42-15,-3 18 83 0,1 3-50 0,-3 7 10 16,0 10 0-16,0 4 382 0,0 6-191 0,-7 5-95 16,0 1 511-16,0 2-296 0,-1 7-96 0,-2 14-179 15,5 3 0-15,-1 8 0 16,3 6 0-16,-1 11 0 0,4 1 0 0,-2 4 0 16,2-1 0-16,0 3 0 0,0 1 0 0,0 2 0 15,0 6 0-15,0-5 0 0,0 3 0 0,0-1 0 16,0-8 0-16,2 4 0 0,0-3 0 0,0-7 0 15,0-9 0-15,3 1 0 0,-1-11 0 0,-1-2 0 16,3-4 0-16,-2-10-72 0,2-4 3 0,-1-4-780 16,3-5 398-16,2 0 212 0,0-13 101 15,1-10-304-15</inkml:trace>
  <inkml:trace contextRef="#ctx0" brushRef="#br0" timeOffset="103225.98">18820 6788 3039 0,'0'-15'0'0,"0"9"0"0,0-1 0 0,0 4 0 0,0-1 0 0,0 0 0 0,0 1 0 0,7-2 0 0,10 2 0 0,3 1 0 0,0 0 189 0,6 2 220 0,0 0-186 15,1 0-152-15,1 0-71 0,-6 0 0 16,8 2 0-16,-9 2 0 0,0 2 0 0,-3 0 0 16,0 1 0-16,-9-2 0 0,3 1 0 0,-5 1 0 0,-4 1 0 0,-1 4 0 15,-2 0 0-15,0 1 0 16,0 4 0-16,-5 7 0 0,-7-4 0 0,1 4 0 15,-4 1 0-15,2 3 0 0,-4 2 0 0,0 0 0 16,-4 7 0-16,1-3 0 0,-1 0 0 0,2-3 0 16,-5 6 0-16,5-9 0 0,-2 2 0 15,3-3 0-15,4-9 0 0,2 0 0 0,1-4 0 0,4-6 0 16,2 2 0-16,1-4 0 16,2-2 0-16,2-3 0 0,0 1 0 0,0 3 0 15,0-4 0-15,8 1 0 0,3-1 0 16,2 2 0-16,5-2 0 0,-2 2 0 0,3-3 0 0,-1 2 0 15,3-2 0-15,-2 0 0 0,1 0 0 0,0 0 0 16,-4 0 0-16,3 0 0 0,-3 0 0 0,-2 0 0 16,-1 0 0-16,-3 0 0 0,-1 0 0 0,0 0 0 15,-2 0 0-15,-4 0 0 16,-1 0-56-16,0 0-291 0,-2-2 157 0,0-2-699 16,0-6 427-16,-2 1 203 0,-10-7 117 0</inkml:trace>
  <inkml:trace contextRef="#ctx0" brushRef="#br0" timeOffset="103417.51">18779 6990 3646 0,'-12'-5'0'0,"5"3"0"0,-1-1 0 0,5 3 0 0,1-1 0 0,0 1 0 0,2 0 0 0,0 0 0 0,16 0 0 0,7 0 0 0,6 0 261 0,2 1-237 0,1 5-24 15,4 2 0-15,-2-1 0 0,1 1 0 0,-1-1 0 16,-2 1 0-16,1-1 0 0,-6 2 0 0,1-1 0 0,-7-3 0 15,2 3 0-15,-5-2 0 0,1-1 0 16,-6 1 0-16,3 0-426 0,-4-1-142 0</inkml:trace>
  <inkml:trace contextRef="#ctx0" brushRef="#br0" timeOffset="103583.08">19684 7291 3931 0,'-4'0'0'0,"4"3"0"0,0-3 0 0,0 0 0 0,-2 0 0 0,2 0 0 0,0 0 0 0,0 0 0 0,0 0 0 0,0 0 0 0,0 0 0 0,0-4 0 16,0-1 0-16,2 1 0 0,0 2 0 0</inkml:trace>
  <inkml:trace contextRef="#ctx0" brushRef="#br0" timeOffset="105367.89">20039 6711 2096 0,'0'0'0'0,"0"0"0"15,0 0 0-15,0 0 0 0,0 0 0 0,0 0 0 0,0 0 0 0,0-7 0 0,2-4 0 0,2-4 0 0,1-4 72 0,2-5 206 0,3-2-121 0,-2-1-60 0,-3 5 58 0,2-10-64 16,-1 4-28-16,-1 1 5 0,-4 1-1 0,1-3-30 16,-2 7 8-16,0-6 42 0,0 3-25 15,0 5 0-15,-5-3-26 0,-5 2 114 0,-1 5-48 0,-3 0-37 16,1 4-1-16,1 0 13 15,-4 5-77-15,0 3 0 0,0 3 0 0,-1-1 0 16,0 2 0-16,0 0 0 0,3 9 0 0,0 6 0 16,1-1 0-16,2 9 0 0,1 0 0 0,5 2 0 15,-1 7 0-15,4 3 0 0,2 3 0 0,0 5 0 16,0 2 0-16,0 1 0 0,0 4 0 16,4 0 0-16,1 1 0 0,1 1 0 0,0 0 0 0,-2 1 0 15,1 2 0-15,-1-1 0 16,0-1 0-16,-2 2 0 0,-1-3 0 0,1-3 0 15,-2-4 0-15,0-2 0 0,0-8 0 0,0 0 0 16,-2-5 0-16,-3-7 0 0,-4-3 0 0,2-3 0 16,-5-3 0-16,-1-3 0 0,-1-6 0 0,0-1 0 15,-2-4 0-15,0 0 0 0,-3 0 0 0,2-2 0 16,0-11 0-16,2-6 0 0,5-3 0 16,5-1-229-16,5-6-231 0,0 0 216 0,2-1 104 0,11-4-772 15,9-4 438-15</inkml:trace>
  <inkml:trace contextRef="#ctx0" brushRef="#br0" timeOffset="105666.65">20362 6449 2353 0,'3'-40'0'0,"-1"9"0"0,0-5 0 0,-2 2 0 0,0 5 0 0,-2 3 0 16,-9 4 0-16,2 5 0 0,-3 2 0 0,0 4 0 0,-2 5 628 0,-1 2-300 0,0 4-146 0,-3 0-72 0,-2 3 220 15,2 12-330-15,1 1 0 0,1 10 0 0,0 3 0 16,5 3 0-16,1 3 0 0,5 10 0 0,5-6 0 16,0 13 0-16,0-6 0 0,0 5 0 0,3-2 0 15,7 0 0-15,-2 0 0 0,1-1 0 0,1-3 0 16,-3-1 0-16,-3-4 0 16,1 3 0-16,-3-10 0 0,0 4 0 0,-2-1 0 15,0-4 0-15,0-2 0 0,-2-1 0 0,-5-4 0 16,-4-2 0-16,-1 0 0 0,-1-4 0 0,-1-1 0 15,2-1 0-15,-6 1 0 0,4-2 0 0,-2 1 0 16,0-4 0-16,0 3-642 0,0 4 55 0</inkml:trace>
  <inkml:trace contextRef="#ctx0" brushRef="#br0" timeOffset="106009.53">19749 7543 3144 0,'0'-2'0'0,"0"1"0"0,0-1 0 0,0 2 0 0,0 0 0 0,0 0 0 0,0 0 0 0,0 0 0 0,2 2 0 0,8 11 0 0,-2 2 368 16,-1 6-165-16,0 3 13 0,0-2-216 0,0 11 0 16,-4-5 0-16,1 0 0 0,0 1 0 0,-2-4 0 15,-1 0 0-15,1-3 0 0,-2 3 0 16,0-6 0-16,0-2 0 0,0-1 0 0,0-6 0 0,0-1 0 16,-5-3-252-16,-1-2-172 0,1-4 194 0,-1 0-506 15,3-6 340-15,-2-15 184 0,1-6 88 0,3-8-501 16,1-6 294-16</inkml:trace>
  <inkml:trace contextRef="#ctx0" brushRef="#br0" timeOffset="106240.62">19759 7491 3413 0,'-1'-23'0'0,"-2"7"0"0,3 2 0 0,0 1 0 0,0 4 0 0,0 2 0 0,8-1 0 0,7 4 0 0,2 1 0 0,8 0 0 0,-2 3 207 0,0 0-77 0,7 0 51 16,-3 12-181-16,-1 3 0 0,-1 2 0 0,-4 2 0 15,-1 3 0-15,-4 3 0 16,-1 1 0-16,-5 3 0 0,-5-2 0 0,-3 5 0 15,-2 0 0-15,0 3 0 0,-15 3 0 0,-6-2 0 16,0-4 0-16,-2-6 0 0,-6 2 0 0,1-5 0 16,0-3 0-16,-2-4 0 0,3-5 0 0,1-6 0 15,2 2 0-15,-2-7 0 0,5 0 0 0,0 0 0 16,6-3 0-16,4-6 0 0,3-4 0 0,6-4 0 16,2 0 0-16,2-4-501 0,14 2-40 15,4 1 244-15,4-3 134 0</inkml:trace>
  <inkml:trace contextRef="#ctx0" brushRef="#br0" timeOffset="106601.06">20086 7613 3309 0,'10'-2'0'0,"-1"2"0"0,0 0 0 16,-4 0 0-16,1 0 0 0,-2 0 0 0,2 0 0 0,-1 0 0 0,3 0 0 0,4 0 0 0,0 0 426 0,4 0-230 0,2 0-196 0,1 0 0 0,-1 0 0 0,3 2 0 15,-2 4 0-15,0-1 0 16,-2 1 0-16,-1 2 0 0,-2 1 0 0,-5-2 0 15,2 6 0-15,-4-5 0 0,-4 3 0 0,-1 5 0 16,-2 1 0-16,0 2 0 0,-10 4 0 0,-5 0 0 16,-4 0 0-16,1 1 0 0,-5 1 0 0,0-1 0 15,0-3 0-15,2-1 0 0,2-5 0 0,2 0 0 16,4-2 0-16,2-3 0 0,3-3 0 0,0-2 0 16,6-1 0-16,0-1 0 0,1-1 0 0,1-1 0 15,0 4 0-15,1-2 0 16,8 2 0-16,3 1 0 0,1 0 0 0,4-1 0 15,3-1 0-15,-2-1 0 0,3 2 0 0,2-1 0 16,-3-3 0-16,2 1 0 0,-1-2 0 0,-2 0 0 16,0 0 0-16,-1 0 0 0,-3 0 0 0,-4 0 0 15,1 0 0-15,-1 0 0 0,-4 0 0 0,-1-2 0 16,0-2 0-16,-4-3-735 0,0-3 203 0,0-3 247 16,-2-3 125-16</inkml:trace>
  <inkml:trace contextRef="#ctx0" brushRef="#br0" timeOffset="106770.38">20144 7732 3931 0,'-16'0'0'0,"7"0"0"0,6 0 0 0,1 0 0 0,0 0 0 0,2 0 0 0,0 1 0 0,4 4 0 0,13 2 0 0,5-1 0 0,1 1 0 0,5-4 0 15,0 4 0-15,6-4 0 0,0 1 0 0,-1-2 0 16,3-1 0-16,-3 1 0 0,-1-2 0 0,-2 3 0 15,-3-3 0-15,-1 1-724 0</inkml:trace>
  <inkml:trace contextRef="#ctx0" brushRef="#br0" timeOffset="108454.42">20715 6716 2254 0,'-8'0'0'0,"5"0"0"0,-1 0 0 0,4 0 0 0,0 0 0 0,-2 0 0 0,2 0 0 0,0 0-3 0,0 0 1 0,2 0 1 0,12 0 352 16,4 0-156-16,1-2-69 0,1-1-48 0,3 3 147 0,0 0-93 15,-1 0-47-15,2 0 0 0,-3 0-12 0,0 0-10 16,-3 0-24-16,0 0-1 0,-6 0-35 0,0 0 0 16,-3 0 45-16,-2 0-74 0,-1 0 32 15,-3 3 0-15,-1-3-21 0,-1 0 27 0,-1 2 9 16,0 3 0-16,-3 7 93 0,-11 2-114 0,-2 6 0 15,-3 3 0-15,-2 4 0 0,-8 7 0 0,6-2 0 16,-2 3 0-16,0 1 0 16,1 0 0-16,6-6 0 0,-3 2 0 0,1-2 0 15,6-2 0-15,0-4 0 0,5-5 0 0,2 0 0 16,1-2 0-16,3-4 0 0,3-3 0 0,0-1 0 16,0 0 0-16,0-4 0 0,0 3 0 0,7-2 0 15,4-1 0-15,3-1 0 0,0 2 0 0,5-5 0 0,-1 2 0 16,3-1 0-16,0-1 0 15,1 2 0-15,1-3 0 0,0 0 0 0,-3 0 0 16,-1 0 0-16,0 0 0 0,-4 0 0 0,-2 0 0 16,-2 0 0-16,-2 0 0 0,0 0 0 0,-2 0-381 15,-3 0-134-15,-1 0 228 0,1 0 128 16,-2-3-383-16,0-5 251 0</inkml:trace>
  <inkml:trace contextRef="#ctx0" brushRef="#br0" timeOffset="108626.86">20694 6871 3644 0,'-15'0'0'0,"2"4"0"0,6-1 0 0,1-2 0 0,3 3 0 0,3-4 0 0,0 3 0 0,2 1 0 0,12 0 0 0,11 3 0 16,1-2 287-16,3 0-287 0,1 0 0 0,3-1 0 16,3 2 0-16,-2-3 0 0,3 2-255 0,-3-3 127 15,-1 3 83-15,-3-3-430 16,-3 0 266-16,3-2 119 0,-4 0 64 0,-3 0-1026 0</inkml:trace>
  <inkml:trace contextRef="#ctx0" brushRef="#br0" timeOffset="108901.2">21209 6567 2886 0,'2'-19'0'0,"-2"6"0"0,2 2 0 0,3 2 0 0,3 0 0 0,2 0 0 0,1 6 0 0,3 0 0 0,2 3 0 0,-2 0 0 0,2 5 201 0,-2 6-81 16,-2 6 120-16,1 4-101 0,-8 1-50 0,-3 1-68 15,0 5 17-15,-2 0 0 0,-4-2 0 0,-8 1-101 16,-6-3 50-16,2-7 35 0,-9 3-9 0,3-7 68 16,3-3-43-16,-2-4 0 0,2-3-33 0,3 0-5 15,2-3 0-15,5 0 0 0,2 0 0 0,1 0 0 16,5 0 0-16,-1 0 0 0,2 0 0 0,0 0 0 16,3-5 0-16,16 3 0 15,2-4 0-15,0 1 0 0,9 0 0 0,-2 1 0 16,1 3 0-16,1-2 0 0,2 1-84 0,-2 2-389 15,3 0 193-15,-1 0-782 0,2 8 512 0</inkml:trace>
  <inkml:trace contextRef="#ctx0" brushRef="#br0" timeOffset="109327.67">21801 6929 2334 0,'0'0'-1'0,"0"0"0"0,-2-1 1 0,-5-9 0 0,-2-2 0 0,2-3 0 0,0-3 0 0,1 1 0 0,-2-1 0 0,1-2 0 0,1 6 91 0,-3-1 101 0,-1 5-77 0,-2 3-39 16,-4 3 250-16,0 4-134 0,-9 0-82 0,2 17 173 16,-7 10-123-16,5 2-106 0,2 8-54 0,6-6 0 15,4 6 0-15,4 2 0 0,4-3 0 0,5 0 0 16,0-4 0-16,2-7 0 0,13 2 0 0,-2-7 0 16,5-4 0-16,3-4 0 15,-1-4 0-15,1-7 0 0,1-1 0 0,2 0 0 16,-3-15 0-16,0-6 0 0,0-5 0 0,-3-6 0 15,-1-2 0-15,0-7 0 0,-5 2 0 0,0 0 0 16,-2 1-80-16,1-11 8 0,0 0 0 0,-2-4 29 16,3-7 5-16,-3 2 0 0,0 7-8 0,0-3 9 15,-6 5-1-15,1 15 63 0,-2 6-31 0,-2 6-1 16,0 9-40-16,0 3 521 0,0 5-449 0,-9 5-25 16,-7 13 0-16,4 19 0 15,-2 1 0-15,1 17 0 0,3-2 0 0,3 7 0 16,5 1 0-16,2 0 0 0,0-4 0 0,0 1 0 15,7-4 0-15,5-4 0 0,-1 0 0 0,1-1 0 16,-3-8 0-16,2 3 0 0,-1-5 0 0,-3-3 0 16,0-8 0-16,3-5-912 0,0-6 345 0,1-5 269 15,-1-7 129-15,-1 0-655 0,0-14 394 0</inkml:trace>
  <inkml:trace contextRef="#ctx0" brushRef="#br0" timeOffset="109539.63">21994 6949 1770 0,'2'-36'0'0,"0"6"0"0,-1 0 0 0,1 7 0 0,0 2 0 0,1 4 0 0,-1 4 0 0,3 4 0 0,1 1 0 0,3 5 0 0,3 1 82 0,0 2 633 16,6 0 83-16,-4 11-385 0,5 10-260 0,-2-1-153 16,-2 6 0-16,-4 3 0 0,-2 3 0 0,-2 0 0 15,-4 4 0-15,-3-3 0 16,0 3 0-16,-3-2 0 0,-13 0 0 0,-5-1 0 0,1-5 0 0,-4-1 0 16,-1-7 0-16,-1-3 0 15,2-5 0-15,-6-3 0 0,3-5 0 0,6-4 0 16,-1 0 0-16,3 0 0 0,4-10 0 0,4-1-141 15,7-4-96-15,4 0 98 0,0-3 51 0,15 0-713 16,8 0 372-16,3-1 201 0</inkml:trace>
  <inkml:trace contextRef="#ctx0" brushRef="#br0" timeOffset="110125.34">22470 6870 2673 0,'14'-16'0'0,"-3"5"0"0,-3-4 0 0,-6 0 0 0,-2 4 0 0,0-2 0 0,-3 1 0 0,-11 3 0 0,-1 3 0 0,-4 1 0 0,-5 4 197 0,-3 1 392 0,2 1-276 0,-2 12-154 16,1 5-159-16,3 3 0 0,5 3 0 0,2 3 0 16,5 3 0-16,6 4 0 0,5-1 0 0,0 4 0 15,0 0 0-15,9-1 0 0,6-1 0 0,4-3 0 16,5-4 0-16,3-4 0 16,5-3 0-16,0-4 0 0,3-6 0 0,2-5 0 15,1-6 0-15,-1 0 0 0,0-2 0 0,0-13 0 16,-3-3 0-16,-1-5-61 0,-2-1-143 0,-3-4 82 15,-2-2 41-15,-3-3-26 0,-5 0 35 0,-2-5-9 16,-5-5 71-16,-8 7-27 0,-1 1 0 0,-2 3 53 16,0 3-27-16,-9 11-9 0,-8-1-18 0,-5 6 526 15,-3 9-261-15,-1 4-82 0,1 0-140 0,4 0-5 16,-1 17 0-16,3 2 0 16,5 5 0-16,2 2 0 0,6 5 0 0,3 0 0 15,3 2 0-15,0 1 0 0,1-1 0 0,7-3 0 16,7-2 0-16,-4-7 0 0,7 5 0 0,-8-11 0 15,6 1 0-15,-3-6 0 0,-1-2 0 0,0-6 0 16,1-2 0-16,1 0 0 0,-3-4 0 0,-2-12 0 16,3-7 0-16,-1-2 0 0,-2-7 0 0,1-5 0 15,1-3 0-15,0-6 0 16,2-4 0-16,2-8-79 0,4-11 17 0,2-3-293 16,1-14 159-16,-1 4 80 0,-5 14 30 0,1 2-222 15,-9 17 135-15,-3 12 68 0,-2 7 34 0,-1 4 416 16,-2 11-200-16,0 3-86 0,0 6 747 0,-5 4-610 15,-6 2-196-15,0 14 0 0,3 10 0 0,-1 14 0 16,4 3 0-16,3 10 0 0,-2 14 0 0,4-3 0 16,0-7 0-16,0 16 0 0,2-11 0 0,5-6 0 15,7 2 0-15,-3-4 0 0,3-3 0 0,0-5 0 16,-1-1 0-16,1-10 0 0,-2-1 0 16,-1-4 0-16,1-11 0 0,-1-2-198 15,1-7 39-15,1-8-867 0,-1 0 493 0,2-12 247 16</inkml:trace>
  <inkml:trace contextRef="#ctx0" brushRef="#br0" timeOffset="110276.3">23221 6733 3451 0,'0'-15'0'0,"0"8"0"0,0 2 0 0,0 1 0 0,-2 2 0 0,0 2 0 0,0 0 0 0,2 0 0 0,0 2 0 0,0 12 0 0,2 1 150 0,7 1 180 0,3 1-330 0,3 1 0 15,0 0 0-15,0-1 0 0,2-1 0 0,-2-2-549 16,0-2 194-16,0-1 191 0,-3-3 100 0,4-3-405 15,-3-3 147-15,0-1 160 0,0-1-65 0</inkml:trace>
  <inkml:trace contextRef="#ctx0" brushRef="#br0" timeOffset="110595.8">23585 6567 2811 0,'0'-13'-1'15,"0"4"1"-15,0-1 0 0,0 3 0 0,0 3 0 0,0 2 0 0,0 0 0 0,0 2 0 0,-2 0 0 0,-1 6 0 0,-4 14 651 0,-2 4-307 0,0 6-218 0,-5 5-126 16,-2 9 0-16,-3 4 0 0,1 0 0 0,-5 5 0 0,-2 9 0 0,4-9 0 16,-6 14 0-16,1-3 0 0,1 2 0 0,-1 1 0 15,3-3 0-15,3-9 0 0,-3 10 0 0,6-11 0 16,-3 0 0-16,2 0 0 0,2-1 0 0,0-5 0 16,2 1 0-16,0-6 0 15,1-6 0-15,1-4 0 0,3-5 0 0,2-7 0 16,0-2 0-16,0-8 0 0,2 0 0 0,1-3 0 15,1-2 0-15,1-5 0 0,0 3 0 16,2-2 0-16,-2 0 0 0,0 0 0 0,2-1 0 16,-1 2 0-16,-1 0 0 0,2-1 0 0,-2 0 0 15,2-1 0-15,-3-1 0 0,3 0 0 0,0 3 0 16,-2-3 0-16,2 0 0 0,0 0-96 0,0 0 26 16,0-10-592-16</inkml:trace>
  <inkml:trace contextRef="#ctx0" brushRef="#br0" timeOffset="110780.29">23635 7714 3931 0,'-2'0'0'0,"-1"0"0"0,3 0 0 0,0 0 0 0,-2 0 0 0,-2 0 0 0,3-1 0 0,1-5 0 0,0-2 0 0,0-1 0 0,0 0 0 0,1 2 0 0,5 0 0 16,2-2 0-16</inkml:trace>
  <inkml:trace contextRef="#ctx0" brushRef="#br0" timeOffset="114952.54">20647 7658 2642 0,'-2'-1'0'0,"2"-3"0"0,-2-2 0 0,2 2 0 0,-1-1 0 0,1-1 0 0,0 4 0 0,0-1 0 0,0 0 0 0,0 1 0 0,0 1 150 0,1 1-57 16,6 0 265-16,4 0-160 0,0 0-82 0,2 3 231 15,2 3-320-15,4 2-27 0,3-1 0 0,2 1 0 16,3-3 0-16,1 1 0 0,0-2 0 0,1-2 0 16,3 2 0-16,-2-3 0 0,0-1 0 15,-4 0 0-15,6 2 0 0,-5-2 0 0,-6 0 0 0,2 0 0 16,-2 2 0-16,-1-2 0 0,-4 0 0 0,-2 2 0 15,-2-2 0-15,-3 0 0 0,-2 0 0 0,-1 0 0 16,0 0 0-16,-2 0 0 0,-2 0 0 0,1-6 0 16,-1-2 0-16,0-2 0 0,-2 2 0 15,0 0 0-15,0 5-159 0,2-2-253 16,0 5 178-16</inkml:trace>
  <inkml:trace contextRef="#ctx0" brushRef="#br0" timeOffset="115794.78">22056 7682 1701 0,'-4'0'0'0,"-3"0"0"0,2-1 0 0,-2-1 0 0,0 0 0 0,1 0 0 0,1 1 0 0,0-1 0 0,-2 0 0 0,2 0 0 0,1 2 59 0,-1-1-57 0,1 1 0 0,2 0 43 16,-2 0 30-16,3 0 1 0,-1-3-40 0,-1 3 0 16,-1 0 108-16,3-2-45 0,-1 2-36 0,-2-2 71 15,0 2-48-15,1-2-26 0,-3 1 1 0,1 1 194 16,-3 0-113-16,-3 0-54 0,2 0-26 0,-5 0 114 15,3 0-71-15,-1 0-25 0,-1 0-9 0,4 0 68 16,-1 1-52-16,3 3-40 16,0-2-47-16,3-2 0 0,0 3 0 0,3-3 0 15,1 0 0-15,0 0 0 0,0 0 0 0,0 0 0 16,0 0 0-16,0 0 0 0,0 0 0 0,0 0 0 16,0 0 0-16,0 0 0 0,0 1 0 0,3-1 0 15,5 2 0-15,2-2 0 0,4 2 0 0,2 0 0 16,9-2 0-16,3 0 0 15,6 1 0-15,12-1 0 0,0 0 0 0,11 0 0 16,12 0 0-16,5 0 0 0,18 0 0 0,0 0 0 16,-3 0 0-16,-6 0 0 0,16 0 0 0,-25 6 0 0,1 1 0 15,-6 4 0-15,-7 1 0 0,-9-1 0 0,-2 2 0 16,-3-2 0-16,-9-3 0 0,-2-1 0 0,-3 1 0 16,-10-3 0-16,1-4 0 0,-7 1 0 0,-2-2 0 15,-7 0 0-15,-2 0 0 16,-1 0 0-16,0 0 0 0,-4-2 0 0,0-4 0 15,-1 0 0-15,1-1 0 0,0-1 0 0,-2 2 0 16,0 2 0-16,0-1 0 0,0 1 0 0,2 4 0 16</inkml:trace>
  <inkml:trace contextRef="#ctx0" brushRef="#br0" timeOffset="120814.37">24090 6809 3140 0,'0'0'0'0,"0"0"0"0,0 0 0 0,0 0 0 0,0 0 0 0,0 0 0 0,0 0 0 0,0 0 0 0,2 0 0 0,6 0 0 0,1 0 198 0,2 0-81 0,1 0-31 16,0 0 139-16,1 0-93 0,-1 0-99 0,-3 0-33 15,2 0 0-15,-1-2 0 0,0-1 0 0,-1 1 0 16,-3 0 0-16,1 0 0 0,1 1-587 0,-3-1 314 16,1 2 79-16,0 0 103 15,-2 0-873-15,-3 0 464 0</inkml:trace>
  <inkml:trace contextRef="#ctx0" brushRef="#br0" timeOffset="120975.61">24126 7016 3259 0,'-13'8'0'0,"4"-1"0"0,1-3 0 0,4-1 0 0,0-3 0 0,2 2 0 0,1-2 0 0,1 0 0 0,0 0 0 0,0 2 0 0,5 1 297 0,9-3-129 0,2 1-66 15,3-1-32-15,-1 0-100 0,5 0 28 0,0 2 1 16,0-2-585-16,-1 3 311 16,-1-2 156-16,2 3 87 0,-7-1-925 0</inkml:trace>
  <inkml:trace contextRef="#ctx0" brushRef="#br0" timeOffset="121393.29">25082 6600 2018 0,'0'-23'-3'16,"0"-2"1"-16,0-1 0 0,0-4 1 0,-2 2 0 0,-1-2 1 0,2-2 0 0,1 1-1 0,-2 9 1 0,0-4 0 0,-1 3 78 0,-1 7 82 0,-1 2-61 0,-1 5-31 0,-1 0 174 0,1 3-106 16,-3 3-49-16,-2 2-25 0,1 1 179 0,-1 0-101 15,-5 11-42-15,2 6-34 16,-2 4 105-16,1 2-66 0,-2 6-32 0,4 5 34 0,0 2-105 16,0 7 0-16,4 1 0 0,1 0 0 0,2 5 0 15,6 0 0-15,0 0 0 0,0 2 0 0,0 1 0 16,2-1 0-16,8-1 0 0,1 0 0 15,-2-8 0-15,3 12 0 0,-3-6 0 0,-2-1 0 0,-1-2 0 16,-4-2 0-16,-1-7 0 16,-1 3 0-16,0 1 0 0,-3-4 0 0,-6-3 0 15,-6 0 0-15,0-6 0 0,0 0 0 0,-2-5 0 16,-1-5 0-16,0-4 0 0,1-2 0 0,-1-3 0 16,2-6 0-16,0 0 0 0,0-2 0 0,3 0 0 15,2-4 0-15,3-8 0 0,3-3 0 0,5-1 0 16,0-9-494-16,2 3-17 0,9-4 236 0,9-1-762 15</inkml:trace>
  <inkml:trace contextRef="#ctx0" brushRef="#br0" timeOffset="121542.2">24965 7233 3485 0,'8'1'0'0,"3"3"0"16,-1-1 0-16,-4-3 0 0,3 2 0 0,-4-2 0 0,1 0 0 0,4 0 0 0,-3 0 0 0,6 0 0 0,-1 0 152 0,0 0 142 0,6-2-294 0,-3 0 0 0,5-2 0 0,3-1-183 15,1 1 98-15,2 0 60 16,-1 3-441-16,0-2 251 0,4 3 125 0,1 0-994 16</inkml:trace>
  <inkml:trace contextRef="#ctx0" brushRef="#br0" timeOffset="121779.84">25618 7217 2482 0,'7'0'0'0,"-2"-2"0"0,-3-6 0 0,0-1 0 0,-2 0-1 0,0-5-1 0,0 6 0 0,0-7-1 0,0 3 1 0,-6 1 1 0,1 3 289 0,-5-2-126 0,1 7 287 0,-7-1-211 16,2 4-100-16,-7 0-51 0,1 6 11 0,-3 9-98 15,5 0 0-15,-4 7 0 0,8-2 0 0,0 2 0 16,7-2 0-16,2 7 0 0,5-7 0 0,0 7 0 16,0-3 0-16,5-1 0 15,8-3 0-15,4 1 0 0,0-6 0 0,6 2 0 0,3-4 0 0,-1-4 0 16,-1-3 0-16,-4-2 0 0,5-2-23 0,-2-2-571 15,-1 0 279-15,-2 0 139 0,1-2 69 16</inkml:trace>
  <inkml:trace contextRef="#ctx0" brushRef="#br0" timeOffset="122114.79">25760 6342 2068 0,'0'-25'0'0,"0"1"0"0,-2-2 0 0,-2 0 0 0,1 1 0 0,-5-1 0 0,3 7 0 0,-5 0 0 0,-1 5 0 0,-2 0 0 0,-2 6 103 16,-4 2-33-16,-5 6 234 15,-5 0-139-15,-1 8-64 0,0 9-32 0,-2 3 127 16,4 6-79-16,1 0-31 0,7 2 343 0,3 0-206 16,5 1-223-16,7 1 0 0,5-3 0 0,0-1 0 15,2 5 0-15,12-5 0 0,2 1 0 0,6-3 0 16,1-3 0-16,6-1 0 0,-1-3 0 0,2-2 0 16,2-4 0-16,0-1-593 0,-2-2 72 0,2-2 186 15,-2 0-349-15</inkml:trace>
  <inkml:trace contextRef="#ctx0" brushRef="#br0" timeOffset="122558.28">26038 6610 3651 0,'-15'0'-2'0,"10"0"1"0,1 0 1 0,4 0 0 0,-3 0 0 0,3 0 0 0,0 0 0 0,0 0 0 15,8 0 0-15,11 0 0 0,5 0 243 0,4 0-203 0,4 0-40 0,-2 0 0 0,4 0 0 16,-4 2 0-16,-3-2 0 0,-1 4 0 0,-1 0 0 16,-7 1 0-16,-4 1 0 0,0 1 0 0,-6-1 0 15,0 6 0-15,-8-1 0 0,0 4 0 16,0 3 0-16,-7 5 0 0,-9 1 0 0,-9 6 0 15,-1 0 0-15,0 1 0 0,-2 1 0 16,3-4 0-16,-7 6 0 0,10-9 0 0,-4 4 0 16,5-3 0-16,4-3 0 0,3-5 0 0,3-1 0 15,2-3 0-15,4-2 0 0,3-2 0 0,2-2 0 16,0-1 0-16,0-1 0 0,2 1 0 0,7 0 0 16,5-1 0-16,5 0 0 0,3 0 0 0,4-3 0 15,-1 2 0-15,4-4 0 0,-1 1 0 0,-2-2 0 16,-1 0 0-16,7 0 0 15,-11 0 0-15,3 0 0 0,-2 0 0 0,-2 0 0 0,-5 0 0 16,0 0 0-16,-7 0-240 0,0 0 57 16,-4 0 75-16,0-2-734 0,-2-5 394 0,-2-7 210 15</inkml:trace>
  <inkml:trace contextRef="#ctx0" brushRef="#br0" timeOffset="122730.81">26088 6841 3931 0,'-12'2'0'0,"5"-2"0"0,4 2 0 0,0 0 0 0,2-2 0 0,1 0 0 0,0 2 0 0,1 2 0 0,14 2 0 0,7 0 0 0,1 2 0 0,3-3 0 0,4 3 0 15,0-3 0-15,0 0 0 0,0-2 0 0,2 1 0 16,-7-1 0-16,8-3 0 0,-10 0-249 0,1 0-156 16,-1 0 221-16,-2 0-933 0,-3 0 529 0</inkml:trace>
  <inkml:trace contextRef="#ctx0" brushRef="#br0" timeOffset="123024.64">26602 6413 3029 0,'-6'-13'0'0,"6"8"0"0,0 3 0 0,0-2 0 0,0 0 0 0,3 2 0 0,7 0 0 0,3 2 0 0,-1 0 0 0,5 0 0 0,-1 2 324 0,-2 8-145 0,2 5-7 16,-3 1-73-16,-4 3-32 15,-1 6-6-15,-6 1-157 0,-2 0 62 0,0-3 44 16,-11 6-9-16,-4-4-93 0,-1-4 64 0,-4-3 32 16,4-4 0-16,-1-1 143 0,3-4-63 0,3-3-84 15,1 0 0-15,3-4 0 0,3 0 0 0,2-2 0 16,0 0 0-16,2 0 0 0,0 0 0 16,0 0 0-16,2 0 0 0,11 0 0 0,8 0 0 15,-2-2 0-15,6-2 0 0,0 0 0 0,2 2 0 16,-5-2 0-16,8 3 0 0,-4-2 0 0,-2 2 0 15,-1-1-47-15,-3 2-63 0,-2 0-1108 0</inkml:trace>
  <inkml:trace contextRef="#ctx0" brushRef="#br0" timeOffset="124035.95">27321 6423 2102 0,'0'-5'0'0,"0"-2"0"0,0 2 0 0,-2-1 0 0,-2 1 0 0,1 1 0 0,-3-2 0 0,3 4 0 0,-4 0 0 0,0 0 0 0,0 2 87 0,-7 0 285 0,-2 14-159 16,-4 8-93-16,-1 8-41 0,-4 4 149 0,2 7-96 15,2 2-47-15,1 3 378 0,1 2-413 0,6 1-50 16,1 2 0-16,5-2 0 0,5-2 0 0,2-4 0 16,0 7 0-16,2-2 0 0,6-6 0 0,7 3 0 15,0-5 0-15,3-5 0 0,5 6 0 16,-4-12 0-16,3 1 0 0,3-1 0 15,0-6 0-15,-4-2-334 0,4-1-139 0,0-8 210 16,-1-1 112-16,2-6-689 0</inkml:trace>
  <inkml:trace contextRef="#ctx0" brushRef="#br0" timeOffset="124442.19">27960 6585 1696 0,'0'-25'0'0,"0"4"0"0,0-2 0 0,0-3 0 0,3 0 0 0,-3-4 0 0,0 2 0 0,0-5 0 0,0 9 0 0,0-3 0 0,0 4 103 0,0 3 161 0,-9 4-114 0,-1 3-57 15,-1 4-19-15,-2 1 181 0,-2 4-110 0,0 2-54 16,0 2-27-16,0 0 107 15,-3 4-57-15,4 9-44 0,-3 6 280 0,4 3-156 16,0 5-97-16,3 3-97 0,3 6 0 0,1 4 0 16,4 4 0-16,-1 1 0 0,3 2 0 0,0 2 0 15,0-5 0-15,0 11 0 0,5-5 0 0,1-2 0 16,0-3 0-16,-3 1 0 0,1-5 0 0,-3 7 0 16,2-4 0-16,-3-3 0 0,0-7 0 15,0 5 0-15,0-5 0 0,-8 0 0 0,-1-5 0 0,-3-1 0 16,3-10 0-16,-3 0 0 15,-1 0 0-15,1-9 0 0,-2 0 0 0,0-5 0 16,1-2 0-16,3-2-9 0,1 0-281 0,-3 0 126 16,6-9 64-16,5-12-251 0,1-4 157 0,0-10 79 15,8 1-730-15,14-9 409 0</inkml:trace>
  <inkml:trace contextRef="#ctx0" brushRef="#br0" timeOffset="124698.39">28323 6325 2948 0,'10'-33'0'0,"-3"6"0"0,-5 3 0 0,0 1 0 0,-2 8 0 0,0 2 0 0,-9 5 0 0,-3 4 0 0,-2 2 0 0,-5 2 0 0,-3 0 563 0,-1 14-263 16,0 5-180-16,3 7-120 0,1 2 0 0,3 11 0 16,2 1 0-16,5 6 0 0,1 0 0 0,4 4 0 15,4 1 0-15,0 0 0 0,0-2 0 16,0-2 0-16,0-2 0 0,0-8 0 15,4 8 0-15,-2-11 0 0,2 4 0 0,-1-5 0 16,-1 2 0-16,-2-4 0 0,0 1 0 0,0-4 0 16,-3 2 0-16,-9-1-597 0,0-3 270 0,0-5 136 15,-4 5 82-15,0-5-656 0,-3-1 364 0</inkml:trace>
  <inkml:trace contextRef="#ctx0" brushRef="#br0" timeOffset="125166.63">27768 7375 3157 0,'-11'0'0'0,"6"0"0"0,2 0 0 0,-1 0 0 0,3 0 0 0,-1 0 0 15,0 5 0-15,2 6 0 0,0 5 0 0,0 6 0 0,0 1 563 0,2 8-352 0,0 0-211 16,5 1 0-16,-3 1 0 0,-2-1 0 0,6 2 0 15,-5-4 0-15,-1-2 0 0,0-3 0 0,0-2 0 16,-2-3 0-16,0-3 0 0,0-6 0 0,0-2-366 16,0-3-21-16,0-4 187 0,-6-2-4 0,3 0-401 15,-5-9 285-15,7-10 141 0,-3-8-361 0,3-2 252 16,1-7 117-16,0-11 72 0,0 2-191 0,0-3 131 16,0-2 80-16,0 11 35 0,0 1 44 0,0 4 0 15,0 11 0-15,0 2 109 0,1 2-90 16,3 5-27-16,5 3-10 0,0 2 672 0,2 2-289 15,4 4-191-15,2 1 539 0,1 2-338 0,1 0-160 16,2 0-95-16,-4 10 245 0,3 5-164 0,-2 3-83 16,-6 4 25-16,-2-2-45 15,-2 8-35-15,-5-2-1 0,-3 1-23 0,0 1-3 0,-3-2 0 16,-13 2 9-16,-3 0-38 0,-3-1-7 16,-4-1 0-16,1-6 0 0,0-1 0 0,3-3 0 15,-2-5 0-15,3 0 0 0,1-6 0 0,2-3 0 16,6-2-158-16,-1 0-43 0,5 0 103 0,1 0 32 15,5-7-612-15,2-4 321 0,0-2 160 0,5-1 72 16,9 1-293-16,8-4 191 0</inkml:trace>
  <inkml:trace contextRef="#ctx0" brushRef="#br0" timeOffset="125522.6">28097 7388 1848 0,'8'0'0'0,"-3"0"0"0,0 0 0 0,3 0 0 0,-4 0 0 0,5 0 0 0,0-2 0 0,1 0 0 0,3 2 0 0,-1 0 0 0,2 0 175 0,1 0-60 0,-2 0-44 0,4 4-1 0,1 2 39 16,-5-3-36-16,3 4-1 0,-4-1 23 15,0 2-34-15,-1-1-8 0,-6 0-17 0,-1 6 101 0,-4-2-50 16,0 4-16-16,-4 0-10 0,-12 5 182 15,-2 1-104-15,-6 1-51 0,1-1 219 0,-5 2-287 16,3-3-20-16,1 0 0 0,3 0 0 0,6-3 0 16,0-2 0-16,6-4 0 0,4 0 0 0,-2 1 0 15,7-3 0-15,0 1 0 0,0-2 0 0,4 0 0 16,10-1 0-16,-1 0 0 0,5-4 0 0,2 1 0 16,2-4 0-16,-2 0 0 0,1 0 0 0,-2 0 0 15,-3 0-272-15,-2 0 43 16,-3 0 96-16,1 0-500 0,-5-1 303 0,-4-2 147 0,1 0 74 15,-3-6-486-15,-1 3 279 0</inkml:trace>
  <inkml:trace contextRef="#ctx0" brushRef="#br0" timeOffset="125677.02">28123 7521 3325 0,'-13'-6'0'0,"8"5"0"0,0-2 0 0,1 2 0 0,0-1 0 0,4 2 0 0,-2-2 0 0,2 2 0 0,0 0 0 0,7 0 0 0,11 2 128 15,-1 4 103-15,6 0-98 0,5-1-48 0,-6-1-210 16,11 1 76-16,-5-1 42 0,-1-2 1 0,1-1-736 16,-2-1 389-16,-3 0 203 0</inkml:trace>
  <inkml:trace contextRef="#ctx0" brushRef="#br0" timeOffset="126106.21">28650 6812 1964 0,'-3'-24'0'0,"-3"8"0"0,1 1 0 0,-2 4 0 0,-4 1 0 0,4 5 0 0,-3 3 0 0,1 2 0 0,-2 0 0 0,-2 9 0 0,2 10 292 0,-3 9-133 15,6 2-61-15,-2 6-32 0,5 4 138 0,3 1-84 16,2-6-34-16,0 2-8 0,0-5-24 15,2-1-18-15,6-9-1 0,4 0-107 0,-1-6 63 0,0-5 18 16,0-3 0-16,3-7-71 0,-1-1 49 0,2-4 24 16,-1-15 10-16,-2-6-191 0,1-6 56 0,1-8 60 15,-2 0-195-15,1-2 114 0,-3 1 14 0,1-10-30 16,3 0 57-16,-4 0 29 0,5-3 1 0,-3-11 49 16,1 10-30-16,4-12 10 0,-9 17-1 0,5 2 165 15,-9 17-83-15,-3 5-40 16,1 10 253-16,-2 1-122 0,0 5-78 0,0 5-39 15,0 4 623-15,-9 11-304 0,-2 12-143 0,5 5 163 16,-3 11-359-16,2 6 0 0,-2 4 0 0,4 2 0 16,0-1 0-16,3-1 0 0,0 2 0 0,0-4 0 15,2-2 0-15,0-3 0 0,0-7 0 0,2 3 0 16,3-5 0-16,0-3 0 0,0-7-239 0,5-1-197 16,-3-5 207-16,0-7-779 0,1-7 487 0</inkml:trace>
  <inkml:trace contextRef="#ctx0" brushRef="#br0" timeOffset="126317.67">28933 6779 2604 0,'5'-12'0'0,"-2"2"0"0,2 2 0 0,-3 5 0 0,-2 0 0 0,5 1 0 0,0 2 0 0,3 0 0 0,0 8 0 0,1 7 0 0,-2 4 365 0,-1 2-165 0,-2 3-73 16,0 4 52-16,-4-1-72 0,0-1-35 0,0 1-1 15,-12 2-73-15,-4-3 47 16,-3-1-10-16,-2-1-72 0,-1-3 37 0,-4-1-1 15,1-6 37-15,0-5-181 0,-3 3 86 0,8-10 47 16,-2 1 24-16,7-3-436 0,0 0 209 0,7 0 50 16,2-13-367-16,6-6 248 0,0-3 124 0,8-7 63 15,14-5-553-15,2 4 299 0</inkml:trace>
  <inkml:trace contextRef="#ctx0" brushRef="#br0" timeOffset="126856.13">29045 6760 2740 0,'5'-3'0'0,"-2"2"0"0,0 1 0 0,-3 0 0 0,0 0 0 0,0 0 0 0,-3 0 0 0,-5 0 0 0,-3 4 0 0,-3 8 0 0,3 4 125 0,2 0-45 0,-1 4 460 16,-2 5-256-16,8 1-125 0,1 2-156 0,2 1-3 15,1 0 0-15,0 1 0 0,6 0-57 0,8 0-149 16,5-5 121-16,1-2 60 0,4-5-820 0,4-2 445 16,-1-8 85-16,3-2-432 0,-3-6 356 15,2 0 178-15,-4 0 89 0,-1-4-98 0,1-10 98 16,-2-1 44-16,-5-6 0 0,1-4 63 15,-3-1 17-15,-2-4 0 0,2-3 135 0,-7-3-103 16,-4 2-33-16,0-2-1 0,-1 4 280 0,-4 9-166 16,0 0-69-16,-14 3 574 0,-2 5-256 0,-10 4-163 15,6 8-72-15,-8 0 168 0,3 3-129 0,1 3-64 16,4 11-34-16,-1 5 283 0,12-1-149 0,-4 6-87 16,5 2 221-16,6 2-150 0,2-2-75 15,0 2-37-15,0-5-36 0,2 5-37 16,11-4 0-16,-3-7 0 0,4 2 0 0,1-3 0 15,-2-5 0-15,3-4 0 0,-2-3-4 0,2-4-27 16,0 0 33-16,-2-4-138 0,0-11 44 0,2-6 53 16,-4-1-369-16,1-4 189 0,-1-3 78 0,-2-3 53 15,5-3-88-15,0-6 75 0,0-3 33 0,0-3-75 16,2-1 54-16,-2-7 27 0,3 2-10 0,-1-5-50 16,-6 9 44-16,-4 12-1 0,-2 3 43 0,-3 12 60 15,-2 5-38-15,0 3 8 16,0 7 517-16,0 4-273 0,-7 3-98 0,-1 0-81 15,1 16 532-15,-3 11-283 0,2 4-135 0,1 13-15 16,0 1-158-16,-1 4 0 0,6-6 0 0,-1 15 0 16,2-9 0-16,1-1 0 0,0-2 0 0,0-3 0 15,0-6 0-15,4 1 0 0,3-3 0 0,3-5-91 16,-3-1 33-16,1-10-17 0,-1-1-880 0,3-4 464 16,-2-7 228-16,4-5-526 0,2-2 377 0</inkml:trace>
  <inkml:trace contextRef="#ctx0" brushRef="#br0" timeOffset="127005.95">29644 6770 2760 0,'0'-21'0'0,"-3"10"0"0,3 0 0 0,-1 1 0 0,1 7 0 0,-2-1 0 0,2 2 0 0,0 2 0 0,0 0 0 0,6 2 0 0,6 6 130 16,0 8-47-16,4-1-6 0,-4 3-9 0,1 0-33 16,1 1-504-16,0-2 252 0,-5 0 126 0,4-2 72 15,-3 0-301-15,2-4 177 0,-4-2 90 16,2-3-709-16,-1-2 363 0</inkml:trace>
  <inkml:trace contextRef="#ctx0" brushRef="#br0" timeOffset="127203.43">29894 6783 2364 0,'3'-21'0'0,"2"5"0"0,0 1 0 0,-5 2 0 16,0 3 0-16,0 2 0 0,0 3 0 0,0 3 0 0,-8 2 0 0,-5 0 0 0,-1 11 120 0,1 12 422 0,-9 9-254 0,1 4-125 0,-1 3-65 0,4-3 258 15,-9 14-356-15,2-3 0 16,2-2 0-16,1 0 0 0,-1 0 0 0,7-7 0 15,-6 7 0-15,7-13 0 0,-2 2 0 0,4-6 0 16,-1-4 0-16,3-1 0 0,2-4 0 0,3-10-170 16,2-2-200-16,1-3 176 0,0-4 28 0,3 0-473 15,0-9 307-15,0-14 147 0,3-3-408 16,12-13 278-16</inkml:trace>
  <inkml:trace contextRef="#ctx0" brushRef="#br0" timeOffset="127390.45">29932 6438 3511 0,'16'-10'0'0,"5"5"0"0,-4 0 0 0,0 4 0 0,0 1 0 0,-1 1 0 0,5 16 0 16,4 8 0-16,-8 4 0 0,8 8 0 0,-5 4 420 0,-5 2-420 0,0 4 0 0,-8 2 0 0,-4 2 0 0,-3-1 0 0,0 2 0 16,-12 0 0-16,-13 8 0 15,-3-6 0-15,-2-7 0 0,-7 12 0 0,2-8 0 16,4-11 0-16,0 1-242 0,2-13-142 0,-1 3 197 15,1-7-11-15</inkml:trace>
  <inkml:trace contextRef="#ctx0" brushRef="#br0" timeOffset="128322.03">30785 6272 2032 0,'0'-11'0'0,"0"7"0"0,0 3 0 0,0-2 0 0,0 3 0 0,0 0 0 0,0 0 0 16,0 8 0-16,0 15 0 0,0 1 0 0,0 10 280 0,0 9-127 0,-2 4-58 0,-4 4 413 16,1 4-237-16,0-2-117 0,2 6 150 0,-1-3-170 15,2-2-134-15,1-1 0 0,1-3 0 0,0-2 0 16,0-8 0-16,0 0 0 0,0-2 0 16,0-6 0-16,1-2 0 0,3-10 0 0,-2 2 0 0,-1-9 0 15,1-3 0-15,0-5 0 16,-1-2 0-16,-1-3 0 0,0 0 0 0,0 0 0 15,0-5 0-15,-5-11 0 0,-2 0 0 0,-4-3 0 0,3-4 0 16,-6-5 0-16,3 0 0 0,-3 2 0 16,-4-3-29-16,4 7-170 0,-2 5 73 0,-2 0 50 15,-1 8-1-15,-4 1 246 0,3 6-103 0,-5 2-50 16,7 0 240-16,-4 17-256 0,4 2 0 0,4 2 0 16,1 6 0-16,5-3 0 0,1 7 0 0,7-1 0 15,0 1 0-15,0-1 0 0,0-2 0 0,7-3 0 16,6 0 0-1,2-4 0-15,0-4 0 0,5 1 0 0,-3-7 0 0,6-4 0 0,5-3 0 0,-1-4 0 16,6 0 0-16,-1-2 0 16,8-16-413-16,-4 4-95 0,10-11 241 0,-5-1 115 15,1-4-388-15,-4-6 253 0</inkml:trace>
  <inkml:trace contextRef="#ctx0" brushRef="#br0" timeOffset="128590.16">31137 6657 2627 0,'1'-15'0'0,"-1"8"0"0,2 1 0 0,5 0 0 0,4 1 0 0,-1 1 0 0,5 0 0 0,2 3 0 0,5 1 0 0,6 0 0 0,-4 0 109 0,4 1 447 16,-2 9-259-16,-1-1-123 0,5 6-6 0,-5-2-168 0,-6 4 0 0,-3-2 0 15,2 7 0-15,-13 0 0 16,-3 5 0-16,-2 3 0 0,-11 6 0 0,-11 1 0 16,-10-2 0-16,0 2 0 0,-4 0 0 0,5 0 0 15,-3-4 0-15,14-5 0 0,-5 4 0 0,12-7 0 16,-4 4 0-16,12-11 0 0,0 3 0 0,5-3 0 15,0-3 0-15,0-2 0 0,7-1 0 0,8-2 0 16,11-3 0-16,1-2 0 0,3-2 0 16,2-2 0-16,-1-1 0 0,-1 0 0 15,2 0 0-15,-9 0 0 0,2 0 0 0,-8 0 0 16,-2-4-938-16,-5-3 356 0,-7-7 273 0,-1-6 137 16</inkml:trace>
  <inkml:trace contextRef="#ctx0" brushRef="#br0" timeOffset="128751.59">31065 6817 3931 0,'0'-2'0'0,"0"2"0"0,10 0 0 0,10 0 0 0,0 3 0 0,10 5 0 0,8 1 0 0,7 3 0 0,3 1 0 0,1 0 0 0,4 0 0 16,0 0 0-16,-1 1 0 0,-4-1 0 0,-2 2 0 15,-5-2 0-15,-1 1 0 0,-8 3-362 0,6 2-38 16,-8-7 217-16</inkml:trace>
  <inkml:trace contextRef="#ctx0" brushRef="#br0" timeOffset="128890.97">32251 7221 3385 0,'5'0'0'0,"1"0"0"0,3 0 0 0,-4 0 0 0,-2 0 0 0,-1-3 0 0,-2 0 0 0,0-5 0 0,0-2 0 0,0-1 0 0,0 4-566 0,0 0 302 0,-2-3 149 15,-8 1 76-15</inkml:trace>
  <inkml:trace contextRef="#ctx0" brushRef="#br0" timeOffset="129574.46">27609 8070 2621 0,'-14'-3'0'0,"-1"0"0"0,2 1 0 0,0 0 0 0,3 0 0 0,3 1 0 0,1-2 0 0,2 3 0 0,3 0 0 0,1 0 0 0,0 0 571 0,13 0-268 0,10 0-134 0,16 0 98 15,4 0-267-15,7 0 0 0,18 0 0 0,4 0 0 16,3 0 0-16,8-1 0 0,5-3 0 0,17 0 0 16,-10 2 0-16,13 1 0 0,-1-2 0 0,-12 3 0 15,23 0 0-15,-13 0 0 0,-7 0 0 0,0 6 0 16,-4 0 0-16,-14 0 0 0,0-1 0 16,-5 3 0-16,-5-3 0 0,-14 1 0 0,-2-5 0 15,-10 3 0-15,4-2 0 16,-14-2 0-16,-8 0 0 0,-3 0 0 0,-9 0 0 0,0 0 0 0,-5 0 0 15,-2 0 0-15,-5 0 0 0,1 0 0 0,-3 0 0 16,0 0 0-16,0 0 0 0,0 0 0 16,0 0 0-16,0-2 0 0,0 1 0 15,2-3 0-15,-2 2 0 0,0 0 0 0,0 2 0 16</inkml:trace>
  <inkml:trace contextRef="#ctx0" brushRef="#br0" timeOffset="146700.34">21002 2623 2976 0,'0'0'0'0,"0"0"0"0,0 0 0 0,0 0 0 0,4 0 0 0,10 0 0 0,8 0 0 0,4 0 0 0,4 0 0 0,6 0 0 0,-1 0 359 0,5 0-161 0,-2-3-82 0,-1-3 128 16,0 0-206-16,2-1-38 0,-6 4 0 15,-1-2 0-15,-2 0 0 0,-6 3 0 0,1-2 0 16,-3 3 0-16,-1-2 0 0,-4 1 0 0,-2 1-17 16,-6-1-124-16,1 0 83 0,-5 0 48 15,1 0-808-15,-4 2 391 0,0 0 196 0,0 0-555 0,-2 0 379 16</inkml:trace>
  <inkml:trace contextRef="#ctx0" brushRef="#br0" timeOffset="147085.06">21367 2767 2157 0,'-10'1'0'0,"1"-1"0"0,-2 0 0 0,-3 0 0 0,3 0 0 0,-1-1 0 0,2-3 0 0,0-2 0 0,0 0 0 0,-2 4 0 0,1 1 120 0,0 1-42 0,-5 0 71 0,2 11-56 16,-4 8-20-16,1 2 53 0,1 6-45 15,0 6-23-15,5 0 0 0,0-1 149 0,8-4-77 16,-4 8-51-16,7-4-7 0,0-4 1 0,0-8-38 0,9 3 1 15,3-7 42-15,1 0-9 0,6-2-33 16,-3-7 0-16,2-2-91 0,1-3 45 0,-3-2 32 16,4 0-164-16,-1 0 88 0,-3-9 35 0,1-10-190 15,-2 0 92-15,-3 1 60 0,-1-11-5 0,-2 3-29 16,-4 0 22-16,-1 1-1 0,-1 5 8 16,-1 1 62-16,-2 5 8 0,0 3-44 0,0 4 0 0,0 1 328 15,-5 4-146-15,-2 2-86 16,-1 0 389-16,1 8-250 0,2 4-199 0,0 4 0 0,3 3 0 15,2-2 0-15,0 3 0 0,0-1 0 16,2 1 0-16,6-1 0 0,3-2 0 0,5-2 0 16,-5 0-204-16,3-1 112 0,0-3 33 0,0-1-362 15,-2-1 139-15,1-5 118 0,-4-1-526 0,5-1 327 16,-5-2 164-16,0 0 82 0</inkml:trace>
  <inkml:trace contextRef="#ctx0" brushRef="#br0" timeOffset="147357.6">21495 2817 2511 0,'0'-14'0'0,"0"4"0"0,0 0 0 0,0 2 0 0,1 3 0 0,8 2 0 0,5 0 0 0,1 2 0 0,2 1 0 0,-1 0 0 0,0 0 101 0,-1 1 162 0,0 7-118 0,-4 3-55 16,1 0-27-16,-7 3-136 0,-1 4 54 0,-4 1 36 16,0 4-48-16,-2-2 34 0,-10-1-1 0,0-4 64 15,-8 4-30-15,6-8 8 0,-5 2-8 0,4-5 206 16,5-4-103-16,1 0-52 15,3-2-16-15,3-3 67 0,1 0-138 0,2 0 0 16,0 0 0-16,0 0 0 0,2 0 0 0,14 0 0 16,0 0 0-16,0-2 0 0,3-1 0 0,-1-3 0 15,-2 0 0-15,1 3-90 0,-2-3 27 0,-1 3-638 16,-5-1 333-16,0-1 167 0,-2 0 73 0,1-2-432 16,-2-1 263-16,-3-3 130 0,-1-1 66 0</inkml:trace>
  <inkml:trace contextRef="#ctx0" brushRef="#br0" timeOffset="147601.81">21187 2241 2724 0,'-20'-3'2'0,"9"2"-1"0,2-1 0 0,6 2-1 0,-2 0 1 0,5 0-1 0,0 0 0 0,0 0 1 0,12 0-1 0,6 6 1 0,0 1 117 0,3 4 153 16,-3 0-118-16,1 2-58 0,-3 2-30 0,0 2-87 15,-5 0 38-15,-4 4-9 0,-4 2-86 0,-3 0 57 16,0 4 30-16,-12-2-58 0,-6-1 52 0,-3-1-8 16,-4-2 41-16,-1-3-59 0,-3-4 28 0,1-2-43 15,8-6 31-15,-4 0-238 0,1-5 119 0,6-1 32 16,7 0 39-16,3 0-390 0,5-9 196 0,2-10 111 16,11-3-491-16,17-8 296 0</inkml:trace>
  <inkml:trace contextRef="#ctx0" brushRef="#br0" timeOffset="147782.54">21466 2181 3771 0,'2'-3'0'0,"-2"3"0"0,0 0 0 0,-11 0 0 0,-4 10 0 0,-3 3 0 0,0 0 0 0,4 0 0 0,2 1 0 0,1-2 0 0,4-1 160 0,0 5-160 0,7 2 0 16,0-3 0-16,0 4 0 0,5 2 0 0,9-2 0 0,4-4 0 15,5 5 0-15,4-4 0 0,-1-4-205 0,1-1-34 16,-1-1 138-16,-3-6 77 15,2 0-813-15,0-2 401 0,-2-2 201 0,0 0-487 16,2-4 344-16</inkml:trace>
  <inkml:trace contextRef="#ctx0" brushRef="#br0" timeOffset="148035.2">21742 2103 2613 0,'-5'-7'0'0,"3"5"0"0,-1 0 0 0,1 0 0 0,2 2 0 0,0 0 0 0,9 0 0 0,5 0 0 0,2 0 0 0,0 0 0 0,0 4 92 0,-2 5 128 0,0 3-92 16,-5 0-46-16,-2 3-160 0,-3 3 52 0,-1 3 31 16,-3 0 0-16,-5 0-84 15,-7-2 58-15,-4-2 37 0,-6 2-9 0,1-5 102 0,2-3-37 0,-1-2 1 16,3-4-75-16,6-1 150 0,2-2-101 16,0 0-1-16,6-2 245 0,1 0-128 0,2 0-143 0,0 0-20 15,2 0 0-15,17 0 0 16,4 0 0-16,2 0-160 0,3-2-5 0,-3-2 109 15,7 0 42-15,0 2-737 0,-4 1 365 0,2 1 145 16,0 0 103-16,-3 0-639 0</inkml:trace>
  <inkml:trace contextRef="#ctx0" brushRef="#br0" timeOffset="148254.78">22171 2660 3443 0,'-14'0'0'0,"12"0"0"0,0 0 0 0,2 0 0 0,0 0 0 0,0 0 0 0,4 0 0 0,15 3 0 0,6-3 0 0,0 0 0 0,6 0 220 0,1 0-91 0,4 0-229 0,-1 0 69 16,-1 0 42 0,-2 0-227-16,-2 1 126 0,-4 2 63 0,-5-2 32 0,-1 2-630 15,-4-3 332-15,0 1 156 0,-6 1 80 0,0-2-723 16,-7 0 372-16</inkml:trace>
  <inkml:trace contextRef="#ctx0" brushRef="#br0" timeOffset="148425.23">22456 2471 3021 0,'-7'0'0'0,"1"0"0"0,1 7 0 0,0 4 0 0,0 1 0 15,3 3 0-15,0 4 0 0,2 3 0 0,0 5 0 0,0 1 0 0,0 4 224 0,0 2 60 16,0 1-124-16,0 1-62 0,0 0-30 0,0 2-152 0,0-2 70 0,0-5 21 15,0 0-1-15,0-3-567 0,2-6 299 0,0 0 149 16,1-4 84-16,4-8-832 0,0-4 353 0</inkml:trace>
  <inkml:trace contextRef="#ctx0" brushRef="#br0" timeOffset="148573.63">22649 2692 3164 0,'19'-10'0'0,"8"6"0"0,1 0 0 0,2 2 0 0,4 1 0 0,3-2 0 0,11 3 0 0,-4 0 0 0,6 0 0 0,-4 0 0 0,0 0 115 0,-7 0 54 16,10 0-71-16,-8 0-31 0,-7 0 0 0,1 0-413 16,-3 0 192-16,-5 0 104 0,-5 0 38 0,-3 0-677 15,-8 0 363-15,-3 0 181 0,-7 0-710 0</inkml:trace>
  <inkml:trace contextRef="#ctx0" brushRef="#br0" timeOffset="148875.54">23061 2732 2519 0,'-5'16'0'0,"0"3"0"0,1-1 0 0,-1 0 0 15,0 7 0-15,-1-3 0 0,2 2 0 0,1 1 0 0,-4-4 0 0,2 5 0 0,-1-5 154 0,1 0-59 0,0-4 173 0,-4-1-115 0,6-5-50 16,-3-1-38-16,3-2 48 0,1-5-39 0,0 0 1 16,2-3 25-16,0 1-23 0,0-1-9 0,0 0-55 15,2 0 1-15,11 0 22 16,2 0-32-16,1 0-4 0,0 0 0 0,0 0 0 15,0 2 0-15,-2 5 0 0,0-1 0 0,-5 2 0 16,-2 1 0-16,-2 3 0 0,-3 0 0 0,-2 2 0 16,0 1 0-16,-7 0 0 0,-5-2 0 0,-9 2 0 15,1-2 0-15,-3-4 0 0,-2 1 0 0,4-6 0 16,-6 2 0-16,4-5 0 0,2-1 0 0,-2 0 0 16,5 0 0-16,1-1 0 0,4-10 0 0,1-5-667 15,7-8 242-15,3-6 195 0,2-9-302 16,4 6 239-16</inkml:trace>
  <inkml:trace contextRef="#ctx0" brushRef="#br0" timeOffset="149106.84">23212 2832 2625 0,'23'0'0'0,"2"0"0"0,-6 1 0 0,-6 4 0 0,-1 2 0 0,-3 1 0 0,-4-1 0 0,-1 1 0 0,-2-1 0 0,-1 1 0 0,1 1 372 15,-2 0-168-15,0-1-83 0,0 2-43 0,-3-2 6 16,-5 0-15-16,3 0-9 0,-2-1-23 0,0-1-73 15,4 0 36-15,-1-2 0 0,2 0-36 0,2-1 31 16,0 2 1-16,0-1-18 0,2-1 29 0,8 3 0 16,1-4 38-16,3 0-112 0,2-2 40 0,2 0-5 15,1 0-1-15,0 0-108 0,0-4 66 0,0-5 27 16,-3 0 1-16,0 0-471 0,-4-3 241 0,0 1 121 16,-3-3-517-16,1 1 323 0,-4-2 156 0</inkml:trace>
  <inkml:trace contextRef="#ctx0" brushRef="#br0" timeOffset="149283.54">23056 2249 2981 0,'-12'-1'0'0,"8"1"0"0,2 0 0 0,2 0 0 0,-1 0 0 0,1 1 0 0,0 7 0 0,0 2 0 0,1 1 0 0,8 4 0 0,3-1 103 0,1 2-34 0,3 0-543 15,0 0 255-15,0-1 127 0,0-2 74 0,1-2-485 16</inkml:trace>
  <inkml:trace contextRef="#ctx0" brushRef="#br0" timeOffset="149455.87">23356 2212 3308 0,'0'-2'0'0,"0"0"0"0,0 2 0 0,0 0 0 0,-10 2 0 0,3 10 0 0,-2 1 0 0,-3 8 0 0,-1 1 0 0,-2 4 0 0,-1 3 623 0,-4 7-623 16,4-3 0-16,-1 0 0 0,-1 2 0 0,4-2 0 16,1 1 0-16,-1-4 0 0,5 1 0 0,2-6-37 15,1-4 22-15,4-2-452 0,2-4 252 0,0-6 125 16,0-4-1077-16</inkml:trace>
  <inkml:trace contextRef="#ctx0" brushRef="#br0" timeOffset="149710.01">23555 2060 3671 0,'16'-1'0'0,"7"1"0"0,-2 0 0 0,-3 0 0 0,2 0 0 0,-1 5 0 0,-3 4 0 0,2 0 0 0,-6 3 0 0,0 1 0 0,-6 1 138 0,-5 6-51 16,-1 1-70-16,0 0-10 0,-7 4 4 0,-10-3-11 15,-2-3 0-15,-3 0 0 0,1-4 0 0,-6 3-19 16,8-9-1-16,-1-2 28 0,5 1 23 0,4-6-31 15,2 1 0-15,2-3 0 0,4 0 0 16,1 0 0-16,2 0 0 0,0 0 0 16,2 2 0-16,11-2-96 0,5 1 49 0,2 3 29 15,6-2-562-15,-1 1 277 0,-2 0 111 0,7 4-263 16,1-4 209-16,-1 5 105 0,0-1-542 0</inkml:trace>
  <inkml:trace contextRef="#ctx0" brushRef="#br0" timeOffset="150176.47">24417 2378 2477 0,'0'0'-2'0,"0"0"1"0,0 0 0 0,0 0 0 0,0 0 0 0,0 0-1 0,-7 0 1 0,-10 9-1 0,-4 6 1 0,-3 2 0 0,-4 3 84 0,-5 3-15 16,2 0 84-16,-1-1-57 0,2-2-30 0,2-1 0 15,1-3 96-15,8-3-54 0,1-2-39 0,2-2 222 16,7-2-127-16,2-3-63 0,1 0-50 0,4-2-50 16,2-2 0-16,-2 2 0 0,2 0 0 0,2 2 0 15,13-1 0-15,4 2 0 0,9 2 0 0,0-1 0 16,4 1 0-16,-2-2 0 0,2 2 0 0,0 1 0 15,-2-2 0-15,-2 0 0 0,-1 1 0 16,-6-2 0-16,0 1-421 0,-1-2-99 16,-3 1 241-16,-3 1 121 0,-6 0-412 0</inkml:trace>
  <inkml:trace contextRef="#ctx0" brushRef="#br0" timeOffset="150324.51">24188 2790 3496 0,'-11'0'0'0,"5"0"0"0,3 3 0 0,1-3 0 0,0 0 0 0,2 0-1 0,0 3 1 0,4 3 0 0,10 1 0 0,3 3 0 0,8-3 224 16,-1 0-95-16,2 1-46 0,1 0-83 15,1-1 0-15,0-3-546 0,0 2 154 0,-1-1 213 0</inkml:trace>
  <inkml:trace contextRef="#ctx0" brushRef="#br0" timeOffset="150774.96">24892 2244 2434 0,'0'0'0'0,"0"0"0"0,2 0 0 0,4 2 0 0,2 12 0 0,-5 4 0 0,3 7 0 0,-1 2 0 0,1 6 0 0,-2 0 0 0,2 15 189 16,-3-7-77-16,-1 1 237 0,0 0-155 0,0-6-80 15,0 3-154-15,-2-1 34 0,0-3 0 0,0-1 42 16,-2-2-506-16,-4-5 253 0,0-2 136 0,-1-4-280 15,5-8 165-15,-2-4 110 0,4-4-103 0</inkml:trace>
  <inkml:trace contextRef="#ctx0" brushRef="#br0" timeOffset="150925.1">25076 2501 3029 0,'10'-7'0'0,"3"3"0"0,0 0 0 0,6 1 0 0,-5-2 0 0,1 4 0 0,3-1 0 0,2 0 0 0,2 0 0 15,2 2 0-15,-2 0 524 0,2 0-249 0,3 0-172 0,-1 0-103 0,1 0-195 0,1 0 41 16,-5 0 104-16,6 6-855 0,-6-2 471 0,-1 0 235 16,-1 1 117-16</inkml:trace>
  <inkml:trace contextRef="#ctx0" brushRef="#br0" timeOffset="151088.54">25668 2445 3054 0,'10'1'0'0,"2"2"0"0,2-3 0 0,-3 0 0 0,4 0 0 0,0 0 0 15,4 0 0-15,5-3 0 0,0 2 0 0,2-3 0 0,0 2 207 0,5-2-89 0,3 3-514 0,0-1 217 0,1 0 107 16,3 2 55-16,0 0-868 0,-1 0 441 0</inkml:trace>
  <inkml:trace contextRef="#ctx0" brushRef="#br0" timeOffset="151395.87">26329 2701 1860 0,'-7'-6'-1'0,"-3"0"0"0,4-1 1 15,-4-3 0-15,2 1 0 0,-2 2-1 0,-3-5 1 0,0 3 0 0,-3 1 0 0,-2 4 0 0,-2 1 184 0,-5 0-73 0,-1 3-38 0,-3 6 1 0,1 9 149 0,0 4-85 16,2 4-55 0,4 3 243-16,-1 5-144 0,6-1-73 0,4 2-37 0,6 2 181 0,3 2-114 0,4-2-50 15,0 0-71-15,7-1-18 16,8-4 0-16,4-3 0 0,4-1 0 0,1-4 0 0,1-5 0 16,2-2 0-16,4-4 0 0,-7-5 0 15,8-5 0-15,-4 0 0 0,-2 0-640 0,3-9 208 16,-6-5 203-16,2-5-582 0,-4-2 391 0,-2-1 192 15</inkml:trace>
  <inkml:trace contextRef="#ctx0" brushRef="#br0" timeOffset="151639.51">26396 2799 2184 0,'0'-14'0'0,"-1"7"0"0,1 1 0 0,0 1 0 0,0-2 0 0,0 4 0 0,1 1 0 0,11 0 0 0,5 0 0 0,0 2 0 0,-3 0 150 15,2 0 156-15,-2 0-134 0,2 8-68 0,-5 1-34 16,-3 1 52-16,-1 2-48 0,-4 1 1 0,0 3-39 31,-3 0-36-31,-4 5-1 0,-7-3 47 0,-8 0 6 0,0-1-15 0,2-2-1 0,-1-2 0 0,1-4 193 16,6 0-88-16,-1-2-79 0,2-3-62 0,7-3 0 15,-1-1 0-15,4 0 0 0,0 0 0 0,0 3 0 16,2-3 0-16,13 0 0 0,5 0 0 0,4 0 0 16,-3-3 0-16,8 0 0 15,-3-5 0-15,-1 1 0 0,0-3 0 0,-3 4-762 16,0-3 274-16,-5 1 231 0,-3-1 110 0,1 0-617 15</inkml:trace>
  <inkml:trace contextRef="#ctx0" brushRef="#br0" timeOffset="152092.29">25873 2096 2339 0,'-13'-7'0'0,"5"0"0"0,2 5 0 0,4-3 0 0,1 1 0 0,1 3 0 0,0-7 0 0,9 2 0 0,12 1 0 0,4 0 0 0,4 4 136 0,1 0-50 0,2 1-25 0,-5 0 44 16,5 0-39-16,-6 5 0 0,-8 5-30 0,1 1-17 15,-7-1 17-15,-1 4 9 0,-5 1-91 0,-5 2 41 16,-1-1 1-16,-1 2 112 0,-17 3-35 0,4-4 9 16,-9 1-46-16,0-2 225 15,1 0-113-15,5-5-55 0,0 0-29 0,4-3 62 16,4 0-126-16,0-2 0 0,6-5 0 0,1 1 0 15,2 4 0-15,0-1 0 0,5 1 0 0,11-1 0 16,7 3 0-16,-1-3 0 0,2-2 0 0,-1 1 0 16,7-2 0-16,-3-2 0 0,-6 0-32 15,1 0-107-15,1 0 71 0,-6 0-769 0,-4 0 405 0,-1 0 198 16,-7 0-249-16,2 0 224 0,-7 0 111 16</inkml:trace>
  <inkml:trace contextRef="#ctx0" brushRef="#br0" timeOffset="152248.46">25940 2190 2840 0,'-13'0'0'0,"1"0"0"0,5 0 0 0,4 0 0 0,-1 0 0 0,4 0 0 0,0 0 0 0,0 0 0 0,11 0 0 0,8 1 0 0,6 1 174 16,-1 0-69-16,0 2-44 0,6-2-25 0,-2 1 0 15,0-1-694-15,3 0 347 0,-5-2 183 0,6 2 78 16</inkml:trace>
  <inkml:trace contextRef="#ctx0" brushRef="#br0" timeOffset="152495.87">26356 2049 2308 0,'0'0'0'0,"9"0"0"0,2-3 0 0,1 2 0 0,0 0 0 0,2 1 0 0,1 0 0 0,-2 0 0 0,-4 0 0 0,0 0 0 0,3 11 269 16,-6-2-116-16,-3 4-58 0,-1 2-84 0,-2 0 0 15,0 3 34-15,-7-2-9 0,-8 0-29 0,4 0 0 16,-5-3 30-16,3-1 47 0,4-6-15 0,-1 2-8 16,4-4-25-16,3-3 173 0,1 2-86 0,2-3-44 15,0 0 10-15,0 2 11 0,11-2-36 0,10 0-26 16,2 0-51-16,2 0 12 0,-2 0 8 0,9-5-564 16,-4 0 284-16,2-1 149 15,-1 2 46-15,-5 1-847 0,-3 2 436 0,1 1 231 16</inkml:trace>
  <inkml:trace contextRef="#ctx0" brushRef="#br0" timeOffset="152960.79">25957 2438 1577 0,'-9'0'0'0,"1"-3"0"0,3 2 0 0,-1-1 0 0,1 0 0 0,1 0 0 0,-1 0 0 15,4 1 0-15,-1-1 0 0,2 2 0 0,0 0 136 0,0 0-50 0,0 0 328 0,0 0-193 0,2 0-93 16,11 0-46-16,10 0 210 0,5 0-129 0,8 0-54 15,10 0-40-15,7 0 138 0,11-3-85 0,2 2-42 0,4-2-3 16,5-4-32-16,-3 3-8 16,6 3-285-16,-3-1 142 0,-4 2 71 0,-3 0 36 15,-10 0-507-15,0 2 261 0,-2 4 73 0,-6 4 86 16,-4 0-658-16,-2 1 354 0</inkml:trace>
  <inkml:trace contextRef="#ctx0" brushRef="#br0" timeOffset="153101.18">27550 2551 358 0,'0'0'0'0,"0"0"0"0,0 0 0 0,0 0 0 0,-1-3 474 0,-6-2-255 0,-4 3-128 0</inkml:trace>
  <inkml:trace contextRef="#ctx0" brushRef="#br0" timeOffset="155361.99">7432 1842 1465 0,'-7'0'0'0,"2"0"0"0,0 0 0 0,0 0 0 0,-3 0 0 0,5 0 0 0,1 0 0 0,-2 0 0 0,3 0 0 0,1 0 0 0,0 0 214 0,0 2-88 0,0-2-43 0,7 4 212 15,6-3-128-15,4 3-54 0,6-2-41 0,1-2 354 16,2 3-193-16,5-3-97 0,1 1-48 0,-1-1 221 15,3 4-139-15,1 0-136 0,-3-1-34 0,2 3 0 16,2 0 0-16,-1 0 0 0,0-2 0 0,-4 2 0 16,-1 0 0-16,0 2-108 0,-4-5 43 0,-5 1 62 15,0 0 16-15,-1-1-562 0,-4-1 271 0,-5-2 66 16,-2 0 89-16,-1 2-404 16,-4-2 248-16,-2 0 121 0,-2 0 59 0,0 0-370 15,-3 2 216-15</inkml:trace>
  <inkml:trace contextRef="#ctx0" brushRef="#br0" timeOffset="155951.51">7475 2152 2413 0,'-4'15'0'0,"3"4"0"0,-3-1 0 0,2 4 0 0,0-4 0 0,2 6 0 0,-2 1 0 0,2-3 0 0,0 8 0 0,0 1 0 0,0-3 108 0,-1 0 123 0,-1 0-96 0,0-3-38 15,-1 2-21-15,1-4-37 0,-2-2 0 0,-1-2-52 16,4-4 26-16,-5-6 9 0,4-2 17 0,0-3-27 16,-1-2 0-16,-1-2 27 0,3-2 10 15,-1-15-19-15,2-7-1 0,0-4 8 0,0-4-34 0,2-6-118 16,6 2 60-16,3-3 34 16,0 2-58-16,1 1 43 0,2 5 16 0,0 3 133 15,-5 10-53-15,3 2-27 0,-3 3-5 0,2 8 132 16,-1 3-70-16,1 2-35 0,0 0 11 0,-2 7 33 15,1 14-22-15,-1 4-11 0,-2 4-66 0,-2 2 0 16,2 1 0-16,-2 0 0 0,-2 1 0 0,0 0 0 16,0-5 0-16,-1-2 0 15,0-6 0-15,0 1 0 0,1-6 0 0,-3-3 0 16,0-5 0-16,0-3 0 0,0-2 0 0,0-2 0 16,0 0 0-16,0-4 0 0,2-17 0 0,0-1 0 15,2-7 0-15,3 0 0 0,1-1 0 0,1-3 0 16,2 2 0-16,3 2 0 0,-3 7 0 0,3 1 0 15,-3 7 0-15,-1 4 0 0,1 5 0 0,1 3 0 16,1 2 0-16,1 2 0 0,-3 14 0 0,2 8 0 16,0 3 0-16,-4 5 0 0,1 1 0 0,-1 3 0 15,-1-2 0-15,-2 1 0 16,0-4 0-16,-1-1 0 16,-1-8 0-16,-1 2 0 15,-1 0 0-15,1-4 0 16,-2-3 0-1,-1 0 0-15,0-8 0 0,0 2-218 0,0-4-138 0,0-5 159 32,-1 1 78-32,-4-3-274 0,2 0 168 0,1-17 97 0,2-10-638 0</inkml:trace>
  <inkml:trace contextRef="#ctx0" brushRef="#br0" timeOffset="156180.63">7910 2175 2942 0,'5'-12'0'31,"4"4"0"-31,1-2 0 0,1 0 0 0,-3 5 0 0,2 0 0 0,-1 0 0 0,0 3 0 0,3 2 0 0,0 0 0 0,-1 0 199 0,1 3-70 16,-3 9-50-16,-1 3-117 0,-5 2 38 0,-1 1 0 0,0 3 40 0,-2 2-176 0,-2 3 83 0,-8-3 46 0,-4-4-17 0,-1-1 32 0,0-3-1 0,0-1 125 0,0-3-51 0,2-4-108 0,5 0 44 0,3-5 378 0,-1-1-208 0,5-1-187 31,-1 0 0-31,2 0 0 0,0 0 0 0,11 0 0 0,10-3 0 0,-3-5 0 0,8 1 0 0,1-3 0 16,-1 1 0-16,2 1 0 0,1 0 0 0,-6 1-53 15,0 0-83-15,-2 2 31 0,0 0 61 0,-5 1-753 16,-5 1 379-16,-1 0 179 0,1 0 105 0,-7-1-452 16,0-2 274-16,-3-4 136 0</inkml:trace>
  <inkml:trace contextRef="#ctx0" brushRef="#br0" timeOffset="156446.34">7489 1526 2688 0,'-8'-11'0'0,"7"8"0"0,1 1 0 0,0 0 0 0,0-3 0 0,7 1 0 0,12-1 0 0,3-1 0 0,7 3 0 0,-2 2 0 0,4 1 157 16,-1 0-58-16,-6 0 70 0,7 5-70 0,-11 7-30 16,-2 1-122-16,-1 3 46 0,-7 7 0 0,-6-2-44 15,-4 7 40-15,0 2 25 0,-9-2 0 0,-9 3-15 16,-2-4 10-16,-5 0 30 0,-1-3-40 0,-2-6-91 15,0-1 14-15,0-5 41 0,4-5-15 0,-1-3-115 16,2-4 67-16,4 0-272 0,3 0 162 0,6-2 86 16,2-13 32-16,8-6-404 0,0-1 229 0,9-4 114 15,14-5 57-15</inkml:trace>
  <inkml:trace contextRef="#ctx0" brushRef="#br0" timeOffset="156630.81">7890 1377 2530 0,'7'-8'0'0,"-1"4"0"0,-5 2 0 0,-1 1 0 0,-1 1 0 0,-11 0 0 0,-1 0 0 0,-1 9 0 0,0 4 0 0,-2 4 0 0,3 1 177 0,3 5-70 16,3-2-24-16,2 7 302 15,3-2-173-15,2-2-55 0,0 4-58 0,7-2-31 16,9-2 10-16,3-2-317 0,1 1 139 0,4-4 69 16,1-2 35-16,1-5-474 0,-4 0 264 0,8-3 118 15,-5-4 2-15,-4-1-593 0,2-4 318 0,-1 0 161 16,-1 0 71-16,1-7-176 0</inkml:trace>
  <inkml:trace contextRef="#ctx0" brushRef="#br0" timeOffset="156905.81">8078 1224 2215 0,'-3'-11'0'0,"3"4"0"0,0 1 0 0,0 1 0 0,10 1 0 0,3 0 0 0,6 2 0 0,-1 2 0 0,1 0 0 0,6 6 0 0,-9 7 294 16,1 2-118-16,-2 8-74 0,-6 2-31 0,-6 5-15 15,-3 3-17-15,0-1 0 0,-3 1 9 0,-12 0-48 16,0-3 0-16,-3-3 38 0,-3-2 43 0,3-5-33 16,-7-3-9-16,8-5 98 0,0-1-49 0,2-5-25 15,6-2 0-15,1-1 172 16,0-3-136-16,6 0-99 0,0 0 0 0,2 0 0 16,0 0 0-16,4 0 0 0,12 0 0 0,6 0 0 15,4-3 0-15,2-1 0 0,2-1 0 0,3 3 0 16,-2-3 0-16,-1 4-478 0,2-2 174 0,0 3 97 15,-2 0 92-15,0 0-622 0,0 4 354 0,-2 6 173 16</inkml:trace>
  <inkml:trace contextRef="#ctx0" brushRef="#br0" timeOffset="157120.65">8462 2002 3023 0,'-14'0'0'0,"11"3"0"0,1-3 0 0,2 2 0 0,0-2 0 0,0 0 0 0,9 0 0 0,10 0 0 0,4 0 0 0,5 0 0 0,2-3 167 15,2-2-63-15,0 2 26 0,2 1-46 0,-2 0 11 0,-2 0-56 0,-1 2-367 16,-4 0 183-16,-3 0-497 16,-3 0 333-16,1 0 171 0,-6 2 78 0,-5 2-561 15,1 2 290-15,-2-4 146 0,-5 1 73 0,-1-1-146 16</inkml:trace>
  <inkml:trace contextRef="#ctx0" brushRef="#br0" timeOffset="157309.17">8719 1730 2481 0,'-11'0'0'0,"4"0"0"0,0 0 0 0,0 8 0 0,4 7 0 0,1 3 0 0,0 6 0 0,2 3 0 0,0 3 0 0,0 3 0 0,0 8 178 0,2-4 222 16,0 2-185-16,1-2-88 0,3 4-203 15,-1-5 57-15,3 3 29 0,-3-4 10 0,-1-3-490 16,4-2 254-16,-1-2 127 0,4-4 65 0,-5-5-295 16,5-3 119-16,2-3 106 0,-3-8-110 0</inkml:trace>
  <inkml:trace contextRef="#ctx0" brushRef="#br0" timeOffset="157477.63">8939 1949 3019 0,'1'-1'0'0,"8"-2"0"0,0 2 0 16,5-2 0-16,5 3 0 0,4-2 0 0,4 1 0 0,6-2 0 0,-1 3 0 0,6 0 0 0,-3 0 116 0,11 0 78 0,-12 0-77 0,5 0-40 0,0 0 1 15,-2 0-394-15,2 0 188 0,-7 0 78 16,-2 0-263-16,-9 0 175 0,2 0 89 0,-5 3 44 16,-9 0-743-16,-2 5 293 0,-5 0 208 0</inkml:trace>
  <inkml:trace contextRef="#ctx0" brushRef="#br0" timeOffset="157807.51">9112 2222 2089 0,'-8'26'0'0,"0"6"0"0,5-5 0 0,1 3 0 0,0-4 0 0,2 1 0 15,0 0 0-15,0 0 0 0,0-7 0 0,0 2 0 0,2-3 209 0,0 1-87 0,-2-6-43 0,0-2-1 0,0-1-41 0,0-2 0 16,0-5 0-16,0-1 40 0,-2-3-39 0,-2 0 9 15,-1-2-10-15,3-14 31 0,0-7-31 0,2-2 1 16,0-2-1-16,0-2-45 0,8-1 18 0,2 2 0 16,4 0 28-16,1 3 85 15,0 5-43-15,1 7 42 0,0-1-46 0,2 9-1 0,1 4-36 0,1 1 114 16,-3 0-57-16,1 15-46 16,-2 11-50-16,-2 4 0 0,-3 1 0 0,-4 3 0 15,2 0 0-15,-4-2 0 0,0 1 0 0,-1-3 0 16,0-1 0-16,-2-7 0 0,-1 1 0 0,3-4 0 15,-1-2 0-15,-1-6-115 0,-2 0-144 0,0-5-245 16,0-3 235-16,0 0 96 0,0-3 72 0,1 0-555 16,1-9 309-16,0-16 154 0</inkml:trace>
  <inkml:trace contextRef="#ctx0" brushRef="#br0" timeOffset="158081.06">9414 2217 2514 0,'6'-11'0'0,"5"4"0"0,1-1 0 0,-1 3 0 0,1 1 0 0,4 3 0 0,-2-2 0 0,2 3 0 0,0 0 0 16,0 3 0-16,-2 4 232 0,0 6-97 0,-3 0-39 0,-2 3-17 0,-4 0-41 16,-3 2 0-16,-2 4-78 0,0-1 39 0,-12-1 10 15,-5 2 29-15,-2-2 42 16,3-6-42-16,-3 1 0 0,-2-3 1 0,4-2 227 16,2-2-119-16,6-4-54 0,1-1-28 0,3 0-38 15,0-3-27-15,5 0 0 0,0 0 0 0,0 0 0 16,9 0 0-16,5 0 0 0,3 0 0 0,2-3 0 15,2 2 0-15,-2-3 0 0,1-1 0 0,1 0 0 16,-2 1 0-16,-5-2 0 0,2 3 0 16,-5 1-130-16,-2-1-659 0,-2 0 376 0,0 0 177 0,-4 0 104 15,-1-3 46-15,0-3-467 16,-2-5 258-16</inkml:trace>
  <inkml:trace contextRef="#ctx0" brushRef="#br0" timeOffset="158272.57">9091 1333 3713 0,'-16'-11'0'0,"9"7"0"0,7 3 0 0,0 1 0 0,0 0 0 0,0 0 0 15,3 0 0-15,15 0 0 0,5 0 0 0,0 0 0 0,0 0 201 0,6 0-184 0,1 9-17 0,-8 2 0 0,10 4 0 16,-7 2 0-16,-2 3-586 0,-3 1 286 0,0 0 169 15,-7-3 96-15,1 6-832 0,-1-3 431 0,-1-3 216 0</inkml:trace>
  <inkml:trace contextRef="#ctx0" brushRef="#br0" timeOffset="158471.12">9525 1282 3504 0,'-9'-8'0'0,"3"7"0"0,-1-1 0 0,-1 2 0 0,-3 0 0 0,0 0 0 0,-1 16 0 0,1 4 0 0,-3 8 0 0,-2 8 0 0,0-3 427 0,-2 16-427 0,-1-3 0 0,3 2 0 16,-2 1 0-16,4-1 0 0,2-6 0 0,-1 9 0 16,1-6 0-16,3-2 0 0,0-9 0 0,-1 2 0 15,5-8-13-15,2-2-107 0,-2-6-326 0,5-8 127 16,0-4 158-16,0-5-721 0,0-3 426 0,6-9 208 16,4-17 105-16</inkml:trace>
  <inkml:trace contextRef="#ctx0" brushRef="#br0" timeOffset="158737.28">9531 1166 2535 0,'16'-19'0'0,"5"6"0"0,3 3 0 0,1 3 0 0,-1 2 0 0,-1 3 0 0,2 2 0 0,-2 0 0 0,-3 4 0 0,1 8 0 0,-3 6 342 16,-6 0-142-16,-1 9-86 0,-8-1-37 0,-1 1-47 0,-2 4 9 0,-2-2 0 0,-11-4-1 15,-4 1 1-15,-1-1 0 0,-3-4 0 0,0-4 79 16,5-3-40-16,-5-4 10 15,3-2-49-15,7-3 38 0,2 0-77 0,2-4 0 16,2 0 0-16,4-1 0 0,1 0 0 0,0 0 0 16,6 0 0-16,14 0 0 0,3 0 0 0,5 0 0 15,2 0 0-15,4-1 0 0,1 0 0 0,-1-4 0 16,2 0 0-16,-3 1 0 0,4 0 0 0,-5 2 0 16,1 1-375-16,-1 1 114 0,-2 0 112 15,-5 0-727-15,4 1 424 0</inkml:trace>
  <inkml:trace contextRef="#ctx0" brushRef="#br0" timeOffset="158901.79">10066 1767 3390 0,'-17'8'-1'0,"9"-1"1"0,-1-3 0 0,4-3 0 0,3 1 0 0,-1-2 0 0,3 0 0 15,0 0 0-15,9 0 0 0,5 0 0 0,3 0 167 0,2 0-55 0,3 0-41 0,1 0 65 16,4 0-80-16,-4 0-56 0,-2 0 0 0,2 0-399 15,-2 0 136-15,-5 3-720 0,0 6 511 0,-5 0 255 0</inkml:trace>
  <inkml:trace contextRef="#ctx0" brushRef="#br0" timeOffset="159071.79">10112 2020 3180 0,'-20'12'0'0,"10"-5"0"0,-1-1 0 0,2 0 0 0,6-5 0 0,-2 2 0 0,5-3 0 0,0 0 0 0,10 0 0 0,7 0 0 0,5 0 171 0,3 0-66 15,1 0 72-15,5 0-69 0,-1 0-35 0,0-3-371 16,-2 2 163-16,-1-5 86 0,0 2 42 16,-6 2-696-16,-2 0 370 0,-1 0 194 0,-2 1-652 15,-4-3 352-15,-1-1 201 0,-3-6 100 0</inkml:trace>
  <inkml:trace contextRef="#ctx0" brushRef="#br0" timeOffset="159222.2">10553 1595 3580 0,'5'-17'0'0,"-1"3"0"0,-1 5 0 0,-1 5 0 0,0 2 0 0,-2 2 0 0,0 0 0 0,0 20 0 0,2 7 0 0,-2 12 0 0,0 11 351 15,0 16-351-15,0-10 0 0,0 20 0 0,0-6 0 0,0 0 0 0,0-1 0 0,0 1 0 16,0-10 0-16,0 13 0 0,0-1 0 0,2-1 0 16,0-8-25-16,1-9-1304 0</inkml:trace>
  <inkml:trace contextRef="#ctx0" brushRef="#br0" timeOffset="164562.46">11562 2183 1588 0,'-9'-7'0'0,"0"4"0"0,2-3 0 0,-1 1 0 0,0-1 0 0,-1-2 0 0,2-2 0 0,-1 2 0 0,2-4 0 0,3 0 0 0,1-4 94 0,2-1-11 0,0-4 202 15,4-1-124-15,6-3-60 0,8 1-31 0,-4 6 185 16,9-7-113-16,0 6-51 0,-2 4 184 0,1 3-117 16,1 3-60-16,-2 4-19 0,0 3 152 0,2 2-96 15,0 0-50-15,2 0-85 0,-4 6 0 0,0 3 0 0,8 3 0 16,-7-2 0-16,5 0 0 16,-3 0 0-16,2-2 0 0,-3 0 0 15,9-2 0-15,-4-2 0 0,0-3 0 0,0-1 0 16,1 0 0-16,-8 0 0 0,2 0 0 0,0-1 0 0,-4-5 0 15,-2-2 0-15,-5 1 0 0,-3 1 0 0,-2-1-27 16,-2 1-680-16,-3 2 333 0,-2-1 167 16,0-1 83-16,0 5-249 0,-11-4 172 0,-4 5 80 0,-7-3-557 15</inkml:trace>
  <inkml:trace contextRef="#ctx0" brushRef="#br0" timeOffset="164765.47">11808 1898 2929 0,'-18'6'0'0,"5"2"0"16,3-3 0-16,1 3 0 0,2 0 0 0,1 3 0 0,0 0 0 0,6 4 0 0,0 0 0 0,0 5 0 0,0 1 349 0,0 5-160 0,2 2-75 0,2-5 139 15,-1 4-156-15,2-1-97 0,-1 4 0 0,-3 0 0 0,1 0-67 16,0-2 46-16,0 1-202 16,-2-9 132-16,0 2 74 0,0-3 23 0,0-5-519 15,0-3 166-15,0-6 172 0,0-1-476 16,0-4 296-16,2 0 163 0,1-11 76 0,5-13-307 15,0-7 192-15,1-6 96 0</inkml:trace>
  <inkml:trace contextRef="#ctx0" brushRef="#br0" timeOffset="164922.87">11865 2052 2325 0,'5'-20'0'0,"0"8"0"0,-1 1 0 0,-2 4 0 0,-1 4 0 0,1 2 0 0,0-1 0 0,2 2 0 0,-1 0 0 0,3 8 0 0,0 7 181 0,0 1-61 0,-1 8 543 0,-1-3-312 15,1 8-156-15,-1-1-99 0,-1 2-96 0,2 2 0 16,-1 0 0-16,-1 0 0 0,1-2 0 0,0 0 0 15,-1-4-353-15,-1-3 96 0,2-1 143 0,-3-3 77 16,4-4-793-16,-3-4 405 0,2-4 145 0,-1-4 111 16,3-3-423-16</inkml:trace>
  <inkml:trace contextRef="#ctx0" brushRef="#br0" timeOffset="165431.44">12196 1878 3136 0,'7'0'0'0,"-1"0"0"0,2 5 0 0,-3 4 0 0,1 7 0 0,-3 1 0 0,-1 6 0 0,0 3 0 0,0 4 0 0,0 3 0 0,-2 3 233 0,0 0-97 0,0 0 286 0,0 0-418 15,0-3-4-15,0-6 0 0,0-1 0 0,0-1 0 16,0-10 0-16,0-3 0 0,0-3 0 16,0-5 0-16,0-3 0 0,0 3 0 15,0-4 0-15,0-10 0 0,1-13 0 0,4-3 0 16,2-4 0-16,2-2 0 0,2-2 0 0,-1 3 0 15,1 5 0-15,3-7 0 0,-3 12 0 0,2 1 0 16,-1 3 0-16,-2 3 0 0,0 7 0 16,1 1 0-16,-1 4 0 0,0 2 0 0,2 0 0 0,-3 4 0 15,1 13 0-15,-2 6 0 16,-1-1 0-16,-3 7 0 0,-1 1 0 0,-1 0 0 16,0 1 0-16,-2 0 0 0,0-4 0 0,2-6 0 15,-2-2 0-15,0-5 0 0,0-4 0 16,0-4 0-16,0-2 0 0,0-2 0 0,0-2 0 15,2-2 0-15,2-15 0 0,2-9 0 0,1-1 0 16,2 0 0-16,1-4 0 0,1 5 0 0,-2 3 0 16,3 2 0-16,-1-1 0 0,2 4 0 0,0 3 0 15,0 5 0-15,-3 5 0 0,1 1 0 0,0 2 0 16,3 2 0-16,-3 0 0 0,0 11 0 0,-1 4 0 16,-1 4 0-16,-2 5 0 15,1 0 0-15,-1 3 0 0,-3-1 0 0,0-5 0 16,-1 9 0-16,-1-12 0 0,0 6 0 0,0-8 0 0,-2 1 0 0,0-6 0 15,0 1 0-15,0-1 0 0,0-3-213 16,0-2-3-16,-4-3 86 0,1-3-678 16,-1 0 389-16,2 0 190 0,2-19 94 0</inkml:trace>
  <inkml:trace contextRef="#ctx0" brushRef="#br0" timeOffset="165808.74">12789 2014 2734 0,'6'-1'0'0,"2"1"0"0,-3 0 0 0,1 0 0 0,-1 10 0 0,-1 2 0 0,-1 4 0 0,2 3 0 0,1 1 0 0,-3 6 0 0,1 0 142 0,-2-3 560 16,-1 5-349-16,1-1-353 0,-2-3 0 0,0-4 0 0,0 2 0 15,0-5 0-15,0-3 0 0,0-4 0 16,0-4 0-16,0-1 0 0,0-4 0 0,0-1 0 0,0 0 0 16,0-7 0-16,0-10 0 0,0-6 0 15,2-2 0-15,3 0 0 0,6-5 0 16,-2 4 0-16,3 0 0 0,0-1 0 0,-1 9 0 15,5-1 0-15,-2 3 0 0,2 1 0 0,-2 5 0 16,2 6 0-16,-2 2 0 0,2 2 0 0,-2 0 0 0,2 6 0 16,-1 6 0-16,0 11 0 15,-4-1 0-15,-2-1 0 0,1 11 0 0,-3-4 0 0,1 2 0 16,-5 0 0-16,1-1 0 16,-2-5 0-16,0 0 0 0,-1-1 0 0,2-4 0 15,-3-2 0-15,0-7 0 0,0 1 0 0,0-4 0 16,0-1 0-16,0-4 0 0,0-1 0 0,0-1 0 15,0 0 0-15,-4 0 0 0,2 0 0 0,-2 0 0 0,2 0 0 16,-1 0 0-16,-1 0 0 16,2 0-111-16,0-1-373 0,1-1 223 0,-1-2 110 15</inkml:trace>
  <inkml:trace contextRef="#ctx0" brushRef="#br0" timeOffset="166818.13">13377 1656 3056 0,'-6'-7'0'0,"6"4"0"0,0 3 0 0,0 0 0 0,0 0 0 0,0 0 0 0,8 0 0 0,7 0 0 0,4 0 0 0,3 0 0 0,5 0 372 0,1 5-167 0,0-1-74 0,4-1-52 15,0 1-70-15,-2-2 0 0,2 1 28 0,-4 1-372 16,-3-4 196-16,-1 2 83 0,-5 1 47 0,0-2-618 16,-8 2 332-16,-2-2 91 0,-3 1 110 0,-4 0-586 15,-2-1 321-15,0 1 161 0,-4 1-89 0,-7-3 125 16,-2 0 53-16,-1 0 125 16,0 0-27-16,0 0 0 0,1 0-27 0,2 0 150 15,1 0-84-15,-1 0-28 0,4 0 0 0,-1 0 411 16,0 0-225-16,3 0-82 0,-2 0-74 0,-1 10 434 15,-2 4-213-15,-1 1-107 0,-1 6 10 0,-2-1-59 16,1-2-19-16,-6 9-9 0,0-5-107 0,-3 0 38 16,1 1 1-16,0-3 11 0,5-8 9 0,-3 1 18 15,4-2 1-15,0-2 76 0,5-4-38 0,1-1 0 16,3-1-29-16,0 0 208 0,5 0-109 0,-1 1-55 16,2 4 111-16,0 1-82 0,0 3-32 0,0 3-9 15,3 5 68-15,5 1-140 0,-2 4-7 0,-2-4 0 16,3 8 0-16,-3-3 0 0,-2 0 0 0,-1 2 0 15,1-1-7-15,0-4 12 16,-2 3-9-16,0-5-470 0,0 0 195 0,0-4 138 16,0-7-544-16,0-1 314 0,0-3 172 0,0-3-408 15,0-3 285-15,0 0 143 0</inkml:trace>
  <inkml:trace contextRef="#ctx0" brushRef="#br0" timeOffset="167083.34">13387 1974 2625 0,'2'-10'0'0,"0"9"0"0,5-3 0 0,0 2 0 0,3 2 0 0,1 0 0 0,5 0 0 0,7 0 0 0,4 0 0 0,1 0 0 0,4 0 204 0,0 0-74 0,1 2-51 0,3-2 52 15,-4 0-47-15,0 0 0 0,-2 0 43 0,-5 0-36 16,-1 0-9-16,-3 0 8 0,-3 0-27 0,-4 0 1 16,-3 0-26-16,-4 0 1 0,1 4-39 0,-4 3 0 15,0 4 0-15,-2 6 0 0,-2 2 0 16,0 1 0-16,0 7 0 0,0-1 0 0,0 0 0 15,1 0 0-15,1 3 0 0,2-5 0 16,1 7 0-16,4-8 0 0,-4 1 0 0,0-2 0 16,1-2 0-16,-1-3-584 0,1-1 146 0,-4-5 201 15,0 0 99-15,-2-3-530 0,0-1 316 0,-4 1 147 16,-9-5 88-16,-6-3-398 0</inkml:trace>
  <inkml:trace contextRef="#ctx0" brushRef="#br0" timeOffset="167251.91">13621 1989 3098 0,'-11'-2'0'0,"6"0"0"0,1 2 0 0,-2 0 0 0,-2 0 0 0,3 11 0 0,1 0 0 0,3 2 0 0,1 6 0 16,0 2 0-16,0-1 122 0,0 9 104 0,0-5-94 0,0 3-48 0,0-4-23 0,0 2-408 16,0-3 201-16,0-3 87 0,0 0 48 0,0-1-694 15,1-9 365-15,1 0 182 0,0-3-665 16,0-4 398-16</inkml:trace>
  <inkml:trace contextRef="#ctx0" brushRef="#br0" timeOffset="167656.65">13679 1969 2679 0,'2'-10'0'0,"0"6"0"0,0 2 0 0,0 2 0 0,-2 0 0 0,3 0 0 0,-2 10 0 0,3 3 0 0,1 3 0 0,-1 5 0 0,2 5 317 0,-5-1-139 0,3 3-71 0,-2-4 99 16,0-2-75-16,2 7-51 15,-2-8-1-15,0 1-463 0,0-2 211 0,-2-4 105 0,0-5-456 0,0 2 276 16,0-3 142-16,-2-4-395 0,-8 0 240 0,-1-6 89 16,0 0 58-16,-5 0-11 0,2-6 43 0,-2-6 1 15,2-3 44-15,-2 2 48 16,4-2-33-16,0 1 10 0,3 1-26 0,3 7 273 16,1-4-136-16,1 4-68 0,4 2 378 0,0 1-172 15,0 1-125-15,0 0 94 0,7 2-86 0,4 0-36 16,3 0 8-16,-1 0-82 0,0 7 27 0,-2 1 1 15,0 1-1-15,-4 4-77 0,-2-4 48 0,1 6-9 16,-6 1 38-16,0 0-38 0,0 2 0 0,-11-2 38 16,-1-2 10-16,-3 1 35 15,0-3-26-15,-2 2 154 0,2-4-87 0,4-3-32 0,-1-1-30 16,5-4 144-16,1 3-84 0,4-5-42 16,1 0 0-16,1 0-4 0,0 0-9 0,1 0-56 15,10 0-10-15,7 0-7 0,-2 0-11 0,3-2 38 16,2-3-359-16,-1-1 189 0,3 0 87 0,-2-1 48 15,-1 2-739-15,-1-2 351 0,2 0 182 0,-1 1-209 16,5-3 196-16</inkml:trace>
  <inkml:trace contextRef="#ctx0" brushRef="#br0" timeOffset="167814.76">14352 1583 2833 0,'2'-19'0'0,"0"6"0"0,-2 3 0 0,0 2 0 0,-9 0 0 16,-5 6 0-16,1 0 0 0,-1 2 0 0,-4 0 0 0,-3 9 0 0,1 5 142 0,1 5-564 0,-2 5 230 0,1 2 124 0,-1 2 47 0,0 2-748 15,1 2 394-15,-3-2 199 0</inkml:trace>
  <inkml:trace contextRef="#ctx0" brushRef="#br0" timeOffset="167950.52">14007 1898 2411 0,'-6'6'0'0,"4"0"0"0,1-1 0 0,1-3 0 0,0 0 0 0,0-2 0 0,0 0 0 0,1 0 0 0,12 0 0 0,2 0 0 0,4-4 103 0,2-1 219 0,5-4-148 0,0 0-68 16,-2 2-35-16,3 2-267 0,-3-2 116 0,-3 2 68 16,1 1-294-16,-3 3 171 0,-4 1 86 0,-3 0-650 15,-5 0 318-15,-1 0 201 0,-5 0-9 0</inkml:trace>
  <inkml:trace contextRef="#ctx0" brushRef="#br0" timeOffset="168125.55">14215 1807 2219 0,'-8'-3'0'0,"4"1"0"0,1 2 0 0,-1 0 0 0,-1 0 0 0,1 6 0 0,2 9 0 0,2 6 0 0,0 3 0 0,0 6 0 16,0 0 535-16,0 5-249 0,0 0-124 0,0 1-63 0,0-3 85 15,0 1-64-15,2-2-46 0,0-2-406 0,-2 0 184 16,2-3 93-16,-2-6-251 0,2 1 181 0,-2-5 77 16,0-4 42-16,1-3-717 0,-1-6 354 0,2-4 115 15,0 0 99-15,0-14-292 0,1-9 205 0,-1-3 102 16</inkml:trace>
  <inkml:trace contextRef="#ctx0" brushRef="#br0" timeOffset="168232.48">14226 2044 2028 0,'-2'-14'0'0,"-3"9"0"0,0-1 0 0,-4 4 0 0,-2 2 0 0,0 0 0 0,-4 8 0 0,2 4 0 0,-6 6 0 0,5-2 0 0,0 2 130 16,1 0-47-16,-1 0-158 0,5-2 65 0,2-2 19 16,5-6-592-16,2 2 310 0,0-7 155 0</inkml:trace>
  <inkml:trace contextRef="#ctx0" brushRef="#br0" timeOffset="168373.87">14203 2028 2385 0,'6'0'0'0,"0"0"0"0,0 4 0 0,-3-1 0 0,1 6 0 0,-2-4 0 0,2 2 0 0,-1-1 0 0,1 2 0 0,2-3 0 0,2 0 89 0,-3 1-25 0,0 0 9 0,3-2-297 16,0-2 131-16,-1-2 65 0,2 0 32 0,1 0-552 15,1-2 299-15,0-8 137 0,1-5-561 16</inkml:trace>
  <inkml:trace contextRef="#ctx0" brushRef="#br0" timeOffset="168749.34">14439 1694 1488 0,'0'-11'0'0,"0"1"0"0,0 2 0 0,0 3 0 0,0 0 0 0,0 2 0 0,0 2 0 0,0-1 0 0,0-1 0 0,0 3 0 0,0-1 93 0,0 1-27 0,0-1 9 15,0-2-38-15,0-3-49 0,0 1 25 0,0-3 0 16,0-1 24-16,0 1-120 15,1-1 55-15,5 2 33 0,1-1-15 0,3 5 24 16,-1-1-9-16,0 1 26 0,3 3-30 0,-1 0 16 16,-2 5-34-16,3 6 122 0,-3 2-46 0,-1 2 4 15,-1 0-38-15,-3 4 37 0,0-3-5 0,-2 4 0 16,-2 1 14-16,0-3-63 0,0-1 5 0,-4 0 25 16,-6-2-84-16,-1-1 40 0,0-2-7 0,-2-1-187 15,0-1 100-15,-1-3 58 0,2 1 14 16,1-1-415-16,2-1 193 0,0-1 104 15,2 1 37-15,2-1-190 0,0 4 132 0,3-2 64 16,0 1 33-16,2 2 3 0,0 2 30 0,-2 1 0 16,2-3 243-16,-1 6-121 0,-1-1-61 0,-2 1 436 15,2-2-245-15,-1 1-125 16,-1-1-17-16,2-2 430 0,-2-2-216 0,0 1-115 0,0 3-72 16,1-7-91-16,-1 2 0 0,2 1 28 15,0-5 0-15,1 3-224 0,1-5 108 0,0 3 58 16,0-6-679-16</inkml:trace>
  <inkml:trace contextRef="#ctx0" brushRef="#br0" timeOffset="168889.74">14534 2080 2633 0,'9'5'-1'0,"3"0"0"0,-3-1 1 0,-1 0-1 0,-3-1 1 16,3 3 0-16,-2-1 0 0,1 4 0 0,0 1-1 0,-1-3 1 0,0 3 164 0,0-2-64 0,-1 1-191 15,-1 1 72-15,1-3 24 0,4 1-1 0,-4-3-605 16,4 1 319-16,2-3 160 0,-1-3 88 15</inkml:trace>
  <inkml:trace contextRef="#ctx0" brushRef="#br0" timeOffset="171482.45">21166 3364 1267 0,'-22'-2'0'0,"6"-8"0"0,9 4 0 0,2 5 0 0,1-1 0 0,-1 0 0 0,3 0 0 0,1 2 0 0,1-2 0 0,0 2 0 0,0 0 119 0,0-2-28 16,8 1-11-16,10-2-39 0,7 0 75 0,-1-4-37 0,5 2 0 15,1 0-28-15,2 1 110 16,-2 2-60-16,0 0-30 0,0 0 160 0,-5 0-95 15,0 1-38-15,5-1-9 0,-5 0 15 0,1 1-31 16,0-2 0-16,1 2 33 0,-5-1-23 16,6-1-10-16,-3 3-31 0,1 0 7 0,-1-3-8 15,0 3 0-15,0 0 11 0,7 0-12 0,-4 0 1 16,2 0 0-16,2 0 0 0,1 0-27 0,3 0 10 16,1 0 17-16,5 0-36 0,-2 0 37 15,-7 0-1-15,6 3-30 0,-4-3 3 0,1 0 15 0,-4 5-29 16,-4-4 0-16,0 3 0 0,-2 0 0 0,5-1 0 15,-5 1 0-15,1 0 0 0,0 0 0 0,1-1 0 16,2 0 0-16,0-3 0 0,0 0 0 0,2 2 0 16,0-2 0-16,2 0 0 15,1 0 0-15,0 0 0 0,0 0 0 0,-1 0 0 16,0 0 0-16,-2 0 0 0,1 3 0 0,-1-2 0 16,4 2 0-16,-2 3 0 0,1-3 0 0,2 1 0 15,-2 1 0-15,1-1 0 0,-1 1 0 0,-1-2 0 16,0 1 0-16,1 0 0 0,2-3 0 0,-3 1 0 15,5-2 0-15,3 0 0 0,-7 0 0 16,10 0 0-16,-8 0 0 0,12 0 0 16,-4 0 0-16,1 0 0 0,-2 0 0 0,5-2 0 15,-8 1 0-15,10-1 0 0,-4-2 0 0,-1 2 0 16,-4 0 0-16,2 1 0 0,-8-2 0 0,8 3 0 16,-3 0 0-16,1 0 0 0,-4 0 0 0,4 0 0 15,-6 0 0-15,11 4 0 0,-8 0 0 0,2 0 0 16,0 1 0-16,1-1 0 0,-1-1 0 0,7 1 0 15,-1 0 0-15,1 0 0 0,3-1 0 0,2 0 0 16,-1-1 0-16,1 1 0 0,-2 1 0 16,-4-1 0-16,0 2 0 0,0-4 0 15,-4 1 0-15,10 2 0 0,-5-1 0 0,2 0 0 16,2-2 0-16,4 1 0 0,-1 1 0 0,-1-2 0 16,5 0 0-16,-5 4 0 0,4-3 0 15,-2-1 0-15,2 4 0 0,-1-2 0 0,2 0 0 0,6 1 0 16,-5 0 0-16,1 0 0 0,-7-1 0 0,4-1 0 15,0 2 0-15,0-2 0 0,0 2 0 0,-1 0 0 16,-2 0 0-16,1-3 0 16,0 3 0-16,0 0 0 0,-3-3 0 0,0 4 0 15,-5-2 0-15,0 0 0 0,-2 2 0 0,0-1 0 16,-3 1 0-16,-8-1 0 0,4-1 0 0,-4 1 0 16,-1 1 0-16,-4-2 0 0,-2 0 0 0,-6 2 0 15,1-2 0-15,-2-1 0 0,-5 2 0 0,0-2 0 16,-2 0 0-16,-4-1 0 0,-1 1 0 0,0 1 0 15,-4-3 0-15,2 0 0 16,-3 1 0-16,0-1 0 0,-1 0 0 0,-1 0 0 0,0 0 0 16,0 0 0-16,-1 0 0 0,1 0 0 15,0 0 0-15,-1 0 0 0,2 0 0 0,0 0 0 16,-3-6 0-16,0 1 0 0,0-3 0 0,0 1 0 16,0-3 0-16,-7 3 0 0,-7 3-602 0,-7 2-61 15</inkml:trace>
  <inkml:trace contextRef="#ctx0" brushRef="#br0" timeOffset="175138.68">8063 8680 3710 0,'-3'0'0'0,"1"0"0"0,-1 0 0 0,3 0 0 0,-3 0 0 0,3 0 0 15,0 0 0-15,0 0 0 0,0 0 0 0,0 0 0 0,0 0 217 0,3 0-213 0,9 0-4 0,9 0 0 0,-1 0 0 16,9 0 0-16,-3 0 0 0,-1 0 0 0,1 0 0 16,-5 0 0-16,3 0 0 0,0 0 0 0,-1 0 0 15,-1 0 0-15,-1 0 0 0,-2 0 0 0,-1 0 0 16,0 0-315-16,-4 0 119 0,0 0 21 15,-7 2-1165-15</inkml:trace>
  <inkml:trace contextRef="#ctx0" brushRef="#br0" timeOffset="175296.56">8150 9025 3789 0,'-10'6'0'0,"-1"0"0"15,5-3 0-15,2-3 0 0,-1 0 0 0,5 0 0 0,0 0 0 0,0 0 0 0,5 0 0 0,13 0 0 0,5-1 142 0,1-3-142 0,3-2 0 0,3 1 0 16,0 0-55-16,3 4 12 0,1-1 40 0,2 0-1024 16,-1 2 523-16,-1 0 266 0</inkml:trace>
  <inkml:trace contextRef="#ctx0" brushRef="#br0" timeOffset="175662.06">9135 8487 2740 0,'0'-34'0'0,"0"-12"0"0,0 2 0 0,0 1 0 0,-7 5 0 0,0 0 0 0,0 4 0 0,-2 12 0 0,-1-1 0 0,-1 6 0 0,1 5 159 0,-7 5-61 16,3 5 431-16,-3 2-245 16,-3 0-163-16,2 9-121 0,-3 11 0 0,3 2 0 0,0 4 0 15,4 6 0-15,-2 8 0 0,7-7 0 0,0 12 0 16,3-3 0-16,6 4 0 0,0 2 0 0,0 4 0 15,0 1 0-15,7 4 0 0,3 11 0 0,1-7 0 16,1 5 0-16,-1 0 0 0,0-10 0 0,1 6 0 16,-2-6 0-16,0-1 0 0,0-3 0 0,-3-3 0 15,-3-8 0-15,-3 8 0 0,-1-6 0 0,0-1 0 16,0-6 0-16,-9-3 0 16,-3-7 0-16,-2 3 0 0,0-13 0 0,-2 2 0 15,-2-9 0-15,0-5 0 16,1-3 0-16,1-1 0 0,-2-1 0 0,4-10 0 15,-2-10 0-15,6-2 0 0,4-5 0 0,1-2-964 0,5-6 345 0,0 1 292 16,2-1 144-16</inkml:trace>
  <inkml:trace contextRef="#ctx0" brushRef="#br0" timeOffset="175807">9048 9117 3931 0,'6'10'0'0,"1"1"0"0,-2-6 0 0,3 1 0 0,-4 0 0 0,5-3 0 0,2-1 0 0,5 1 0 0,-2-2 0 0,4-1 0 0,3 2 0 0,-1-2 0 0,2 0 0 16,5 0 0-16,-3 0 0 0,-2 0 0 0,8 0-1137 16,-1 0 545-16,-1 0 302 0</inkml:trace>
  <inkml:trace contextRef="#ctx0" brushRef="#br0" timeOffset="176051.36">9786 9060 3279 0,'0'-12'0'0,"0"3"0"0,-2-6 0 0,-6-1 0 0,1 3 0 0,-2 2 0 0,1-2 0 0,-7 2 0 0,4 3-1 0,-3 4-1 0,0 4 201 0,-7 0 257 16,1 8-456-16,-1 12 0 0,0 5 0 0,3 3 0 16,2 3 0-16,5-2 0 0,3 1 0 0,4 2 0 15,4-2 0-15,0-5 0 0,7 5 0 0,7-6 0 16,2-2 0-16,2-1 0 0,5-5 0 0,-5-2 0 15,8-3 0-15,1 0 0 0,-6-6 0 0,3-4-130 16,-5-1 48-16,2 0-842 0,-5-6 448 0,1-6 220 16,-4-3 110-16</inkml:trace>
  <inkml:trace contextRef="#ctx0" brushRef="#br0" timeOffset="176346.51">9638 8060 2338 0,'-16'-21'0'0,"3"4"0"0,-4 4 0 0,4 5 0 0,-5 2 0 0,1 4 0 0,-4 2 0 0,3 0 0 15,-7 8 0-15,4 6 0 0,3 4 249 0,-3 7-106 0,2 5-53 0,4 2 371 0,3 2-217 0,5 2-103 0,5 1-52 0,2 1 87 16,0-1-176-16,9-1 0 0,9-2 0 0,1-2 0 16,4-4 0-16,2-2 0 0,0-3 0 15,3-3 0-15,-2-1 0 0,4-6-75 0,-1-1-52 16,-1-3 83-16,-4-3 49 0,4-3-1053 0,-1-3 505 16</inkml:trace>
  <inkml:trace contextRef="#ctx0" brushRef="#br0" timeOffset="176711.87">9933 8370 3286 0,'-3'0'0'0,"3"0"0"0,0 0 0 0,0 2 0 0,3 0 0 0,6-1 0 0,9-1 0 0,3 0 0 0,6 0 0 0,2 0 0 0,0 0 112 0,3 0 201 0,0 0-138 16,2 0-130-16,-3 0-45 0,-2 0 0 0,-5 0 0 15,-2 5 0-15,-3 0 0 0,-5 3 0 16,-3 1 0-16,-7 2 0 0,-4 7 0 0,0 5 0 16,-10 4 0-16,-11 5 0 0,-3 2 0 0,-4 1 0 15,1-1 0-15,-5 10 0 0,5-4 0 0,1 0 0 16,3-1 0-16,5-5 0 0,2 2 0 0,4-6 0 16,7 1 0-16,1-9 0 0,4 0 0 0,0-1 0 15,0-3 0-15,9-1 0 0,5-2 0 0,2-1 0 16,2-2 0-16,6 0 0 15,-6-4 0-15,11-2 0 0,-5-1 0 0,3-4 0 0,-1 1 0 0,-1-2 0 16,-3 0 0-16,0 0 0 16,-1 0 0-16,-1 0 0 0,-2-2 0 0,-4-4 0 15,0 3 0-15,-7-3-4 0,1 3-58 0,-5-2-816 16,0-5 421-16,-1 0 201 0,-2-3 114 0</inkml:trace>
  <inkml:trace contextRef="#ctx0" brushRef="#br0" timeOffset="176885.34">10054 8660 3931 0,'-14'0'0'0,"3"1"0"0,4 1 0 0,2-2 0 0,3 2 0 0,2 0 0 0,2 3 0 0,15 3 0 0,6 1 0 0,2 2 0 0,5-1 0 16,4 1 0-16,8 0 0 0,-8-3 0 0,3 1 0 0,-1-1 0 0,-1-1 0 15,0-1 0-15,-8-2-7 0,-2-1-254 0,-2 1 148 16,-2-4 75-16,-5 0-1171 0,-4 0 591 15</inkml:trace>
  <inkml:trace contextRef="#ctx0" brushRef="#br0" timeOffset="177151.71">10583 8208 3478 0,'7'-10'0'0,"6"0"0"15,-1 0 0-15,0 7 0 0,4-1 0 0,0 4 0 0,2 0 0 0,0 0 0 0,3 10 0 0,-2 2 0 0,-1 7 121 0,-4 2 211 0,-3 3-332 0,-6 3 0 16,-1 1 0-16,-4-3 0 0,0 6 0 0,-7-6 0 0,-6-1 0 0,-1-9 0 16,1 2 0-16,-2-5 0 0,2-3 0 0,4-3 0 15,-1-3 0-15,3 0 0 16,3-3 0-16,2 0 0 0,0 0 0 0,2 0 0 16,0 0 0-16,2 0 0 0,15 3 0 0,4-3 0 15,1 0 0-15,5 2 0 0,3-2 0 0,2 0 0 16,0 0 0-16,0 0 0 0,0 0 0 0,-2 0 0 15,0 0 0-15,0 0-426 0,-8 0-12 0</inkml:trace>
  <inkml:trace contextRef="#ctx0" brushRef="#br0" timeOffset="177542.04">11274 8770 3931 0,'-6'0'0'0,"6"2"0"0,0 2 0 0,0-4 0 0,0 0 0 0,0 0 0 0,0 1 0 0,0 1 0 0,0 0 0 0,6 2 0 0,1 0 0 0,3 0 0 16,-1-1 0-16,0 1 0 0,3 3-463 0</inkml:trace>
  <inkml:trace contextRef="#ctx0" brushRef="#br0" timeOffset="185306.33">11753 8789 3120 0,'0'0'0'0,"0"0"0"0,0 0 0 0,0-2 0 0,0-2 0 0,0-7 0 0,0-1 0 0,2-8 0 0,10-2 0 0,4-3 0 0,2-3 123 15,5 0-43-15,5-6 52 0,1 2-47 0,-3 6 9 16,2-2-56-16,1-1 106 0,1 7-54 0,3 2-65 16,-4 5-25-16,-4 5 0 0,5 4 0 15,-4 4 0-15,1 2 0 0,-4 2 0 0,-1 15 0 0,0 2 0 16,-1 2 0-16,-1 4 0 16,-1 2 0-16,2-3 0 0,2 3 0 0,-3-5 0 15,5-1 0-15,-2-2 0 0,0-4 0 0,2-2 0 16,0-2 0-16,-4-5 0 0,0 1 0 0,-1-4 0 15,-1-2 0-15,-5-1 0 0,0 0 0 0,-5 0 0 16,-2 0-69-16,-1 0-106 0,-4 0 57 0,-1 0-426 0,-1 0 253 16,0 0 117-16,-10 0 72 0</inkml:trace>
  <inkml:trace contextRef="#ctx0" brushRef="#br0" timeOffset="185496.81">12106 8593 3931 0,'-13'11'0'0,"1"5"0"0,3 1 0 0,-2-4 0 0,3 4 0 0,2 1 0 0,3 7 0 0,3-3 0 0,0 9 0 0,0 0 0 15,1 3 0-15,7 2 0 0,0 1 0 0,-1 1 0 16,1-1 0-16,-3 1 0 0,3-1 0 0,-2-3 0 0,-1 0 0 16,-1-8 0-16,-1 1-324 15,3-6 156-15,-4-8 103 0,4-6-939 0,-2-3 484 0,1-4 221 0</inkml:trace>
  <inkml:trace contextRef="#ctx0" brushRef="#br0" timeOffset="185652.25">12230 8725 3810 0,'7'-11'0'0,"-1"5"0"0,0 2 0 0,-1 2 0 0,-1 2 0 0,1 0 0 0,-1 13 0 0,-2 4 0 0,1 5 0 0,0 3 0 0,-1 6 121 0,0 2-121 0,0-1 0 15,-1 4 0-15,1-3 0 0,2-1 0 0,1 0-138 16,3-1-150-16,-2-2 162 0,3-3-358 0,-2 1 262 15,2-8 139-15,3-1-959 0</inkml:trace>
  <inkml:trace contextRef="#ctx0" brushRef="#br0" timeOffset="186410.31">12789 9005 2259 0,'12'-17'0'0,"-3"-2"-1"0,-2-2 0 0,-1-5-1 0,-4 1 1 0,-1-1-1 0,-1-2 1 0,0 0 0 0,0 3 0 0,0-2 0 0,-1 6 236 0,-7-1-99 0,1 4 173 0,-4 3-126 16,-3 8-78-16,0 1 85 0,-5 6-76 0,-4 0-38 15,1 11-1-15,-3 12 150 0,-3 8-190 0,4 2-35 16,1 2 0-16,6 3 0 0,4 2 0 0,5-7 0 16,3 3 0-16,5-2 0 0,0-3 0 0,2 0 0 15,7-5 0-15,3-5 0 0,6 1 0 0,-2-9 0 16,2 0 0-16,1-5 0 0,0-3 0 0,-1-5 0 15,1 0 0-15,-2-1 0 0,2-14 0 0,-2-5 0 16,-4-2 0-16,-2-4 0 16,-1-2 0-16,-3-2 0 0,-1 0-63 0,-3 4-11 15,-1 5 186-15,0 4-87 0,-2 5-25 0,0-1 0 16,0 8 0-16,0 1 0 0,-5 4 0 0,-3 0 0 16,-1 22 0-16,3-3 0 15,2 6 0-15,2 2 0 0,2 0 0 0,0-2 0 0,0 7 0 0,4-5 0 16,8-9 0-16,-1 3 0 0,4-3 0 0,0-3 0 15,2-3 0-15,-2-7 0 16,2-1 0-16,-1-4 0 0,2 0 0 0,-2-4 0 16,1-14 0-16,0-3 0 0,-2-4 0 0,-2-3 0 15,3-5 0-15,-4-5 0 0,2-9 0 0,-1-4-229 16,-1-9 91-16,2-4 50 0,-3-3-151 0,3-4 91 16,-3-3 61-16,1 3-57 0,0 5 54 0,-1 15 26 15,-3 2 0-15,-2 16 371 16,-2 8-168-16,-3 8-87 0,1 6-46 0,0 4 335 0,0 4-163 0,-2 3-110 15,0 20 23-15,0 11 18 16,0 9-109-16,0 8 0 0,-4 8 0 0,1 2 0 16,1 13 0-16,0-21 0 0,0 8 0 0,2-1 0 15,-2-4 0-15,2-12 0 0,0 2 0 0,0-7 0 16,0-6 0-16,0-8 0 0,0-6 0 0,-2-5 0 16,2-6 0-16,0-3 0 0,0 0 0 0,-2-2 0 15,2-4 0-15,0-11 0 0,0 0 0 0,2-2 0 16,6 0 0-16,5 2 0 0,4 0 0 0,5-1 0 15,2 6 0-15,3 2 0 16,-1 7 0-16,2-1 0 0,-3 2 0 0,7 2 0 16,-8 12 0-16,-2 5 0 0,-2 2 0 0,-4 5 0 15,-6-3 0-15,-5 9 0 0,-3-4 0 0,-2 2 0 16,-5-4 0-16,-13 1 0 0,-3-4 0 0,-6-5 0 16,-3-3 0-16,-2-2 0 0,-4-8 0 0,2 0 0 15,-2-5 0-15,5 0 0 0,-1 0 0 0,5-8 0 16,4-7 0-16,7 0 0 0,5-2 0 0,7-4 0 15,4-3 0-15,0 3 0 0,15 3-6 0,10-1-132 16</inkml:trace>
  <inkml:trace contextRef="#ctx0" brushRef="#br0" timeOffset="187065.78">14123 8433 2583 0,'-10'-11'0'0,"3"6"0"0,-4-3 0 0,-1 3 0 0,-1 3 0 0,-2 2 0 0,-3 0 0 0,-3 5 0 0,0 16 0 0,-5 9 0 0,2 4 469 0,-1 7-215 0,2 4-108 16,1 2-54-16,3 4 210 0,4 0-217 0,7-2-85 16,5 0 0-16,3-3 0 0,0 0 0 0,2-9 0 15,13 6 0-15,2-13 0 0,4 4 0 0,1-3 0 16,2-6 0-16,1 0 0 0,-1-3 0 15,1-3 0-15,-1-2 0 0,-5-2 0 0,2-2 0 16,-3-2 0-16,-3 0 0 0,0-4 0 16,-1-4-153-16,-7 1-734 0,2-4 416 0,1 0 220 15,-3 0-486-15,-1-2 350 0</inkml:trace>
  <inkml:trace contextRef="#ctx0" brushRef="#br0" timeOffset="187373">14369 8499 3212 0,'-1'-5'0'0,"-4"3"0"0,1 0 0 15,1 0 0-15,-1 2 0 0,2 0 0 0,-1 0 0 0,3 0 0 0,0 6 0 0,0 11 0 0,0 1 195 0,0 9-78 0,0 3 290 0,0 2-407 0,1 6 0 16,-1 1 0-16,2 8 0 0,-2-4 0 15,0 2 0-15,0 2 0 0,0-2 0 16,0-6 0-16,0 1 0 0,0-2 0 0,0-5 0 16,0-5 0-16,0-3 0 0,0-3 0 0,0-3 0 15,0-4 0-15,0-3 0 0,0-5 0 0,0-1 0 16,0-5 0-16,0-1 0 0,0 3 0 0,0-3 0 16,0 0 0-16,0-3-141 0,2-2-250 0,0-7 180 15,1-1 86-15,5 0-382 0,0-6 234 0</inkml:trace>
  <inkml:trace contextRef="#ctx0" brushRef="#br0" timeOffset="187596.48">14577 8860 3739 0,'4'0'0'0,"0"0"0"0,0 0 0 0,0 0 0 0,3 0 0 16,2 0 0-16,7 4 0 0,5 0 0 0,4-3 0 0,5 2 0 0,2 0 192 0,3-3-192 0,0 2 0 0,1 0 0 0,-3-2 0 0,-3 2 0 15,-5-1 0-15,-3 2 0 0,-1-1 0 16,-7-1 0-16,-3 1 0 0,-6-2 0 0,-1 2 0 16,-3-2 0-16,1 0 0 0,-2 0 0 0,0 0 0 15,-2 0 0-15,-3 0 0 0,1 0 0 0,1 0 0 16,1 0 0-16,0 0-67 16,2 0-1142-16,0 0 585 0</inkml:trace>
  <inkml:trace contextRef="#ctx0" brushRef="#br0" timeOffset="187923.37">15398 8851 3931 0,'-12'-8'0'0,"1"5"0"0,4-1 0 16,0 2 0-16,1-2 0 0,2 2 0 0,2 0 0 0,2 1 0 0,0-2 0 0,0 2 0 0,10 1 0 0,12-2 0 0,3 0 0 0,6 2 0 0,5 0 0 0,11 0 0 15,0 0 0-15,4 0 0 0,4 5 0 0,1 3 0 16,1-2 0-16,-2 1 0 0,3-1 0 0,-3-1 0 16,-2-1 0-16,-5-2 0 0,-6 0 0 0,-1-2 0 15,0 0 0-15,-4 0 0 0,-4 0 0 0,-7-2 0 0,0-1 0 16,-3-5 0-16,-7 2 0 0,-5 3 0 15,-6-1 0-15,-3 0 0 0,-2 2-527 16,0 0 134-16,-11 2 179 0,-6 0 89 0,-5 10-789 16,1 1 429-16</inkml:trace>
  <inkml:trace contextRef="#ctx0" brushRef="#br0" timeOffset="188218.16">15862 9177 2620 0,'-11'0'-6'0,"1"-1"3"0,1-5 0 0,2-4 1 0,-5-1 0 0,3 2 1 0,0-2 0 0,1-1 0 0,0 1 1 0,-1-1-2 0,0 3 114 0,-3 0 207 0,1 5-132 0,-2 0-79 16,-4 3-37-16,1 1 226 0,-3 4-131 0,-2 10-94 16,2 6-72-16,-2 4 0 0,4 4 0 0,1 3 0 15,2 3 0-15,5 4 0 16,2 2 0-16,3 3 0 0,4-2 0 0,0-7 0 0,4 4 0 0,7-5 0 15,6-1 0-15,1-5 0 16,5-3 0-16,1-3 0 0,3-8 0 0,1-2 0 16,-6-4 0-16,6-1 0 0,-7-6 0 0,2 0 0 15,-3 0 0-15,1-1 0 0,-5-7 0 0,-2-3-140 16,-3 0-262-16,-1-3 183 0,-3 1 90 0,1-4-859 16</inkml:trace>
  <inkml:trace contextRef="#ctx0" brushRef="#br0" timeOffset="188533.29">15992 9065 3931 0,'1'-2'0'0,"6"0"0"0,-2-2 0 0,1 3 0 0,-3-1 0 0,6-1 0 0,5 2 0 0,-1 1 0 0,2 0 0 0,0 0 0 0,2 4 0 15,-2 5 0-15,0 0 0 0,-4 2 0 0,0 3 0 16,-4-1 0-16,-4 2 0 0,-3 0 0 0,0 2 0 15,-12 2 0-15,-2-2 0 0,-11 1 0 0,2-1 0 16,0-3 0-16,-2 1 0 0,6-6 0 0,1 0 0 0,0-3 0 16,11-3 0-16,-1 1 0 0,2-3 0 0,5-1 0 15,-1 0 0-15,2 3 0 16,0-3 0-16,7 0 0 0,7 2 0 0,2-2 0 16,1 0 0-16,0 0 0 0,2 0 0 15,0 0 0-15,-1 0 0 0,2 0 0 0,-4 0 0 16,-1 0 0-16,0 0 0 0,-3 0-66 0,-3 0-60 15,2 0 44-15,-3-2-480 16,-1-1 268-16,-1-2 129 0,1-4 64 0</inkml:trace>
  <inkml:trace contextRef="#ctx0" brushRef="#br0" timeOffset="188924.36">15655 8242 3011 0,'0'-13'0'0,"0"4"0"0,10-3 0 0,5-1 0 0,0 2 0 0,4 2 0 0,2 2 0 0,1 0 0 0,2 3 0 0,2 3 0 0,-1-1 333 0,7 2-152 0,-4 0-72 0,-7 0 24 15,1 5-47-15,-1 5-25 0,-5 2-44 0,-6 0-17 16,-4 3 0-16,-4 8 0 0,-2 3 0 0,-6 2 0 15,-11 5 0-15,-3-1 0 0,-3-1 0 0,0-1 0 16,-3 1 0-16,0-3 0 16,2-2 0-16,-1-3 0 0,8-7 0 0,2 1 0 0,3-2 0 0,3-5 0 15,4-1 0-15,1-3 0 16,4-1 0-16,0 2 0 0,2-3 0 0,9 2 0 16,6-2 0-16,6-2 0 0,2-1 0 0,-2-1 0 15,6 0 0-15,-1 0 0 0,-5 0 0 0,9 0 0 16,-11 0 0-16,2-1 0 0,-2-1 0 0,-2 0 0 15,-6 0 0-15,1 1 0 0,-5-2 0 0,-4 3 0 16,-1 0-2-16,-2-2-1045 0,-2 2 495 0,0-1 263 16,-4-5-633-16</inkml:trace>
  <inkml:trace contextRef="#ctx0" brushRef="#br0" timeOffset="189085.8">15759 8370 3586 0,'-12'0'0'0,"5"0"0"0,3 0 0 0,3 0 0 0,-1 0 0 0,2-2 0 0,0 0 0 0,2-1 0 0,12 0 0 0,9 1 0 0,0 2 345 0,3 0-345 16,-4 0 0-16,10 0 0 0,-4 0 0 0,0 2 0 15,1 4 0-15,-3 2 0 0,-3-5-184 0,0 3 69 16,-2-2-1059-16,2-2 597 0</inkml:trace>
  <inkml:trace contextRef="#ctx0" brushRef="#br0" timeOffset="189334.46">16168 8154 2885 0,'0'-15'0'0,"0"5"0"0,0 1 0 0,4 2 0 0,1 3 0 0,6-1 0 0,1 4 0 0,1 1 0 0,4 0 0 0,-1 8 0 0,-2 5 82 0,-1 2 369 16,-1 3-208-16,-5 3-102 0,-5 0-53 0,-2 1-47 16,0 3-41-16,-5-4 0 0,-11-3 0 0,-4-1 0 15,3-5 0-15,-6-2 0 0,3-5 0 0,1-2 0 0,1-3 0 16,2 0 0-16,5 0 0 0,1 0 0 15,5 0 0-15,1-1 0 0,4-1 0 0,0-2 0 0,2-1 0 16,12 0 0-16,6 2 0 16,2 0 0-16,5 2 0 0,1 1 0 0,2 0 0 0,2 0 0 15,2 0 0-15,-2 4 0 16,-2 5 0-16,0 1-790 0,-2-1 170 0,0 2 282 0</inkml:trace>
  <inkml:trace contextRef="#ctx0" brushRef="#br0" timeOffset="189673.57">16681 8385 3458 0,'-6'0'0'0,"4"0"0"0,2 0 0 0,0 0 0 0,-2 0 0 0,2 0 0 0,0 0 0 0,0 0 0 0,0 0 0 0,7 0 0 0,4 4 153 0,0 7 167 0,2 4-320 16,4 6 0-16,-2 4 0 0,0 2 0 15,0 5 0-15,0 8 0 0,-1-1 0 16,-4 2 0-16,0 4 0 0,-5-3 0 0,1 10 0 0,-4-1 0 16,-2 0 0-16,-2 3 0 0,-11-1 0 0,-4-2 0 15,-4-1 0-15,-5-1 0 0,0-4 0 0,-3-2 0 0,-1-3 0 16,2-9 0-16,-8 7 0 0,6-10 0 0,5-6 0 15,-5-2 0-15,9-6 0 16,-2-1 0-16,7-6-110 0,6-4-213 0,0-3 133 16,5 0-500-16</inkml:trace>
  <inkml:trace contextRef="#ctx0" brushRef="#br0" timeOffset="189830.54">17081 9381 354 0,'-5'0'0'0,"5"0"0"0,0 0 0 0,0 0 0 0,0 0 1450 0,0 0-707 0,0 0-354 0,-3 0-467 0,1-2 57 0</inkml:trace>
  <inkml:trace contextRef="#ctx0" brushRef="#br0" timeOffset="198369.66">17584 8324 2362 0,'-2'-12'0'0,"-1"6"0"0,1 0 0 0,0-1 0 0,0 3 0 0,2 2 0 0,-2 0 0 0,2 1 0 0,0-1 0 0,0 2 0 0,0 7 231 0,4 16-97 0,3 5-40 0,1 13 262 15,-3 6-160-15,0 15-80 0,-2 0 230 0,-3 2-250 16,0-4-96-16,0 18 0 15,-3-7 0-15,-2-1 0 0,0-2 0 0,-1-4 0 0,2-11 0 0,-1 1 0 16,1-5 0-16,2-11 0 0,0 1 0 0,0-10 0 16,0-3 0-16,2-8 0 15,-2-5 0-15,2-4 0 16,0-4 0-16,0-4 0 0,-3-1 0 0,-3 0 0 0,-3-3 0 0,-3-12 0 16,-2-4 0-16,0 2 0 0,-4-9 0 0,-1 2 0 15,-2-3 0-15,-1 0 0 0,-1 1 0 0,0 4 0 16,-1 4 0-16,5 8 0 15,-3 2 0-15,-1 8 0 0,-1 0 0 0,3 15 0 0,0 11 0 0,5 4 0 16,0 6 0-16,7 0 0 16,6 2 0-16,3-1 0 0,0 1 0 0,3-5 0 15,12-1 0-15,4-1 0 0,4-7 0 16,3-4 0-16,1-2 0 0,6-8 0 0,-1-4 0 0,2-4 0 16,1-2 0-16,1 0 0 0,-2-6 0 0,1-8 0 15,-3-4-796-15,4-10 222 0,-5 0 269 0</inkml:trace>
  <inkml:trace contextRef="#ctx0" brushRef="#br0" timeOffset="198689.17">17888 8685 3815 0,'0'-5'0'0,"0"3"0"0,0 0 0 16,2 0 0-16,2 0 0 0,7 1 0 0,4-1 0 0,2 0 0 0,4 2 0 0,5 0 0 0,-1 0 116 0,-1 0-116 0,5 0 0 0,-4 4 0 0,0 5 0 0,-6 3 0 15,-3 4 0-15,-4 5 0 16,-6 7 0-16,-6 9 0 0,-2 3 0 0,-17 3 0 16,-6 2 0-16,-3 2 0 0,-2 0 0 0,0-2 0 0,-1-4 0 15,2 0 0-15,3-5 0 0,3-5 0 0,2-3 0 0,8-2 0 16,2-6 0 0,5 2 0-16,4-6 0 0,2 1 0 0,0-2 0 0,4 0 0 15,11-2 0-15,2-2 0 0,7-1 0 0,-3-5 0 16,6 0 0-16,-4-1 0 0,4-4 0 0,-2 0 0 15,-3 0 0-15,-1 0 0 0,-1 0 0 0,-2-4 0 16,-4 3 0-16,-4-1 0 0,-1-1 0 0,-1-1-317 16,-3-2-183-16,-1-3 231 0,-2-3 116 0,-2-4-744 15</inkml:trace>
  <inkml:trace contextRef="#ctx0" brushRef="#br0" timeOffset="198843.21">17879 8946 3931 0,'-19'-3'0'0,"0"2"0"0,6-2 0 0,4 3 0 0,1 0 0 0,4 0 0 0,4 0 0 0,0 0 0 0,10 0 0 0,14 0 0 0,4 5 0 0,4 5 0 0,2 1 0 0,8 5 0 15,-8-4 0-15,10 5 0 16,-2 0 0-16,-1 2 0 0,-4 2 0 0,1-1-63 16,-3 3-253-16</inkml:trace>
  <inkml:trace contextRef="#ctx0" brushRef="#br0" timeOffset="207104.55">19002 8894 3799 0,'0'0'0'0,"0"0"0"0,0 0 0 0,7 0 0 0,9 0 0 0,0 1 0 0,3 4 0 0,2-2 0 0,-1 1 0 0,3 0 0 0,2 0 132 16,-2-4-132-16,-3 3 0 0,2-1 0 0,-1 0 0 15,-4 0 0-15,0 0 0 0,-1-1 0 0,-2 1-137 16,-5 1-40-16,2-2 107 0,-1 3-923 0,-2 2 490 16,-1 1 188-16</inkml:trace>
  <inkml:trace contextRef="#ctx0" brushRef="#br0" timeOffset="207274.79">19128 9207 3365 0,'-4'0'0'0,"2"3"0"0,2-3 0 0,0 0 0 0,0 3 0 0,4-1 0 0,13 0 0 0,3-2 0 0,5 0 0 0,1 0 0 0,1 0 566 0,1 0-566 0,2 0 0 15,-6-2 0-15,6 0 0 0,-5 0 0 0,-4 1 0 16,1 1-70-16,-3 0-33 0,-2 0 80 0,-3 0-1074 15,-2 3 554-15,-6 5 277 0</inkml:trace>
  <inkml:trace contextRef="#ctx0" brushRef="#br0" timeOffset="208386.52">19926 8950 2455 0,'-9'-13'0'0,"1"3"0"0,4 7 0 0,-1-4 0 0,1 0 0 0,0-2 0 0,4 3 0 0,0-1 0 0,0 0 0 0,0-3 0 0,10 1 300 16,11 0-131-16,1 1-56 0,4 3-43 0,2 1 43 15,0 4-38-15,2 0 0 16,-3 2-37-16,-6 11-24 0,3 5-10 0,-7 7 34 16,-5 3-126-16,-5 4 63 0,-5 7 31 0,-2-3-69 15,-9 7 46-15,-10-3 10 0,-4-3 0 0,-6-1 50 16,-2-6-57-16,2-3-3 0,-8-1 22 0,7-10 302 15,-4 0-143-15,6-5-67 0,5-3-37 0,3-1-37 16,5-4-23-16,4 1 0 0,5-4 0 0,3 0 0 16,0 0 0-16,3 0 0 0,0 0 0 0,0 0 0 15,10 0 0-15,10 2 0 0,3 0 0 0,3 0 0 16,4 2 0-16,2-3 0 0,0 1 0 0,2 2 0 16,-2 0 0-16,1 2 0 15,-1-3 0-15,-2 3-134 0,0 1-350 0,0-1 223 16,0-3 112-16,-3 2-714 0,5-3 418 0,-2-2 203 0</inkml:trace>
  <inkml:trace contextRef="#ctx0" brushRef="#br0" timeOffset="208782.14">20765 8857 2394 0,'6'-35'0'0,"0"2"0"0,-4-5 0 0,-2-3 0 0,0 7 0 0,0-3 0 0,0-1 0 0,-2 4 0 0,-4 0 0 0,0 5 0 0,1 10 92 15,-2-2 248-15,-2 4-151 0,0 6-76 0,0 3 124 16,2 2-104-16,0 3-48 0,-3 1-24 0,2 2 226 16,-2 0-287-16,-1 0 0 0,2 9 0 0,-2 7 0 15,-2 3 0-15,2 2 0 0,-1 1 0 16,3 6 0-16,0 2 0 0,0 0 0 0,2 0 0 0,2 6 0 16,1 5 0-16,1 7 0 15,3 1 0-15,0 4 0 0,0 1 0 0,0-1 0 0,3 1 0 0,4 1 0 16,2-1 0-16,-2-5 0 0,0 1 0 15,2 0 0-15,-5-7 0 0,4 7 0 0,-4-4 0 0,-1-5 0 16,-1-6 0-16,0 4 0 16,-2-3 0-16,0-1 0 0,0-7 0 0,-7-5 0 15,-2-1 0-15,-5-6 0 0,1 0 0 0,-4-4 0 16,-1-5 0-16,-7-4 0 0,1-3 0 0,-1 0 0 16,4 0 0-16,-5-7 0 0,2-6 0 0,3-2 0 15,6 1 0-15,-2 0 0 0,6-1 0 0,6-1 0 16,0 3-45-16,5 0-108 0,0 0 51 0,16-2-451 15,6 4 249-15,7-1 138 16,4 3 64-16</inkml:trace>
  <inkml:trace contextRef="#ctx0" brushRef="#br0" timeOffset="209106.52">21033 9407 3931 0,'-8'0'0'0,"-2"0"0"0,-3 0 0 0,1 1 0 0,3 1 0 16,0 0 0-16,2 4 0 0,0 0 0 0,0 2 0 0,4 4 0 0,1 4 0 0,2 0 0 0,0 5 0 0,0 1 0 0,5 1 0 0,7-2 0 15,1-5 0-15,3 4 0 0,0-6 0 0,1-1 0 16,1-2 0-16,2-3 0 0,-4-2 0 0,3-4 0 16,-3-2 0-16,-2 0 0 0,2 0 0 0,-4-8 0 15,-1-7 0-15,-2-4 0 0,-2-7 0 0,-3 2 0 16,-3-4 0-16,-1-2 0 0,0-2 0 15,-5 0 0-15,-7-2 0 0,-1 5 0 0,-4 3 0 16,1 4 0-16,-4 5 0 0,4 6 0 16,-5 0 0-16,0 6 0 0,3 3 0 0,1 2 0 15,0 0 0-15,3 2 0 0,2 11 0 0,3 3 0 16,0-1 0-16,6 1-177 0,1 1-255 0,2-2 188 16,0 1-328-16,0-1 267 0,7-5 134 15</inkml:trace>
  <inkml:trace contextRef="#ctx0" brushRef="#br0" timeOffset="209389.71">21438 8387 3226 0,'-9'-22'0'0,"2"-1"0"0,-3 1 0 0,-3-2 0 0,1 5 0 0,-1 6 0 0,1-2 0 0,-6 2 0 0,4 6 0 0,-4 5 0 0,-1 2 302 0,-3 4-132 0,0 15-65 0,-3 11 23 15,4 4-128-15,10-1 0 16,-2 10 0-16,11-9 0 0,2 6 0 0,0-1 0 0,11-3 0 0,9-3 0 16,3-2 0-16,7-7 0 0,2-1 0 0,3-4 0 15,-1-5 0-15,1-2 0 0,-1-3 0 0,0-1 0 16,-3-2 0-16,-1-4-759 0,1-2 124 0</inkml:trace>
  <inkml:trace contextRef="#ctx0" brushRef="#br0" timeOffset="211933.7">10061 9528 2342 0,'-4'0'0'0,"-1"-3"0"0,2 0 0 0,-1 2 0 0,4-1 0 0,-2 1 0 0,0-2 0 0,2 1 0 0,0 2 0 0,0 0 0 0,0 0 172 0,0 0-58 16,0 0-43-16,0 0 170 0,0 0-103 0,0 0-49 16,0 0 154-16,0 0-93 0,2-3-61 0,4 3 87 15,-1 0-70-15,3-2-106 0,1 0 0 0,-1 2 0 16,2-1 0-16,3 1 0 15,-3-2 0-15,2-1 0 0,1 2 0 0,3-1 0 16,-2 0 0-16,4 0 0 0,-2-1 0 0,3 2 0 16,-1-1 0-16,1 0 0 0,1 0 0 15,0 1 0-15,1-1 0 0,-2 0 0 0,3 0 0 0,-3 2 0 16,2 0 0-16,-1 0 0 0,1 0 0 0,0 0 0 16,-3 0 0-16,3 0 0 0,0 0 0 0,-1 0 0 15,3 0 0-15,1 4 0 0,-4-2 0 0,7 1 0 16,-1 1 0-16,-1 0 0 0,1 2 0 0,2-2 0 15,1 1 0-15,3 0 0 16,-1 0 0-16,1-1 0 0,2 3 0 0,-2-2 0 16,0 1 0-16,0-1 0 0,-2 1 0 0,2 0 0 15,0 0 0-15,0-1 0 0,-1 1 0 0,3-1 0 16,-2-1 0-16,2 0 0 0,-2 2 0 0,0-3 0 16,-1 1 0-16,4 0 0 0,-3-2 0 0,2 2 0 15,-2-1 0-15,0 1 0 0,-1 0 0 0,1-1 0 16,-2 2 0-16,2-2 0 15,-2 1 0-15,2 0 0 0,0 1 0 0,0-1 0 16,2 0 0-16,-2 0 0 0,1-1 0 0,1 3 0 16,0-3 0-16,-1 0 0 0,6 4 0 0,-2-5 0 15,-1 2 0-15,1-1 0 16,3 1 0-16,-2-2 0 0,-1 2 0 0,2-2 0 0,-2-1 0 0,7 1 0 16,-8 1 0-16,8-3 0 0,-2 0 0 0,-1 0 0 15,1 0 0-15,-1 0 0 16,-2 0 0-16,9 0 0 0,-7 0 0 0,0 0 0 15,-5 0 0-15,9-3 0 0,-11 3 0 0,5-2 0 16,1 2 0-16,-3 0 0 0,2 0 0 0,5 0 0 16,-8 0 0-16,7 0 0 0,-4 0 0 0,6 0 0 15,-2 2 0-15,3 1 0 0,-7 1 0 0,10-1 0 16,-4-1 0-16,-2 1 0 16,2 1 0-16,-2 0 0 0,-3 0 0 0,7-1 0 0,-4 1 0 0,-2-1 0 15,2 2 0-15,-1-4 0 16,5 3 0-16,-6-2 0 0,1 0 0 0,-1 0 0 15,-2-2 0-15,-3 0 0 0,9 0 0 0,-10 0 0 16,3 0 0-16,7 0 0 0,-9 0 0 0,1 0 0 16,2 0 0-16,0 0 0 0,0 0 0 0,-2 0 0 15,2 0 0-15,-2 0 0 0,0 0 0 0,1 0 0 32,-3 0 0-32,1 0 0 0,-2 0 0 0,2 0 0 0,-1 4 0 0,6 1 0 0,-9-1 0 15,7 2 0-15,-6-2 0 0,3-1 0 0,1-1 0 0,-1 2 0 16,-1-2 0-16,1 3 0 15,0-1 0-15,-2 0 0 0,-2-2 0 0,0 1 0 16,0-3 0-16,-2 3 0 0,2-3 0 0,-2 0 0 16,0 0 0-16,-2 0 0 0,2 0 0 0,-2-3 0 15,1 0 0-15,-6-1 0 0,6-4 0 0,-3 5 0 16,0-1 0-16,-1 2 0 0,0-1 0 0,-3 1 0 16,4-1 0-16,-1 2 0 15,1 1 0-15,-4 0 0 0,4 0 0 0,-1-2 0 0,1 2 0 0,-1 0 0 16,1-2 0-16,-2 2 0 15,3-2 0-15,-5 0 0 0,5 0 0 0,-1 0 0 16,-1 0 0-16,0 1 0 0,0-1 0 0,0 0 0 16,3 2 0-16,-4-2 0 0,3 2 0 0,-2 0 0 15,0 0 0-15,-6 0 0 0,3 0 0 0,-1 0 0 16,-2 0 0-16,-4 0 0 0,2 0 0 0,-4 2 0 16,0 0 0-16,0 0 0 15,1-1 0-15,-1 1 0 0,-1-2 0 0,0 2 0 0,3-2 0 0,-2 0 0 16,-2 0 0-16,-2 0 0 15,2 0 0-15,-4 0 0 0,-2 0 0 0,-1 0 0 16,-2 0 0-16,-1 0 0 0,1 0 0 0,-2 0 0 16,-3 0 0-16,-15-2 0 0,-14 2 0 0</inkml:trace>
  <inkml:trace contextRef="#ctx0" brushRef="#br0" timeOffset="214049.79">21732 8995 2660 0,'-4'-3'0'0,"-1"-5"0"0,3 0 0 0,2-5 0 0,0-2 0 0,9-6 0 0,9-3 0 0,5 0 0 0,3-2 0 0,2 1 0 0,3 3 72 0,0 1 129 0,-1 6-83 0,2 5-41 15,-2 1 1-15,1 5 52 0,-8 2-38 0,5 2-33 16,-1 0 9-16,-3 12-1 0,-1 1-31 16,-5 0 9-16,3 6 99 0,-3-6-60 0,-4 2-84 15,2-2 0-15,-2 1 0 0,2-3 0 0,-3-2 0 16,-1-1-16-16,2-1-52 0,-1-2 53 15,1-1 25-15,-5-2-539 0,0-2 262 0,1 0 95 16,-5 0-219-16,1 0 177 0,-4 0 89 0,-1 0 35 16,-1 0-516-16</inkml:trace>
  <inkml:trace contextRef="#ctx0" brushRef="#br0" timeOffset="214236.76">21957 8869 2699 0,'-20'2'0'0,"8"2"0"0,-2 2 0 0,5-2 0 0,0 1 0 0,3 2 0 0,1 3 0 0,5 1 0 0,0 3 0 0,0 4 0 0,0 1 554 0,0 5-263 0,2 2-128 0,1 1 2 15,1 3-106-15,0 2-59 0,-3 0-12 0,1 0-34 0,0-1 40 16,0-1 1-16,0-1-576 16,0-3 309-16,-1-4 163 0,1-6 68 0,0-3-865 0,3-6 435 0,-4-7 217 15</inkml:trace>
  <inkml:trace contextRef="#ctx0" brushRef="#br0" timeOffset="214386.4">22063 8929 2988 0,'7'-2'0'0,"-4"2"0"0,1 0 0 0,-2 0 0 0,0 15 0 0,-2 3 0 0,0 1 0 0,0 5 0 0,0 2 0 0,0 2 0 0,1 2 57 0,1 0-21 0,4 2 0 15,2-2-302-15,1 2 151 0,2-1 84 16,1-2 30-16,2 0-808 0,2-3 410 0</inkml:trace>
  <inkml:trace contextRef="#ctx0" brushRef="#br0" timeOffset="-214386.88">22654 9174 2008 0,'14'-32'0'0,"-1"0"0"0,-3-2 0 0,-3-3 0 0,-5 1 0 0,0 2 0 0,-2 0 0 0,0 5 0 0,0 2 0 0,-7 10 0 0,-4 0 365 15,-5 8-155-15,0 7-92 0,-7 2-41 0,0 4 82 16,-3 16-61-16,-4 10-31 0,7-1 8 0,-4 12 184 16,6-6-112-16,5-3-56 0,4 6 135 0,2-2-195 15,9-3-31-15,1-2 0 0,0-4 0 0,3-2 0 16,10-4 0-16,1-4 0 16,2-4 0-16,3-4 0 0,-1-3 0 0,3-6-222 15,-1 0 68-15,-2-2 87 16,1-13-6-16,-4-6-75 0,0-1 15 0,-4-3 52 0,1-1 8 0,-5-1 1 15,0 6 26-15,-1 1 10 16,-3 1 187-16,-1 8-94 0,-2 2-47 0,2 3 392 31,-2 3-197-31,0 3-107 16,0 0-13-16,-4 7 12 0,-1 9-97 0,1 9 0 0,3-5 0 0,1 9 0 0,0-3 0 0,0 0 0 0,1-1 0 0,12-2 0 16,-1-5 0-1,4 0 0-15,4-5 0 0,-1-2 0 16,3-5 0-16,-1-5-83 15,1-1-146-15,-2 0 110 0,3-7-12 0,-2-9-110 16,-5-1 102-16,2-8 52 0,-2-4 16 0,2-2-63 0,-3-11 49 0,0-1 24 0,-1-5-31 16,2-17 28-16,-4 7-9 0,4-21 37 0,-2 4-47 15,2 2 23-15,-3 3 0 0,-1 18 67 0,-3-1-17 16,-4 17 0-16,-3 9-26 0,0 6 440 0,-2 9-201 0,0 5-93 0,0 6-62 16,0 1 544-16,-6 15-279 15,-1 10-138-15,0 14-123 0,0 3-52 0,2 7 0 0,1 2 0 16,-1 1 0-16,3 4 0 0,-2-5 0 15,1 2 0-15,-2-4 0 16,1-4 0-16,1-10 0 0,-3 3 0 0,1-6 0 0,1-10 0 0,1-2 0 16,1-10 0-16,0-3 0 0,-1-2 0 15,3-3 0-15,0-2 0 0,0-4 0 0,0-9 0 16,3 0 0-16,10 1 0 0,-1-1 0 16,6 4 0-16,-2 1 0 0,3 2 0 0,2 3 0 0,-1 3 0 0,1 0 0 15,-2 0 0-15,0 12 0 16,0 4 0-16,-5 2 0 0,-2 3 0 0,-3 4 0 0,-5-5 0 0,-2 8 0 15,-2-3 0 1,0-2 0-16,-7-1 0 0,-8-1 0 0,-1-6 0 0,-6 4 0 16,2-8 0-16,-1-3 0 0,-2-3 0 0,1-2 0 15,-3-3 0-15,1 0 0 0,1 0 0 16,0-11 0-16,7-7 0 0,5-4 0 0,5 2 0 0,4-2-23 16,2-7-41-16,3 4-886 0,13-2 457 0,7-1 228 15,2 0-320-15</inkml:trace>
  <inkml:trace contextRef="#ctx0" brushRef="#br0" timeOffset="-214160.28">23677 8625 3271 0,'2'-9'0'0,"-2"3"0"0,0-1 0 0,-7 5 0 0,-9 0 0 0,-2 2 0 0,-7 0 0 0,3 9 0 0,-5 8 0 0,3 10 0 0,-3 6 377 0,7 7-170 16,3 3-131-16,6 6-76 0,4 0 0 0,3 2 0 0,4-1 0 0,0-1 0 15,2-2 0-15,7-4 0 16,5-2 0-16,2-7 0 0,7 7 0 0,-5-10 0 0,3-2 0 16,2-4 0-1,-3-4 0-15,-1-3-279 16,6-1-119-16,-7-8 132 0,3-5 115 0,2-4-561 0,-2 0 337 0,2-9 161 0,2-8-455 0</inkml:trace>
  <inkml:trace contextRef="#ctx0" brushRef="#br0" timeOffset="-213836.16">23954 8727 3455 0,'-11'-6'0'0,"2"3"0"0,2 0 0 0,2 2 0 0,-1-1 0 0,1 0 0 16,5 0 0-16,0 2 0 0,7 0 0 0,9 0 0 0,3 0 111 0,1 0 243 0,3 0-343 0,4 0-11 0,-1 4 0 0,-1 2 0 0,-5 0 0 0,0 2 0 15,0 2 0-15,-4 2 0 0,-2 4 0 16,-7 3 0-16,-3 5 0 0,-4 3 0 0,0 2 0 0,-18 8 0 15,-3-4 0-15,-2 3 0 16,2-8 0-16,-5 4 0 0,4-2 0 0,-3-3 0 0,4-4 0 0,5 0 0 16,4-8 0-16,1 0 0 15,4 0 0-15,3-5 0 0,4 3 0 0,0-6 0 16,0 4 0-16,4-2 0 0,8 0 0 0,6-1 0 16,0-4 0-16,3 0 0 0,5 0 0 0,-7-2 0 15,11-2 0-15,-10 0 0 0,3 0 0 0,0 0 0 16,-5 0 0-16,0 0-91 0,-7 0-658 0,-1 0 356 15,1 0 178-15,-8 0 88 0,1-2-548 0,-2-6 324 16,-2-1 157-16</inkml:trace>
  <inkml:trace contextRef="#ctx0" brushRef="#br0" timeOffset="-213680.09">23943 8999 3883 0,'-19'-4'0'0,"8"1"0"0,0-1 0 0,4 0 0 0,2 1 0 0,5 1 0 0,0-2 0 0,1 0 0 0,16 2 0 0,6 0 0 0,0 2 48 0,5 0-48 0,-5 0 0 16,10 0 0-16,-6 2 0 0,4 1 0 16,-1 1 0-16,-4 1 0 0,-3-2-498 0,1 1 91 15,-2 0 222-15,-1-3 110 0</inkml:trace>
  <inkml:trace contextRef="#ctx0" brushRef="#br0" timeOffset="-213393.82">24384 8482 3282 0,'7'-16'0'0,"1"3"0"0,7 3 0 16,-3 0 0-16,0 3 0 0,1 2 0 0,2 1 0 16,2 2 0-16,-3 2 0 0,4 0 0 0,-4 4 81 15,-1 8 181 1,-3 3-118-16,-3 1-54 0,-2 4-27 0,-5 8-127 0,0-5 50 0,-5 0 34 0,-9 3-130 0,-5-4 73 15,0-4 37-15,-2 0 94 0,5-4-29 16,-3-3-10-16,0-4-55 0,4-1 0 0,6-2 0 16,-1-4 0-16,3 0 0 0,3 0 0 15,2 0 0-15,2 0 0 0,0 0 0 0,8-2 0 0,7 0 0 16,5-4 0-16,3 5 0 0,2-3 0 0,-1 2 0 0,3 0 0 0,-2 0 0 0,5 2 0 16,-3 0 0-16,-3 0 0 0,-3 2-5 0,1 6-106 0,1 1-8 0,0 4-975 0</inkml:trace>
  <inkml:trace contextRef="#ctx0" brushRef="#br0" timeOffset="-213226.38">24619 8939 3931 0,'-9'5'0'0,"1"-1"0"0,6 0 0 0,-2-2 0 0,4 0 0 15,0 0 0-15,4 0 0 0,12-1 0 0,7 3 0 0,1-2 0 0,3 0 0 0,3-2 0 0,2 0 0 0,-2 0 0 0,2 0 0 0,-4 0 0 16,-3 0 0-1,5 0-999-15,-12 0 372 0</inkml:trace>
  <inkml:trace contextRef="#ctx0" brushRef="#br0" timeOffset="-212735.75">25217 8885 3316 0,'-9'-10'0'0,"5"7"0"0,2 2 0 0,0-1 0 0,2 1 0 0,0 1 0 0,0 0 0 0,8 0 0 0,14 0 0 0,5 0 0 0,10 0 578 0,5 0-541 0,-3 0-37 0,12 1 0 16,-4-1 0-16,0 0 0 0,-2 2 0 0,2-1 0 16,-11-1 0-16,11 3 0 0,-12-1 0 0,3 0-118 15,-4 1-158-15,-6 2 156 0,-6 0-486 0,-1 0 304 16,-6 5 38-16,-5 0 115 0,-2 0-677 0</inkml:trace>
  <inkml:trace contextRef="#ctx0" brushRef="#br0" timeOffset="-212327.49">25492 9190 2570 0,'-4'-9'0'0,"-2"-2"0"0,-3-1 0 0,-1 3 0 0,-1 2 0 0,-4 2 0 0,-1 0 0 16,-2 4 0-16,-3 1 0 0,-3 0 0 0,-1 12 83 0,1 5 94 0,0 6-71 0,1 4-35 0,3 2 10 0,-3 11 221 16,10-2-132-16,2 3-68 0,6 0 167 15,5 0-269-15,0-5 0 0,3 3 0 16,10-5 0-16,4 0 0 0,4-6 0 0,2-3 0 0,6-3-11 15,3-8-52-15,2-4 49 0,2-4-811 16,-1-6 370-16,2 0 220 0,1-6-322 16,2-14 265-16</inkml:trace>
  <inkml:trace contextRef="#ctx0" brushRef="#br0" timeOffset="-212053.05">25711 9168 2694 0,'-1'-10'0'0,"1"5"0"0,-2 3 0 0,2 0 0 0,0 0 0 0,2 0 0 0,12 0 0 0,3 2 0 0,2 0 0 0,3 0 0 0,-1 8 317 0,4 4-145 16,-9-1-68-16,4 2-34 0,-6 3-68 0,-2-1 1 15,-7 5 41-15,-3 0-8 0,-2 3-185 0,-2-3 92 16,-17 1 46-16,-1 0-1 0,-4-4 33 0,-1-1-9 16,-4-2 191-16,3-4-83 0,4 0-70 0,2-2 0 15,5-5 212-15,3 1-262 0,3-1 0 16,5-2 0-16,2-1 0 0,2 0 0 0,2 0 0 15,11 0 0-15,10 0 0 0,1-1 0 0,1-2 0 16,4 2 0-16,-2-4 0 0,5-1 0 0,-4 5-740 16,-2-3 288-16,-5 3 185 0,3-3 115 0,-5 1-526 15,0 2 326-15,-4-1 157 0</inkml:trace>
  <inkml:trace contextRef="#ctx0" brushRef="#br0" timeOffset="-211631.92">25437 8030 2567 0,'-11'-13'0'0,"7"9"0"0,4 2 0 0,0 2 0 0,0 0 0 0,13-2 0 0,8 0 0 0,1 2 0 0,4 0 0 0,5 0 0 0,2 0 107 0,3 0 130 0,0 4-90 15,0 4-60-15,-4-1-9 16,-2 3 0-16,-4-1-42 0,-8 0 1 0,0 4-14 0,-7-1 13 0,-6 1 1 16,-3 4 0-16,-2 6 54 0,-4-1-27 0,-10 2 9 15,-8 2 116-15,-2 1-182 0,-6 6-7 16,1-5 0-16,6-2 0 0,-5-1 0 0,1 2 0 16,5-1 0-16,1-3 0 0,6-4 0 0,1 0 0 15,4-5 0-15,6 0 0 0,4-2 0 0,0-2 0 16,0 0 0-16,7-1 0 0,8-3 0 15,4-1 0-15,2 0 0 0,4-2 0 0,3 0 0 0,-9-1 0 16,11 0 0 0,-5 2 0-16,-2-3 0 0,0 2 0 0,-1 0 0 0,-2 1 0 15,-2-2-307-15,-3 1 70 16,-4 2 101-16,-1-1 44 0,-5-1-221 16,1-1 129-16,-6 2 78 0,3-2-553 0,-3-1 311 0,0-1 155 15,0 0 79-15</inkml:trace>
  <inkml:trace contextRef="#ctx0" brushRef="#br0" timeOffset="-211469.48">25488 8254 3173 0,'-15'-10'0'0,"4"5"0"0,2 1 0 0,4 2 0 0,2 0 0 15,3 0 0-15,0 2 0 0,3 0 0 0,18 0 0 0,2 0 0 0,5 2 175 0,2 3-69 0,2 3 15 0,3 2-33 16,3-3-9-16,-3 3-371 0,0 1 163 15,0-1 84-15,-5 0 40 0,2 2-819 0,-2-2 425 0</inkml:trace>
  <inkml:trace contextRef="#ctx0" brushRef="#br0" timeOffset="-211212.3">26085 8026 2714 0,'2'-7'0'15,"-1"3"0"-15,1 2 0 16,-2 0 0-16,0 2 0 0,-3 0 0 0,-6 2 0 0,-6 9 0 0,0 4 0 0,-5 4 0 0,-2 0 205 0,0 1-83 0,-3 3-44 0,6-7 11 0,-6 7-29 16,11-7-24-16,-1 1 1 15,2-5 87-15,7-2-43 0,-1-3 8 0,5 1-52 0,2-4 139 0,0 2-93 0,2-3-83 0,9-1 0 16,10-2 0-16,2 0 0 16,6 0 0-1,1 0 0-15,2 0 0 0,0 0 0 0,-1 0 0 0,0 0 0 16,-1 0 0-16,-2 0 0 0,-5 5-566 0,-1-4 155 15,3 0 141-15,-5 4 126 0,-2-4-671 0,-1-1 389 0,-4 0 195 16</inkml:trace>
  <inkml:trace contextRef="#ctx0" brushRef="#br0" timeOffset="-211077.44">26265 8060 3002 0,'-13'-9'0'0,"0"3"0"0,0 0 0 16,0 5 0-16,3-1 0 0,1 2 0 0,-2 0 0 0,5 0 0 0,0 9 0 0,1 4 0 0,3 6 166 0,-2 1-55 0,2 10-125 0,0-1 26 15,2 5-1-15,0 0-238 0,0 3 132 0,0 4 75 0,0 4 24 16,0-2-773-16,0-1 403 16</inkml:trace>
  <inkml:trace contextRef="#ctx0" brushRef="#br0" timeOffset="-210823.47">26368 8504 3742 0,'2'0'-5'0,"1"0"3"0,6 0 0 0,-2 0 2 0,4 3-1 0,-3 10 1 0,7 4 0 0,-4 8 0 0,3 3 0 0,-1 11-1 0,0 4 120 0,-4 5-38 16,-6 0-81-16,0 5 0 0,-3 1 0 0,0 0 0 16,-4 1 0-16,-9-4 0 0,-6 1 0 0,-2-5 0 15,-5-2 0-15,-1-3 0 0,0-9 0 0,1-5 0 16,-1-3 0-16,-3-6 0 0,4-6 0 15,-1-6 0-15,9-5 0 0,-1-2 0 0,1 0-645 16,9-2 292-16,2-12 158 0,7-3-600 0,0-6 380 16</inkml:trace>
  <inkml:trace contextRef="#ctx0" brushRef="#br0" timeOffset="-210346.47">26866 9012 2021 0,'0'-9'0'0,"0"-2"0"0,0 0 0 0,0-3 0 0,0-1 0 0,0 0 0 0,0 2 0 0,0-4 0 0,0 0 0 0,-2 2 0 0,-3 0 204 0,-5 0-75 0,2 4-51 15,-6 2-1-15,-1 3 12 0,0 2-27 0,-3 4 0 16,-3 0-17-16,-4 6 116 0,0 11-62 0,5 5-32 15,-2 5 73-15,2 3-53 0,3 3-16 0,4 9-10 16,6-10 154-16,0 7-90 0,4-2-44 16,3 0-24-16,0-6-57 0,5-1 0 0,7-6 0 15,4-1 0-15,-2-8 0 0,6-3 0 0,1-2 0 16,-2-5-57-16,2-5-47 0,2 0 66 0,-3-12-139 16,1-9 55-16,-4-5 62 0,2-4-41 0,-2-10-83 15,0 1 70-15,-2-4 39 0,0-4-7 0,2-3 47 16,-1-14-1-16,2 2 0 0,0-4-21 15,-1-3 22-15,1 9-10 0,1-14 9 0,-7 25-30 0,-2 8 31 16,-5 5-1-16,-3 11 433 16,-1 11-204-16,1 1-102 0,-2 7-38 0,0 4 261 15,-3 4-125-15,-8 20-85 0,3 9 86 0,0 12-190 16,1 4 0-16,2 5 0 0,-2 13 0 0,5-5 0 16,-2-6 0-16,4 15 0 0,0-9 0 15,0-9 0-15,0 3 0 0,4-5 0 0,1-7-123 0,4-3 42 16,2-3 15-16,1-8-454 0,-3-8 189 0,1 0 147 15,3-11-666-15,0-6 412 0</inkml:trace>
  <inkml:trace contextRef="#ctx0" brushRef="#br0" timeOffset="-210075.04">27214 8650 3124 0,'0'-23'0'0,"0"10"0"0,0 0 0 0,0 2 0 0,0 3 0 0,2 4 0 0,9 3 0 0,6-1 0 0,0 2 0 0,4 0 0 0,1 7 380 0,-3 6-164 0,5 5-94 16,-4 0-44-16,-3 3-67 0,-3 5-11 0,-6 2 0 16,-7 8 0-16,-1 5 0 0,-5 2 0 0,-18 2 0 15,-9 10 0-15,2-14 0 0,-5 6 0 0,-1-1 0 16,2-6 0-16,2-2 0 0,11-8 0 0,-1 0 0 16,9-7 0-16,1 1 0 0,7-5 0 15,2-1 0-15,3-3 0 0,0-1 0 0,10-3 0 0,13-4 0 16,1-1 0-16,2-6 0 0,4 0 0 15,0 0 0-15,3 0 0 0,-6-2 0 16,-1-3-335-16,-6-4-116 0,-1 1 207 0,-7-6-799 16,-4-1 508-16</inkml:trace>
  <inkml:trace contextRef="#ctx0" brushRef="#br0" timeOffset="-209928.14">27081 8890 3931 0,'-8'-8'0'0,"4"7"0"0,4-1 0 0,0 0 0 0,2 0 0 0,11 2 0 0,12 0 0 0,15 0 0 0,1 0 0 0,7 4 0 0,3 4 0 0,4 0 0 16,1 3 0-16,1 0 0 15,-5-1 0-15,4 2 0 0,1-1-437 0</inkml:trace>
  <inkml:trace contextRef="#ctx0" brushRef="#br0" timeOffset="-207067.93">28006 8836 2328 0,'-2'0'0'0,"0"0"0"0,1-2 0 0,1 0 0 0,-2 2 0 0,2-2 0 0,0 2 0 0,0 0 0 0,0-2 0 0,7 0 0 0,12 2 122 0,4-1-42 0,2-2-1 15,-2 2 131-15,6 1-91 0,1 0-42 0,-5 0-293 16,-2 0 126-16,6 0 63 0,-11 0 40 0,2 4-710 16,-2 3 362-16,-3 1 182 0</inkml:trace>
  <inkml:trace contextRef="#ctx0" brushRef="#br0" timeOffset="-206906.56">27997 9125 2734 0,'-7'0'0'0,"0"2"0"0,5 2 0 0,-2-4 0 0,4 1 0 0,0-1 0 0,0 5 0 0,0-4 0 0,13 1 0 0,4-2 0 0,8 0 160 15,3 0-53-15,2 0-333 0,5 0 131 0,0 0 66 16,2-2-743-16,-1 1 404 0,1-4 211 0</inkml:trace>
  <inkml:trace contextRef="#ctx0" brushRef="#br0" timeOffset="-206516.12">28543 8920 3120 0,'-7'-13'0'0,"-1"1"0"0,5 2 0 0,1-6 0 0,2 4 0 0,0-3 0 0,0-1 0 0,7 1 0 0,11 0 0 0,4 2 0 0,4 2 131 0,3 5-38 15,1 3 27-15,4 0-41 0,-4 3-1 0,-4 4-42 16,0 11-50-16,-4 4 34 0,-5 8-9 0,-6 2-137 16,-5 4 81-16,-6 4 41 0,0 6 0 0,-6-7-142 15,-14 9 86-15,-6-6 15 0,-1-1-67 0,-2-3 25 16,-5-2 40-16,4-8-28 0,-3 0 95 0,1-4-39 16,-1-6-9-16,1-2 252 0,5-5-118 0,5-5-53 15,-1 0-31-15,5-3 304 0,10 0-152 16,-1 0-44-16,4 0-130 0,3 0 0 15,2 0 0-15,0-3 0 0,9 0 0 0,14-3 0 16,-1 1 0-16,8 3 0 0,3-1 0 0,4 1 0 16,-1 2 0-16,1 0 0 0,0 0 0 0,0 0 0 15,2 0 0-15,-2 0 0 0,-2 2 0 0,0 1 0 16,-2-2-593-16,-8 0 156 0,7 2 205 0,-4-3 97 16,-4 0-629-16,-4 0 364 0,1-3 181 0</inkml:trace>
  <inkml:trace contextRef="#ctx0" brushRef="#br0" timeOffset="-206349.37">29031 8836 3306 0,'0'-4'0'0,"0"2"0"0,12 0 0 0,9-4 0 0,4 3 0 0,2 1 0 0,8-2 0 0,0 2 0 0,0 1 0 0,10-2 0 0,-4 2 118 0,-7-1-32 0,4 0 114 15,2 0-81-15,-6 2-42 16,-1 0-536-16,-5 0 248 0,-8 0 132 0,2 0 54 15,-9 0-794-15,-4 2 415 0,-3 2 207 0</inkml:trace>
  <inkml:trace contextRef="#ctx0" brushRef="#br0" timeOffset="-206172.37">29263 8790 2997 0,'-12'6'0'0,"5"2"0"0,-1 5 0 0,3 0 0 0,0 6 0 0,0 3 0 0,2 4 0 0,1 1 0 0,0 3 0 0,2 2 0 0,-1 0 215 15,-2-2-89-15,1 2 189 0,0 0-140 0,-1-6-72 16,1 6-103-16,-1-4-228 0,1-2 90 0,1-5 88 16,0-2-628-16,1-4 366 0,0 0 170 15,0-8 89-15,0-2-807 0,0-5 396 16</inkml:trace>
  <inkml:trace contextRef="#ctx0" brushRef="#br0" timeOffset="-206028.49">29385 8913 2938 0,'3'-3'0'0,"2"0"0"0,-1 3 0 0,-2 0 0 0,1 0 0 0,-1 13 0 0,0 4 0 0,-2 2 0 0,0 6 0 0,0 1 0 15,0 2 210-15,0 4-92 0,0 0 5 0,0 1-43 0,0 1-1 0,0-2-691 16,0 2 333-16,0-2 153 0,3-2 81 16,7-2-925-16</inkml:trace>
  <inkml:trace contextRef="#ctx0" brushRef="#br0" timeOffset="-205316.26">29826 9112 1731 0,'16'-40'0'0,"-4"1"0"0,6-1 0 0,-11-1 0 0,-5 9 0 0,1 0 0 0,-3 12 0 0,0-3 0 0,-3 8 0 0,-9 7 0 0,-6 5 432 0,-2 3-203 0,-5 3-96 15,-2 18-48-15,2 4 168 16,-3 10-108-16,9-5-46 0,-4 13 116 0,5-5-89 15,8-4-45-15,1 3 0 0,6-3-17 0,3-6 9 16,0 4-36-16,0-9-1 0,3-3-60 0,6-4 30 16,1-4 1-16,1-8-188 0,3-1 105 0,-2-3 56 15,4 0 28-15,4-14-266 0,-8-7 134 0,-3 1 19 16,5-8-59-16,-2-1 44 0,-1-1 44 0,-2 0 12 16,-2 2 68-16,1 6-10 15,0-3-30-15,-5 7-1 0,-1 7 127 0,1 1-63 0,-3 6-32 0,2 0 481 16,-2 2-239-16,0 2-82 0,0 11-73 0,0 12 92 15,0 1-68-15,0-1-71 16,3 11-35-16,-1-4 0 0,5 2 0 0,3-2 0 16,-4-2 0-16,6-6-51 0,3 5 27 0,-5-10 30 0,2-1-374 15,-1-6 188-15,5-3 94 16,-7-2-184-16,3-5 99 0,0 0 66 0,-2-3 35 16,1-12-132-16,-2-7 82 0,2-2 33 0,-4-6-10 15,2-10 29-15,5 1 1 0,-4-8 31 0,1-6-83 16,5-7 32-16,5-12 10 0,-4 2 40 0,5-4-117 15,1 3 58-15,-1 4 30 0,-4 16-19 16,1 2 9-16,-8 17 40 0,-4 8-1 0,-2 9 333 0,-2 4-175 16,1 4-74-16,-1 5 624 15,-3 2-330-15,0 25-124 0,-7 4-97 0,-3 6 291 16,0 11-191-16,-1 4-93 0,-1 3-44 0,-1 2 129 16,1 0-212-16,2-3 0 0,-2-3 0 0,2-2 0 15,5-11 0-15,-2 2 0 0,-4-6 0 0,9-12 0 16,-3-1 0-16,2-8 0 0,3-5 0 0,-2-3 0 15,2-1 0-15,0-2 0 0,0-2 0 0,5-10 0 16,7-2 0-16,3 3 0 0,0 0 0 0,2 3 0 16,1 0 0-16,0 5 0 15,0 1 0-15,-1 2 0 0,1 0 0 0,-2 7 0 16,-2 7 0-16,-3 2 0 0,-3 4 0 0,-2 3 0 16,-4 0 0-16,-2-2 0 0,0 5 0 0,-5-3 0 15,-8-3 0-15,-4-1 0 0,-3-3 0 16,2-7 0-16,-2 0 0 0,-2-5 0 0,1-2 0 0,4-2 0 15,0 0 0-15,0-2 0 0,4-8 0 0,3-6 0 16,3-4 0-16,4-5 0 0,3-4 0 16,0-1-274-16,3 1-184 0</inkml:trace>
  <inkml:trace contextRef="#ctx0" brushRef="#br0" timeOffset="-204170.81">30818 8453 1806 0,'0'-7'0'0,"0"-3"0"0,0 5 0 0,0-2 0 0,0 2 0 0,-1 3 0 0,-4 0 0 0,0 2 0 0,-3 0 0 0,-3 16 0 0,0 10 120 0,-4 7-46 0,-1 4 201 0,2 7-118 16,-2 1-60-16,4-3 176 0,3-3-108 0,-5 13-67 16,8-5-30-16,1-1 146 0,5-1-88 0,0-10-43 15,0 4 10-15,7-3 144 0,9-4-192 16,-2-4-45-16,4-2 0 0,3-3 0 0,2-2 0 15,2-5 0-15,1 1 0 0,-1-3 0 0,0-3 0 16,-5-2-382-16,2-1 139 0,0 0 128 0,-4-5 11 16,0 1-289-16,-3-3 141 0,-2-1 107 0,-1 3 43 15,-3-3-434-15,-1 0 248 0,0 0 125 16</inkml:trace>
  <inkml:trace contextRef="#ctx0" brushRef="#br0" timeOffset="-203937.46">30952 8840 2506 0,'-12'-12'0'0,"2"10"0"0,9 1 0 0,1 1 0 0,0 0 0 0,0 0 0 0,0 0 0 0,0 0 0 0,5 0 0 0,18 0 0 0,5 0 547 0,6 0-254 0,1 0-116 15,4 0-74-15,-2 0 161 16,-2 0-223-16,0 0-41 0,-2 0 0 0,-6 1 0 15,3 1 0-15,-9 0 0 0,2 0-225 0,-4 0 42 16,-1 0 111-16,-6 0-660 0,0 2 310 0,-1-3 200 0,-4 3 48 16,0 0-217-16,-2-1 176 15,1 3 77-15</inkml:trace>
  <inkml:trace contextRef="#ctx0" brushRef="#br0" timeOffset="-203564.39">31132 9037 2279 0,'-17'7'0'0,"4"0"0"0,6-2 0 0,3-1 0 0,0-3 0 0,2-1 0 0,2 0 0 0,0 0 0 0,0 0 0 0,8 0 0 0,6 0 103 0,6 0 92 0,0 0-77 0,-4 0-40 16,4 0-145-16,-3 0 64 0,-1 2 16 0,-4 3 0 16,-3 3-59-16,-4 3 43 0,-2 1 0 0,-3 3-73 15,0 0 53-15,-6 1 31 16,-8 2 0-16,-1-4-39 0,0-1 0 0,3 0-4 0,-3-1 0 0,9-5 230 15,-1-1-95-15,2-4-52 0,2 0 170 0,3-1-77 16,0 4-34-16,3-4-34 0,7 2-73 16,5 0 40-16,2 2 0 0,-2-2 105 0,0 1-58 0,0 3 0 15,-4-2-47-15,-4 4-36 16,1-3 1-16,-4 2 44 0,-2 3 37 0,-2 1-82 16,0-1-4-16,-16 2 0 0,-4 0 0 0,2-4 0 15,-9 1 0-15,2-2 0 0,4-5 0 0,-1 0 0 16,2-3 0-16,0 0 0 0,5 0 0 0,0 0 0 15,5-3 0-15,3-7 0 0,-1-2 0 0,8-4 0 16,0 0 0-16,0-6-359 16,8-2-139-16,8 0 229 0,5-1-645 0,2-1 427 15</inkml:trace>
  <inkml:trace contextRef="#ctx0" brushRef="#br0" timeOffset="-202771.25">31269 8280 1137 0,'0'-9'0'0,"1"-1"0"0,1 0 0 0,-2 1 0 0,0 2 0 0,0-1 0 0,0 2 0 0,-5 1 0 0,-7 1 0 0,-1 2 0 0,-1 2 155 0,-7 0-58 16,0 11-29-16,0 7 10 0,-2 4 173 0,6 2-106 15,-1 5-53-15,4-1-27 0,3 0 153 0,6-3-80 16,3 4-55-16,2-7 270 0,0 3-157 0,7-6-79 15,11 2-39-15,-1-6 101 0,13 2-74 0,-2-6-34 16,0-2-77-16,-1-1 0 0,3-2 45 0,-9-5 10 16,4 2-322-16,-3-3 156 15,0 0 78-15,-4 0 39 0,1 0-597 0,-3-3 293 16,-1-4 82-16,2-1-162 0,-5-1 172 0,-2-2 87 16,1-3 43-16,-2 0-378 0</inkml:trace>
  <inkml:trace contextRef="#ctx0" brushRef="#br0" timeOffset="-202421.31">31530 7936 2396 0,'0'-5'0'0,"0"1"0"0,1 1 0 0,6-1 0 0,-2-2 0 0,-1 4 0 0,4-2 0 0,-2 2 0 0,3 2 0 0,1 0 0 0,1 0 92 0,-2 6-27 0,1 3-67 15,-4 6 0-15,-2 0 42 0,-3 2 8 0,-1 1-58 16,0 2 25-16,0-2-1 0,-9 0-35 0,0-2 30 15,-1-3 10-15,0 1 20 0,0-3 55 0,5-6-27 16,-2 1-53-16,4-2 15 16,1-2 140-16,1 0-72 0,1 0-26 0,0 0 44 15,1 1-37-15,13 1-1 0,4 2-28 0,2 1 133 16,0 0-72-16,0 3-35 0,-1 2-73 0,-3-2-2 16,-1 4 0-16,-2-2 0 0,-6 2 0 0,-2 1 0 15,-3 1 0-15,-2-4 0 0,0 3 0 0,-4-2 0 16,-6-2 0-16,-6 1 0 0,2-3 0 0,-4-3 0 15,1-1 0-15,1-2 0 0,0-3 0 0,0 0 0 16,8 0 0-16,-2 0 0 0,3 0 0 16,2-4 0-16,3-2 0 0,2 1-265 15,0-1 40-15,7 4 93 0,11 2-729 0,7 0 415 16</inkml:trace>
  <inkml:trace contextRef="#ctx0" brushRef="#br0" timeOffset="-201329.51">31716 8787 1637 0,'0'0'0'0,"0"0"0"0,0 0 0 0,0 0 0 0,0 0 0 0,0 0 0 0,4 0 0 0,3 0 0 0,1 0 0 0,7 2 0 0,-2-1 144 0,4 2 361 16,-2-2-232-16,5-1-117 0,3 2-58 0,-6-2 264 15,4 0-166-15,-1 0-78 0,-3 0-39 0,-1 0 85 16,-2 0-62-16,-4 0-21 0,-2 0-65 0,2 0-16 16,-5 0 0-16,-1 0 0 0,-2 0 0 0,0 0 0 15,0 0 0-15,1 0 0 0,-3 0-28 0,0 0 22 16,0 0 0-16,2 0-354 0,1 0 181 0,1 0 43 15,1 0 62-15,0 0-476 0,3 0 255 0,0 0 118 16,1 0-538-16,1 0 338 0</inkml:trace>
  <inkml:trace contextRef="#ctx0" brushRef="#br0" timeOffset="-198768.07">32296 8858 2443 0,'0'0'0'0,"0"0"0"0,0 0 0 0,0 0 0 0,0 0 0 0,0 0 0 0,0 0 0 0,0 0 0 0,12 0 0 0,4-1 0 0,8-2 157 0,1 0-58 0,3-1-29 16,2-1 394-16,-5-1-202 0,7-2-116 0,-4 2 141 16,-3-1-284-16,-2 2-3 0,-1 1 0 0,-1-2 0 15,-5 4 0-15,0-2 0 0,-1 3-318 0,-2-2 86 16,-2 3 136-16,-5 0 78 0,-1 0-846 0,0 0 368 16,-2 6 228-16,-3 4 114 0,0 1-228 0</inkml:trace>
  <inkml:trace contextRef="#ctx0" brushRef="#br0" timeOffset="-198429.78">32488 8935 2125 0,'-7'7'0'0,"-1"-1"0"0,6 2 0 0,-3-1 0 0,2 1 0 0,-2 2 0 0,-1 1 0 0,1 0 0 0,-4 2 0 0,2 2 0 0,-3 2 161 16,-3-2 180-16,1 2-150 0,-4 0-75 0,2 0-29 15,-2-2 84-15,4-2-66 0,-5 0-33 0,9-5 1 16,1-3 7-16,0 1-30 15,7-4-10-15,-3-1 64 0,1-1-32 0,2 0 0 16,0 0-32-16,2 0-19 0,13 0-11 0,3 0-10 16,1 0 0-16,1 0 0 0,1 4 0 0,-4 0 0 15,5 1 0-15,-7 5 0 0,1 0 0 0,-2 2 0 16,-1 4 0-16,-6-1 0 0,-1 1 0 0,-2 3 0 16,-4 3 0-16,0-4 0 0,0 2 0 0,-7 1 0 15,-3-2 0-15,-5 0 0 0,0-5 0 0,-5 2 0 16,5-3 0-16,-5-1 0 0,0-6 0 15,3 0 0-15,-4-2 0 0,-1-2 0 16,2-2 0-16,0 0 0 0,0 0 0 0,-2-2 0 16,6-5-12-16,1-4-177 0,3-2 34 0,4-2-319 15,6-5 217-15,2-4 108 0</inkml:trace>
  <inkml:trace contextRef="#ctx0" brushRef="#br0" timeOffset="-198267.62">32408 9063 3931 0,'3'-9'0'0,"-1"5"0"0,11 2 0 0,-1-6 0 0,2 1 0 0,-5 1 0 0,3 0 0 0,1-1 0 0,2 1 0 0,1-1 0 0,3 1 0 0,-1 1 0 0,4 1 0 0,-2 0 0 16,3 3 0-16,0-1 0 0,-1 2-239 0,-2 0 103 16,2 0 90-16,-4 0-463 0,-1 3 287 0</inkml:trace>
  <inkml:trace contextRef="#ctx0" brushRef="#br0" timeOffset="-197220.27">32609 8175 1835 0,'-7'-14'0'0,"-1"5"0"0,0 3 0 0,1-1 0 0,-1 1 0 0,-4 0 0 0,-1 1 0 0,-2 3 0 0,-2 2 0 0,-1 0 0 0,-5 7 206 0,4 11-71 0,-2 5 236 0,1 2-164 16,5 6-82-16,1-4-42 0,3 4 347 0,6-5-183 16,1 6-108-16,4-6-49 15,0 1-27-15,0-5-63 0,2 1 0 0,6-4 0 16,7 1 0-16,-3-3 0 0,4-1 0 0,0-2 0 0,2-1 0 16,-3-3 0-16,3-1 0 0,-1-2 0 0,-1-1 0 15,0-3 0-15,2 0-32 0,0-1-276 0,-1-2 78 16,-1 0 105-16,1 0-615 0,1 0 349 15,-1-6 164-15,5-8-460 0,-4-1 322 0</inkml:trace>
  <inkml:trace contextRef="#ctx0" brushRef="#br0" timeOffset="-196863.85">32844 7950 2461 0,'0'-4'0'0,"5"1"0"0,2 3 0 0,1 0 0 0,1 0 0 0,0 0 0 0,-2 0 0 0,3 0 0 0,-3 8 0 0,3 3 0 0,-4 4 138 0,-2 3-47 0,-1 0 10 16,-3 2-168-16,0 1 54 0,0 2 28 0,-12 1 0 15,-1-3-64-15,3-4 57 0,-2 0-12 0,-1-2 16 16,1-3-1-16,7-3 31 0,0-3 1 0,1-1 21 16,2-4-74-16,2 3 1 0,0-2 26 0,0 2 86 15,9 0-42-15,5-1 11 0,2 1 97 0,3 2-66 16,-2 2-21-16,-2-1-1 0,-4 3-80 0,-4-2 52 15,3 4-11-15,-6-1 29 16,-3 2-28-16,-1 2-1 0,0 1 0 0,-12 0 58 16,-1 0-100-16,-4-2 0 0,-2-1 0 0,0 1 0 15,1-3 0-15,2-2 0 0,0-1 0 0,6-2 0 16,1-2 0-16,3-3 0 16,1 2-136-16,3-3-113 0,1 0 107 0,1 0 75 0,0 0-707 0,0 0 367 15,10 1 182-15,3-1-205 0,-1 2 200 0,-4-2 93 16</inkml:trace>
  <inkml:trace contextRef="#ctx0" brushRef="#br0" timeOffset="-196579.09">32931 8533 3713 0,'0'0'0'0,"2"0"0"0,-2 0 0 0,1 0 0 0,-1 0 0 0,0 0 0 0,0 0 0 0,0 0 0 0,0 0 0 16,2 0 0-16,2 12 218 0,1 3-218 0,2 3 0 0,-3 7 0 0,-1 5 0 16,1 2 0-16,-1 3 0 0,0 10 0 0,-3-3 0 0,0 1 0 15,0-4 0-15,-6 10 0 0,-5-4 0 0,-2 0 0 16,-2-2 0-16,-3 0 0 0,4-6 0 16,-9 6 0-16,4-14 0 0,-4 1 0 15,2-3 0-15,4-5 0 0,1-9 0 0,0-1 0 0,2-2 0 0,0-8 0 16,4 1 0-16,2-3 0 15,1 0 0-15,2 0 0 0,0 0 0 0,3-3 0 0,2-1-278 16,0-1 35-16,0-2 89 0,2 1-893 16</inkml:trace>
  <inkml:trace contextRef="#ctx0" brushRef="#br0" timeOffset="-195236.58">26194 10270 3273 0,'-8'4'0'0,"3"2"0"0,-1-3 0 0,2-1 0 0,1 0 0 0,3 0 0 0,0-2 0 0,0 1 0 0,0 5 0 0,2-5 0 0,10 1 390 0,7-1-177 16,3-1-158-16,1 0-55 0,0 0 0 0,7 0 0 15,-9 0 0-15,2 0 0 0,2 0 0 0,-4 0 0 16,-2 0 0-16,2-1 0 0,-4-1 0 0,-3 1 0 16,0-2 0-16,-5 0 0 0,2 3 0 0,-1-1 0 15,-2 1-610-15,-4 0 174 0,1 0 200 0,0 0 100 16,0 0-336-16,2 0 223 0,-2 8 106 0</inkml:trace>
  <inkml:trace contextRef="#ctx0" brushRef="#br0" timeOffset="-195029.01">26429 10693 3622 0,'-11'0'0'0,"5"3"0"0,2 0 0 0,2-3 0 0,2 0 0 0,-3 0 0 0,3 0 0 0,0 0 0 0,3 0 0 0,12 0 0 0,6 0 309 0,1-6-309 16,0-1 0-16,5-3 0 16,-1 1 0-16,-3-1 0 0,7-3 0 0,-4 4 0 0,-3-2 0 15,-5 3 0-15,1 0 0 0,-1 1-306 16,-4 3-25-16,0 0 184 0,-2 1-905 0,-2 1 509 16,3 0 253-16</inkml:trace>
  <inkml:trace contextRef="#ctx0" brushRef="#br0" timeOffset="-194813.5">27067 10419 3036 0,'0'0'0'0,"6"0"0"0,5 0 0 0,4 0 0 0,2 0 0 0,9-4 0 0,1-4 0 0,16 1 0 0,-3 0 0 0,6-1 0 0,3-1 523 0,2-1-243 0,-1 2-188 16,1-1-92-16,-4 0 0 0,-1 3 0 0,-7 1 0 15,-1-1 0-15,-3 2 0 0,-4 3 0 0,-1-2-258 16,-9 1-178-16,0 1 236 0,-6 1 102 0,-5 0-393 16,-5 0 161-1,-3 0 148-15</inkml:trace>
  <inkml:trace contextRef="#ctx0" brushRef="#br0" timeOffset="-194603">27306 10467 2917 0,'0'8'0'0,"0"3"0"0,0 4 0 0,0 2 0 0,0 0 0 0,-2 6 0 0,1 2 0 0,-4 6 0 0,1 3 0 0,2 4 0 0,-1-1 365 0,-4 1-156 0,2-3 128 0,2 3-234 16,-3-3-103-16,0-3 0 0,3-2 0 16,-1-5 0-16,-1-3 0 0,1 1 0 0,0-6-135 0,0-4 86 15,2-3 42-15,0-3-547 16,2-3 290-16,-2-2 75 0,2-2 100 0,0 0-685 15,0-8 370-15,6-14 174 0</inkml:trace>
  <inkml:trace contextRef="#ctx0" brushRef="#br0" timeOffset="-194285.51">27484 10618 2478 0,'10'-2'0'0,"-3"2"0"0,-1 0 0 0,-4 0 0 0,1 2 0 0,-3 9 0 0,0 3 0 0,0-2 0 0,-3 6 0 0,-4-2 0 0,-3 1 134 0,-3-2-49 0,3 2-24 15,-2-4 249-15,0-2-141 0,1-1-67 0,4-4 154 16,-1-3-110-16,5 1-55 0,1-2-18 0,0-2-47 16,2 0-26-16,0 0 0 0,0 0 0 15,2 0 0-15,14-6 0 0,3-1 0 0,4 1 0 16,2 5 0-16,2-1 0 0,1 2 0 0,-6 0 0 16,8 2 0-16,-7 9 0 0,0 2 0 0,-5 3 0 15,-4 2 0-15,-4 0 0 0,1 3 0 0,-9 0 0 16,1 1 0-16,-3 0 0 15,0-1 0-15,-11 0 0 0,-4-2 0 0,-3-2 0 16,-3-2 0-16,-4-4 0 0,2-3 0 0,-7-1 0 16,2-6 0-16,-2-1 0 0,2 0 0 15,1 0 0-15,5-1 0 0,-4-12 0 0,5-4-748 0,3-4 325 16,6-5 194-16,6-6-701 0</inkml:trace>
  <inkml:trace contextRef="#ctx0" brushRef="#br0" timeOffset="-194143.92">27484 10601 2936 0,'8'0'0'0,"1"0"0"0,4 2 0 0,-3 0 0 0,1 1 0 0,3-1 0 0,2 0 0 0,4-2 0 0,1 0 0 0,2 0 0 0,3 0 201 0,-6 0-83 0,2-2-41 16,2-5-365-16,-3 1 162 0,-1-1 91 0,-5 0 30 16,-2 0-766-16,-3 4 399 0</inkml:trace>
  <inkml:trace contextRef="#ctx0" brushRef="#br0" timeOffset="-193803.46">27479 9818 2388 0,'0'0'0'0,"0"0"0"0,0 0 0 0,-1 0 0 16,-2 0 0-16,-1 6 0 0,-1 5 0 0,-1 2 0 0,-2 4 0 0,-3 1 0 0,-3 7 124 0,-2-1-44 0,-3 2 0 0,-1-1-118 0,-1 0 37 0,-2 1 9 16,2-5 28-16,5-5-87 15,-1 1 44-15,4-4 0 0,4-3 154 0,1-3-47 0,5-1-36 16,-2-2 0 0,5 0 62-16,0-1-45 0,2 1 0 0,12-3 171 0,10 3-112 0,4-2-52 0,2 0-26 0,6 0 52 15,0-2-114-15,0 0 0 16,1 0 0-16,4 0 0 0,-4 0 0 0,-2 0 0 15,0 0 0-15,-7 0 0 32,-1 0 0-17,-5 0-48-15,-4 0-250 0,-5-2 117 0,-3 0 98 0,-4 2-718 0,-2-2 387 0,-3 1 189 0,-1-3 95 0,0-3-424 0,-1-5 260 0</inkml:trace>
  <inkml:trace contextRef="#ctx0" brushRef="#br0" timeOffset="-193654.06">27599 9876 2252 0,'-8'-3'0'0,"1"3"0"0,1 0 0 0,0 0 0 0,3 3 0 0,-4 11 0 0,6 4 0 0,-3 6 0 0,2 2 0 0,1 5 0 0,-3 3 592 0,0 1-269 16,-3 3-148-16,0-2-69 0,2-1 42 0,-2 1-56 0,1-4-27 0,-1 0-208 15,5-2 85-15,-2-2 47 16,2-6 24-16,2 2-686 0,0-2 355 0,0-5 186 0,8-2 79 0</inkml:trace>
  <inkml:trace contextRef="#ctx0" brushRef="#br0" timeOffset="-193428.46">28080 10199 3099 0,'0'0'0'0,"0"0"0"0,5 0 0 0,2 0 0 0,4 0 0 0,3 0 0 0,5 0 0 0,7 0 0 0,12 0 0 0,1 0 0 16,4-2 309-16,5 2-137 0,3 0 0 0,-3 0-73 0,-1 0-31 15,-5 0-56-15,-7 0-183 0,2 0 76 0,-10 0 74 16,4 0-535-16,-9 0 296 0,-3 0 148 0,-8 0 70 16,-3 0-780-1,-2 2 383-15,-5 0 206 0,-1-2 99 0</inkml:trace>
  <inkml:trace contextRef="#ctx0" brushRef="#br0" timeOffset="-193245.65">28381 10135 2613 0,'-19'4'0'0,"2"5"0"0,2 1 0 0,2 3 0 0,1 2 0 0,0 4 0 0,3 4 0 0,2 3 0 0,-2 1 0 0,3 4 0 0,1-3 396 0,-2 8-171 0,0-5 193 15,2 2-192-15,-1-4-173 0,2 2-53 0,0-3-168 16,0-6 29-16,2 3 84 0,1-3 45 16,1-3-689-16,0-4 367 0,0-5 185 0,0-3-343 0,1-3 122 15,9-4 167-15,2-3 80 16,2-11-466-16</inkml:trace>
  <inkml:trace contextRef="#ctx0" brushRef="#br0" timeOffset="-193090.81">28452 10212 3239 0,'0'-2'0'0,"0"2"0"0,0 0 0 0,0 2 0 15,0 11 0-15,-4 5 0 0,-1 4 0 0,0 3 0 0,0 6 0 0,-3 1 0 0,3 1 317 0,-2 3-140 0,2 0-70 0,2-2-116 16,2-2 1-16,1-6 53 0,0 6-659 0,0-9 324 15,0 0 164-15,0-5 80 0,0-1-359 0,1-6 229 16,5-4 102-16</inkml:trace>
  <inkml:trace contextRef="#ctx0" brushRef="#br0" timeOffset="-192236.57">28911 10486 2043 0,'-1'-13'0'0,"-1"2"0"0,2-2 0 0,0-2 0 0,0-2 0 0,0 1 0 0,0 0 0 0,2-3 0 0,2-1 0 0,0 2 0 0,3-4 193 0,-4 3-78 16,1 0-40-16,-3 3 143 0,2-1-91 0,-3 6-37 0,0-3 84 15,0 5-69-15,-4 1-35 0,-7 3 0 16,-2 3 62-16,-4 2-40 0,-6 2-33 0,0 13 43 15,-4 4-34-15,0 5 0 0,1 3-33 0,1 3 60 16,-1 7-95-16,8-1 0 0,6-5 0 0,1 5 0 16,4 1 0-16,1-2 0 0,6-4 0 15,0-1 0-15,0-3 0 0,0-6 0 0,8-2 0 16,2-5 0-16,3-3 0 0,-1-5 0 0,4-4 0 16,-2-2 0-16,6 0 0 0,-6-13 0 0,5-6 0 15,-2-3 0-15,-2-3 0 0,0-1 0 0,-2-2-94 16,-2-2 20-16,2-1 15 0,-2 0-1 0,1 1 24 15,-3 3 1-15,-1 4 57 0,-2 5-25 0,-1 5 1 16,-1 3 251-16,-2 5-157 0,-1 1-92 0,1 2 0 16,-2 2 0-16,0 10 0 15,0 10 0-15,0 5 0 0,0 2 0 0,0 5 0 16,0-2 0-16,0 3 0 0,2-1 0 0,4-4 0 16,4-2 0-16,-3-5 0 0,4-2 0 0,1-2 0 15,-2-7 0-15,3-4-192 0,1-4 88 0,0-2 0 16,2 0-117-16,-2-5 93 0,0-14 47 0,2-4 22 15,-5-4-185-15,1-4 96 0,4-8 61 0,-3-3-141 16,0-4 97-16,1-8 48 16,6-9 24-16,-5 7-192 0,6-20 113 0,-1 1 51 15,1 0-72-15,0 2 62 0,-3 19 31 0,-4 9-9 16,-4 3 276-16,-6 16-118 0,1 7-59 0,-4 6-30 16,0 5 262-16,-1 7-154 0,0 1-65 0,-6 18 627 15,-6 11-320-15,-1 10-127 0,-2 6-91 0,0 5 263 16,0 5-181-16,-2 11-111 0,6-15-97 0,-3 5 0 15,1-3 0-15,1-8 0 0,2 8 0 0,0-18 0 16,0 3 0-16,4-9 0 16,0-6 0-16,3-5 0 0,-2-8 0 0,2-2 0 0,3-5 0 0,0-1 0 15,0-2 0-15,0-4 0 16,3-11 0-16,7 1 0 0,5-3 0 0,2-3 0 16,-2 4 0-16,3 5 0 0,1-2 0 0,2 3 0 15,-1 5 0-15,1 2 0 0,0 3 0 0,-3 0 0 16,-1 0 0-16,-1 13 0 0,-4 2 0 0,-1 4 0 15,-6 2 0-15,-3 2 0 16,-2 3 0-16,0-1 0 0,-14-2 0 0,-4 2 0 16,-5-2 0-16,-1-3 0 0,-5 0 0 0,-1-8 0 15,-1-1 0-15,-1-1 0 0,0-6 0 0,2-4 0 16,1 0 0-16,6 0 0 0,0-11 0 0,5-8 0 16,6-1 0-16,5-10 0 0,7 1 0 0,0-1 0 15,5-1-43-15,11 4-212 0,7 2 101 0,4 4 68 16,3 7-884-16,1 2 467 0,-2 1 235 0</inkml:trace>
  <inkml:trace contextRef="#ctx0" brushRef="#br0" timeOffset="-191926.2">30031 10278 2386 0,'0'-20'0'0,"-2"6"0"0,0-1 0 0,-1-2 0 0,-4-2 0 0,-6 2 0 0,5 2 0 0,-10 0 0 0,2 1 0 0,-7 5 0 0,0 1 635 15,-2 6-299-15,-4 2-151 0,-1 0-66 0,0 13 151 16,-3 11-270-16,3 5 0 0,5 4 0 0,4 5 0 16,5-1 0-16,0 14 0 0,9-6 0 0,2 0 0 15,5 0 0-15,0-1 0 0,7-9 0 0,14 10 0 16,-2-11 0-16,9-2 0 0,-3-9 0 0,7-1 0 15,0-5 0-15,-1-8 0 16,6-3 0-16,-2-6 0 0,4 0-15 0,-5 0-226 0,-1-6 104 0,-1-7 42 16,-2-4-775-16,-2-4 418 15,4-5 208-15,-6-6 104 0,-2 3-628 0</inkml:trace>
  <inkml:trace contextRef="#ctx0" brushRef="#br0" timeOffset="-191544.18">30274 9889 3193 0,'-9'-11'0'0,"6"7"0"0,3 1 0 0,0-3 0 0,0 2 0 0,0-1 0 0,8 3 0 0,6-2 0 0,9 2 0 0,4 2 0 0,-1 0 123 16,1 0 118-16,1 9-102 0,-6 5-53 0,-2-2-16 16,0 4 9-16,-6 0-79 0,-3 3 0 0,-6 2 0 15,-3-2 0-15,-2 1 0 0,-2 5 0 0,-14-7 0 16,-3 2 0-16,2-8 0 0,-1 0 0 0,8-3 0 15,-2-3 0-15,1-1 0 0,6-3 0 0,2 1 0 16,1-3 0-16,2 0 0 0,0 0 0 16,0 0 0-16,8 1 0 0,10 0 0 15,-1 4 0-15,3-1 0 0,5 3 0 0,-8-2 0 16,4 5 0-16,-7-1 0 16,2 1 0-16,-5 1 0 0,-5 1 0 0,-1-1 0 0,-5 2 0 0,0 0 0 0,-2 0 0 15,-16 0 0-15,-5 1 0 16,-2-2 0-16,0-2 0 0,-2-1 0 0,-1-2 0 15,6-7 0-15,-3 0 0 0,5 0 0 0,2 0 0 16,4-3 0-16,0-5 0 0,7 1 0 0,-2-6 0 16,8 2 0-16,1-3 0 0,0 2 0 0,0 0 0 15,10 1 0-15,2 3-854 16,4 4 250-16,-4 3 285 0</inkml:trace>
  <inkml:trace contextRef="#ctx0" brushRef="#br0" timeOffset="-191350.66">30797 10712 3931 0,'-3'0'0'0,"1"0"0"0,2 0 0 0,0 0 0 0,0 0 0 0,-2 0 0 0,-1 0 0 0,1-2 0 0,-6-4 0 0,3-1 0 0,2-3 0 15,1 1 0-15,2-1 0 0</inkml:trace>
  <inkml:trace contextRef="#ctx0" brushRef="#br0" timeOffset="-185267.08">17017 4443 3463 0,'0'0'0'0,"0"0"0"0,0 0 0 0,0 2 0 0,0-2 0 0,2 4 0 0,0 1 0 0,2 1 0 0,-1 1 0 0,3 1 0 0,1 1 159 0,1 0-62 0,-1 0 48 15,2 1-78-15,-1 0-67 0,2-2 0 0,-3-1-35 16,-1 1-36-16,1-3 63 0,-1 2 17 0,-2-1-722 16,0 0 375-16,-1-1 186 0,-3 3-972 0</inkml:trace>
  <inkml:trace contextRef="#ctx0" brushRef="#br0" timeOffset="-185142.75">17004 4680 2527 0,'0'0'0'0,"1"2"0"0,-1-2 0 0,2 0 0 0,-2 0 0 0,2 0 0 0,3 0 0 0,2 0 0 0,2 2 0 0,2-1 0 0,3 1 91 16,-2 2-28-16,2 4 1 0,-1-1-398 0,-1 4 195 0</inkml:trace>
  <inkml:trace contextRef="#ctx0" brushRef="#br0" timeOffset="-184997.85">17051 5035 2998 0,'0'7'0'0,"0"0"0"0,-2-4 0 0,2-2 0 0,0-1 0 0,0 0 0 0,0 0 0 0,4-5 0 0,10-8 0 0,4-4 0 0,0-2 105 0,3 0-35 0,2-1 10 0,-2-1-669 15,4 2 313-15,-2 2 156 0,0 0 77 0,-3 1-888 16</inkml:trace>
  <inkml:trace contextRef="#ctx0" brushRef="#br0" timeOffset="-184817.86">17325 4585 3500 0,'-6'-9'0'0,"2"2"0"0,2 0 0 0,2-2 0 0,0 1 0 0,0 0 0 0,6 1 0 0,9 1 0 0,0 0 0 0,4 0 0 0,0 3 319 0,-1-1-207 16,2 2-112-16,0 2 0 0,1 0-55 0,0 0 39 15,-3 0 27-15,1 0-703 0,-5 2 360 0,0 3 184 16,-3-1 92-16,-3 1-811 16,-2 1 421-16,-4-1 171 0,-2-1-104 0</inkml:trace>
  <inkml:trace contextRef="#ctx0" brushRef="#br0" timeOffset="-184567.22">17449 4370 1796 0,'-6'-6'0'0,"2"4"0"0,2 0 0 0,2 2 0 0,-2 0 0 0,2 0 0 0,0 4 0 0,0 6 0 0,2 2 0 0,2 5 0 16,0 3 274-16,-3 4-119 0,2 0-59 0,-3 3-30 0,0-3-116 0,-4 4 39 0,-6-4 24 15,0 1-1-15,-6-3-57 0,2-1 41 0,0-6 9 16,-1 0 190-16,0-2-79 0,4-3-40 0,4-5 130 16,-1-1-85-16,4-1-33 0,2-3-10 0,0 0 262 15,2 3-152-15,0-3-76 0,12 0-38 0,4 0-44 16,3 0-30-16,0 0 0 15,2 0 0-15,1 0 0 0,1-3 0 0,-3 2 0 16,-1-1-591-16,-2 0 283 0,-2 0 172 0,-2 2-465 16,-1 0 288-16,-5-1 103 0,0 1 92 0</inkml:trace>
  <inkml:trace contextRef="#ctx0" brushRef="#br0" timeOffset="-184213.25">17494 4687 1476 0,'-6'0'0'0,"3"4"0"0,-1 2 0 0,-1 4 0 0,2 3 0 0,-1-1 0 0,1 6 0 0,-3-2 0 0,-1 3 0 0,-1 2 0 0,-2-2 80 0,0 1-1 0,-4-3-19 0,3-2-24 16,-5-1 10-16,4-6 132 0,-1 0-71 15,3-4-36-15,-1-1 304 0,4-3-160 0,-2 0-95 16,6 0-41-16,1 0 207 0,2 0-126 0,0 0-61 16,0 0-23-16,4 0 273 0,9-2-310 0,4 1-39 15,-2-3 0-15,3 0 0 0,2 3 0 0,-3-3 0 16,3 3-121-16,-3-3-111 15,0 3 135-15,0 0-760 0,-6-2 378 0,4 1 231 16,-5 0 72-16,-3 0-379 0,-1 1 259 0,0 1 130 16,-4-2 56-16,-1 2-34 0,1 0 54 0,-2 0 27 15,0-2 0-15,0 2 222 0,0 0-106 0,0 0-40 16,0 0 552-16,0 0-300 0,0 0-151 16,2 0 478-16,3 0-224 0,3 7-175 0,0 2-52 0,1 5 223 15,0-1-164-15,1 3-82 0,-1 0-32 0,0-1-89 16,-1 2 0-16,2-2 39 15,-1-1 0-15,-2-4-579 0,1-2 298 0,0-1 135 16,1-5-774-16,-6-2 439 0</inkml:trace>
  <inkml:trace contextRef="#ctx0" brushRef="#br0" timeOffset="-184056.42">17706 4547 3931 0,'4'-4'0'0,"-1"2"0"16,3 0 0-16,2 0 0 0,1 0 0 0,6 2 0 0,0 0 0 0,3 0 0 0,3 0 0 0,0 0 0 0,6 0 0 0,-3 0 0 0,-3 2 0 0,3 4 0 0,-1-2-224 0,-1 2-78 15,-1-2 169-15,0 1-1113 0</inkml:trace>
  <inkml:trace contextRef="#ctx0" brushRef="#br0" timeOffset="-183920.05">18135 4300 2678 0,'0'2'0'0,"0"3"0"0,0 7 0 0,0-2 0 0,3 3 0 0,3 2 0 0,1 2 0 0,1 0 0 16,-1 3 0-16,1 3 0 0,1 3-171 0,1-5 103 0</inkml:trace>
  <inkml:trace contextRef="#ctx0" brushRef="#br0" timeOffset="-183796.72">18193 4730 3931 0,'-2'6'0'0,"-2"2"0"0,0-2 0 15,0-4 0-15,2-1 0 0,0-1 0 0,1 0 0 0,1 0 0 0,0 2 0 0,0-2 0 0,1 2 0 0,5 0 0 0,4-1 0 0,-1 1 0 0,-2 0-943 16</inkml:trace>
  <inkml:trace contextRef="#ctx1" brushRef="#br1" timeOffset="-200279.02">14380 15639 0,'0'0'16</inkml:trace>
  <inkml:trace contextRef="#ctx0" brushRef="#br1" timeOffset="-174777.25">3072 11461 3931 0,'0'0'0'0,"0"0"0"0,0 0 0 0,0 0 0 0,0 0 0 0,0 0 0 0,1 0 0 0,5 6 0 0,1-2 0 0,3 1 0 0,0 0 0 0,-2 3 0 0,3 0 0 16,1-1 0-16,-1 3 0 0,2-1 0 0,-5 2 0 15,1 2 0-15,-3 2 0 16,1 2 0-16,-2 0 0 0,-2 2 0 0,-1 0-777 16,3 0 210-16,-5 1 283 0</inkml:trace>
  <inkml:trace contextRef="#ctx0" brushRef="#br1" timeOffset="-174637.88">3120 11857 3230 0,'0'4'0'0,"0"-1"0"0,0-2 0 0,0 0 0 0,0-1 0 0,0 0 0 0,3 1 0 0,-3 3 0 0,8-1 0 0,0 3 0 0,4 0-33 0,1 2 35 0,1 2 1 16,0 3-351-16,0 3 201 0,-1 2 87 0</inkml:trace>
  <inkml:trace contextRef="#ctx0" brushRef="#br1" timeOffset="-174503.58">3155 12207 3302 0,'-7'4'0'0,"3"1"0"0,1-1 0 0,1-2 0 0,0-2 0 0,2 0 0 0,0 0 0 16,0-2 0-16,11-7 0 0,10-3 0 0,2-3 99 0,-1 0-32 0,5 0 9 0,0-4-41 0,3 2-706 15,1-2 354-15,-3 0 176 0</inkml:trace>
  <inkml:trace contextRef="#ctx0" brushRef="#br1" timeOffset="-174328.52">3486 11698 3931 0,'-5'-4'0'0,"1"2"0"0,3 1 0 0,-1-1 0 0,2-4 0 0,2-2 0 0,15-2 0 0,4 4 0 0,2-3 0 0,4 2 0 0,1 4 0 0,4-3 0 0,1 2 0 0,-1 0 0 15,-1 3 0-15,-1-1 0 0,-6-1-676 0,3 3 312 16,-4 0 201-16,-2 0-777 0,-4 0 452 0,-7 0 226 16</inkml:trace>
  <inkml:trace contextRef="#ctx0" brushRef="#br1" timeOffset="-174037.29">3684 11326 2426 0,'0'-2'0'0,"0"2"0"0,0 0 0 0,0 0 0 0,0 13 0 0,0 4 0 0,3 4 0 0,-1 7 0 0,-2 2 0 0,2 4 0 0,-2 9 189 0,0-6-76 16,0 1-159-16,-2 7 36 0,-9-11 24 0,-1 1-133 15,-2-1 77-15,-2-5 40 0,-2-9 9 0,-4 3 84 16,2-11-26-16,0-1-1 0,1-4-27 0,3-5 114 16,4-1-86-16,3-1-5 0,2 0-84 0,2 0 597 15,3 0-268-15,2 0-291 0,0 0-14 0,7 0 0 16,14-3 0-16,2-3 0 15,5 0 0-15,3 0 0 0,0 1 0 0,1 0 0 16,3 0 0-16,-8 2 0 0,3 1 0 0,-10 1 0 16,3 1 0-16,-3 0 0 0,-5 0 0 0,-4 0-576 15,0 0 65-15,-6 0 227 0,1 0-490 0,-5 0 369 16,3-3 184-16,-4-3-321 0</inkml:trace>
  <inkml:trace contextRef="#ctx0" brushRef="#br1" timeOffset="-173659.26">3764 11714 1866 0,'-5'0'0'0,"-3"0"0"0,4 12 0 0,-5 5 0 15,0 7 0-15,0 5 0 0,-2 1 0 0,1 3 0 0,0 2 0 0,-7 3 0 0,4-2 81 0,-4-2 73 0,1-1-58 0,-1-4-30 0,0-3 0 0,1-9 123 0,4-2-81 0,-1-5-36 16,3-6 1-16,1 1 91 0,4-3-63 0,-1-2-23 16,3 0 283-16,3 0-162 0,0-4-81 15,0-6 21-15,11 1-139 0,4-2 0 0,6-2 0 0,-3 6 0 16,5-3 0-16,2 0 0 0,1 3 0 15,-7 4 0-15,6-2 0 0,-2 1 0 16,-6 3-101-16,4-1-34 0,-3 2 86 0,-6 0-38 16,3 0-699-16,-7 0 374 0,-1 0 188 15,-3 0-226-15,1 0 206 0,-4 0 95 0,-1 0 61 0,0-3 77 16,0 0 1-16,0-4-27 0,0 2 1 16,0-1 389-16,-1 0-190 0,-1 0-99 0,2 5 489 0,-3-1-265 15,3-1-154-15,0 2 24 0,0 1 167 0,3 0-144 16,5 4-72-16,0 5 265 15,1 4-257-15,4 1-117 0,-3 4 0 0,-1 0 0 16,2 1 0-16,-3 2 0 0,1 0 0 16,-1-2 0-16,-2-2-158 0,0-4 62 0,-3-4 67 0,4-1-845 15,-5-4 432-15,4-4 131 16,0 0-180-16,0-6 227 0</inkml:trace>
  <inkml:trace contextRef="#ctx0" brushRef="#br1" timeOffset="-173513.82">4010 11739 3413 0,'2'-3'0'0,"2"0"0"0,2 2 0 0,1-2 0 0,1 2 0 0,4-1 0 0,4 0 0 0,1-2 0 0,7 0 0 0,0 2 0 0,-2-3 154 0,6 1 210 0,-1 3-364 0,-2-2 0 16,-1 1 0-16,4 2-26 0,-8 0-29 0,0 0 41 16,1 0-986-16,-4 8 518 0,-6 3 260 15</inkml:trace>
  <inkml:trace contextRef="#ctx0" brushRef="#br1" timeOffset="-173344.75">4171 12062 3931 0,'-9'7'0'0,"4"-1"0"0,1-2 0 0,3-3 0 0,-1-1 0 0,2 0 0 0,0 0 0 0,12 0 0 0,9 0 0 0,6 0 0 0,-3 0 0 0,2 0 0 0,-4 0 0 0,8 3 0 15,-10 1 0-15,8 3 0 16,-6 0 0-16,-2 1 0 0,3-1 0 0,-4 3 0 15,2-4 0-15,2-2-11 0,0 1-5 0,0-5-1145 16</inkml:trace>
  <inkml:trace contextRef="#ctx0" brushRef="#br1" timeOffset="-173202.08">4880 11591 3771 0,'0'0'0'0,"0"0"0"0,0 0 0 0,0 0 0 0,0 0 0 0,0 0 0 0,0 0 0 0,3 0 0 0,0 2 0 0,2-1 0 0,4 4 158 0,-2 6-914 0,2-1 392 0,2 2 199 16</inkml:trace>
  <inkml:trace contextRef="#ctx0" brushRef="#br1" timeOffset="-173071.9">4995 11855 3931 0,'0'12'0'0,"0"3"0"0,0-3 0 0,0-2 0 0,0-4 0 0,-2-1 0 0,0-3 0 0,2 0 0 0,0 0 0 0,0 0 0 0,0 1 0 0,2 1 0 0,3-1 0 16,5 2 0-16,2-1 0 0,-4 1 0 0,4 2-465 16</inkml:trace>
  <inkml:trace contextRef="#ctx0" brushRef="#br1" timeOffset="-171338.96">6086 11773 2381 0,'0'0'0'0,"0"-2"0"0,0 0 0 0,0 2 0 0,0 0 0 0,0 0 0 0,0 0 0 0,0 0 0 0,0 0 0 0,3 0 0 0,4 10 71 0,0 4 126 0,4 9-80 0,-4 5-39 15,-1 6-1-15,3 7 61 0,-7-6-41 0,3 10-34 16,-3-9-1-16,-1 4 0 0,-1-1-24 16,0-7-8-16,0-5 17 0,0-1-9 0,0-7-1 15,0-5 49-15,0-4-24 0,-1-3 0 0,-4-2-15 0,1-4 94 16,-3-1-141-16,2 0 0 0,0 0 0 0,0 0 0 16,-3 0 0-16,5-3 0 0,-1-2 0 0,2 2 0 15,2 1 0-15,-1-1 0 0,1-1 0 16,0 1 0-16,1-3 0 0,8 2 0 15,6 0 0-15,0 2 0 0,6 0 0 0,6 0 0 16,1 2 0-16,2 0 0 0,2 0 0 0,3 0 0 16,-3 6 0-16,4 0 0 0,-2-1 0 15,-2 3 0-15,-2-3 0 0,-4 0 0 0,-3 2 0 0,-3-2 0 16,-1 1 0-16,-8-5 0 0,1 4-13 16,-7-4-43-16,0 1 9 0,-3-2 154 0,-1 0-98 0,-1 0-9 15,0 0 0-15,-6-2 0 16,-5-9 0-16,-6-4 0 0,4-4 0 0,-4-1 0 15,0-5 0-15,0-4 0 0,0-6 0 0,0-6 0 16,6-4 0-16,-2-8 0 0,2-7 0 0,7 8 0 16,2-1 0-16,2 4 0 0,0 12 0 0,0-5 0 15,2 6 0-15,9 6 0 0,0 6 0 0,6 2 0 16,0 5 0-16,0 4 0 0,3 1 0 16,6 6 0-16,-5 4 0 0,10 2 0 0,-3 0 0 0,4 2 0 15,0 14 0-15,5 6 0 16,-7-1 0-16,6 9 0 0,-7 2 0 15,-2 4 0-15,-1 1 0 0,-8-1 0 0,-1 13 0 0,-8-2 0 16,-3 2 0-16,-4-1 0 0,-2 2 0 0,0 0 0 16,-14-1 0-16,-4-4 0 0,-1-2 0 0,-1-7 0 15,-1-9 0-15,-2 2 0 0,0-7 0 16,9-10 0-16,-6 3 0 0,5-6 0 0,4-3 0 0,2-2 0 16,4-2 0-16,2-2 0 15,2 0 0-15,1 0 0 0,0 0 0 0,1 0 0 0,20 2 0 0,1-1 0 16,5 1 0-16,3 0 0 15,3 0 0-15,5-2 0 0,0 0 0 0,7 0 0 16,-10 0 0-16,4 0 0 0,-1 0 0 0,-3 0 0 16,-4 0 0-16,-1 0 0 0,-7 0 0 0,-3 0 0 15,-4 0 0-15,-5 0 0 0,-2 0 0 0,-5 0 0 16,0 0 0-16,-2 0 0 0,-2-7 0 0,0-11 0 16,0-4 0-16,0-2 0 0,0-7 0 15,-4-2 0-15,1-9 0 0,-2 5 0 16,0-12 0-16,3 4 0 0,1 10 0 0,1-1 0 15,0 4 0-15,0 9-66 0,0 1-349 0,0 7 189 16,1 1 94-16</inkml:trace>
  <inkml:trace contextRef="#ctx0" brushRef="#br1" timeOffset="-171161.48">7714 11634 3931 0,'-6'0'0'0,"5"0"0"0,1 0 0 0,0 0 0 0,0 0 0 0,0 0 0 0,0 0 0 0,0 0 0 0,0 0 0 0,0 0 0 0,5 1 0 0,5 2 0 0,-1 1 0 15,2-2 0-15,5 4 0 16,-2 3 0-16,2 0-1125 0</inkml:trace>
  <inkml:trace contextRef="#ctx0" brushRef="#br1" timeOffset="-171013.07">7816 12071 3931 0,'-8'6'0'0,"0"7"0"16,7-4 0-16,-1-4 0 0,0-4 0 0,2 1 0 0,0-2 0 0,0 0 0 0,0 0 0 0,0 0 0 0,0 2 0 0,2 0 0 0,3-2 0 0,5 0 0 0,1 0 0 16,-2 0 0-16,3 0-335 15,-3 0-76-15</inkml:trace>
  <inkml:trace contextRef="#ctx0" brushRef="#br1" timeOffset="-166666.3">9044 11660 2456 0,'-3'-3'0'0,"0"0"0"0,3 2 0 0,0 1 0 0,0 0 0 0,0 0 0 0,0 0 0 0,0 0 0 0,0 1 0 0,0 18 0 0,3 4 392 15,4 5-178-15,1 6-88 0,-1 7-45 0,1 1 251 16,-4-5-138-16,1 11-84 0,1-5-84 0,-5 2-26 15,1-10 0-15,0 5 0 0,0-5 0 16,0 1 0-16,-2-5 0 0,0-4 0 0,0-6 0 0,0-3-13 16,0-9 6-16,0-1-604 0,0-4 309 0,0-4 75 15,0 0 104-15,0-17-515 0,0-9 291 0,-2-7 160 16,-2-8 75-16,1 0-420 16,-3-8 248-16,0 1 123 0,-7-7 53 0,2 1-50 0,-3-1 79 15,1 3 37-15,1 3 190 0,0 13-111 0,1 0-46 16,2 7 284-16,2 7-156 0,2 2-78 0,3 7-40 15,2 2 842-15,0-1-418 16,6 2-112-16,14 3-138 0,2 2 475 0,3 1-306 16,3 4-154-16,1 0-67 0,2 1 133 0,-1 14-256 15,11 7 0-15,-6 4 0 0,3 4 0 0,-1 5 0 16,0 1 0-16,-5 6 0 0,-4-1 0 0,-7 1 0 16,-8 4 0-16,-6 1 0 0,-7 2 0 0,0 4 0 15,-16-2 0-15,-7-4 0 0,-2-1 0 0,0-8 0 16,-10 3 0-16,1-9 0 0,-1-6 0 0,5-7 0 15,-4-2 0-15,2-6 0 0,1-4 0 16,2-4 0-16,4-3 0 0,0 0 0 16,8-8 0-16,2-7 0 0,5-3 0 0,7-5 0 15,3-3-526-15,0 1 33 0,12-1 227 0,8 0 106 16,3 1-754-16</inkml:trace>
  <inkml:trace contextRef="#ctx0" brushRef="#br1" timeOffset="-166441.68">9376 12083 3325 0,'23'6'0'0,"0"1"0"0,0-4 0 0,-5 2 0 0,3-2 0 0,1-1 0 0,3 0 0 0,-1-2 0 0,2 3 0 0,-3-2 0 0,3 2 233 0,-6 3-98 0,1 2 103 15,-3-1-238-15,-6 4 0 0,-1 3 0 0,-4 1 0 16,-4 2 0-16,-3 5 0 0,-8-1 0 0,-8-1 0 16,-5 1 0-16,-4-1 0 0,-2-8 0 0,-1 4 0 15,-2-6 0-15,3 0 0 0,3-7 0 16,-1-1 0-16,0-2 0 0,7 0 0 0,1 0 0 0,8-2 0 15,1-7-356-15,7-3-33 16,1-3 176-16,0-3 88 0,12 1-331 0,9-2 210 16,4-2 95-16,2 1 62 0,3-1-616 0</inkml:trace>
  <inkml:trace contextRef="#ctx0" brushRef="#br1" timeOffset="-166245.15">9799 12043 2934 0,'19'-9'0'0,"-8"4"0"0,1-1 0 0,-6 4 0 0,-3 0 0 0,-1 0 0 0,-2 2 0 0,0 0 0 0,-11 0 0 0,-1 0 0 0,0 12 167 0,-4 0 611 0,3 7-726 16,-4 4-52-16,4 1 0 0,4 1 0 0,1 1 0 0,6 0 0 16,2-3 0-16,0 5 0 0,2-2 0 0,11-1 0 15,2-3 0-15,2-2 0 0,0-2 0 0,5 1 0 16,-2-8 0-16,-1 0 0 0,1-4 0 0,-1-1 0 16,-1-4 0-16,1-2-23 0,-2 0-944 0,2 0 465 15,-5-2 233-15,4-11 116 0,-6-4-639 0,5-5 382 16</inkml:trace>
  <inkml:trace contextRef="#ctx0" brushRef="#br1" timeOffset="-166094.22">10062 12124 3683 0,'-5'-8'0'0,"-1"3"0"0,-2 1 0 0,5 2 0 0,1 1 0 0,1 1 0 0,-2 0 0 0,3 0 0 0,0 0 0 0,6 1 0 0,6 5 138 0,2 3-28 0,1 0-110 16,0 3 0-16,1 0 0 0,2 0 0 0,1 3 0 15,-3 1 0-15,2-3 0 0,-2-2 0 16,1 1 0-16,-2-4-488 0,-1-2 59 15,-3-3 190-15,-1 0 136 0,4-3-889 0,-5 0 478 16</inkml:trace>
  <inkml:trace contextRef="#ctx0" brushRef="#br1" timeOffset="-165826.18">10349 11964 3258 0,'0'-7'0'0,"0"4"0"0,0 2 0 0,0 1 0 0,0 0 0 0,0 0 0 0,-3 6 0 0,-1 7 0 0,1 6 0 0,-1 5 0 0,-3 4 149 0,-2 12 375 0,0 1-524 0,-4 4 0 0,0 4 0 15,-6 11 0-15,-1-2 0 16,-1 6 0-16,-2 0 0 0,2 1 0 0,1-9 0 16,-5 13 0-16,6-19 0 0,1 4 0 0,1-3 0 15,2-2 0-15,1-9 0 0,2 1 0 0,3-7 0 16,-2-4 0-16,6-9 0 0,0-2 0 0,2-7 0 16,-2-1 0-16,3-2 0 0,1-6 0 0,1-3 0 15,0 0 0-15,0 0 0 0,0 0 0 0,0 0 0 16,0 0 0-16,0 0 0 15,0 0 0-15,0 0 0 0,0 0 0 0,0 0 0 16,0 0 0-16,0 0-327 0,0 0 129 0,3-7-853 16,5-5 512-16</inkml:trace>
  <inkml:trace contextRef="#ctx0" brushRef="#br1" timeOffset="-165557.92">10767 11780 3931 0,'-7'-1'0'0,"7"1"0"0,0 0 0 0,-1 0 0 0,1 0 0 0,-2 0 0 0,2 0 0 0,0 0 0 0,0 0 0 0,0 0 0 0,0 0 0 0,0 0 0 16,3 0 0-16,6 0 0 0,-2 3 0 0,0 2 0 16,2 5-125-16,0-2-154 0,-4 3 157 15,0 2 79-15</inkml:trace>
  <inkml:trace contextRef="#ctx0" brushRef="#br1" timeOffset="-165406.47">10792 12232 3931 0,'-5'12'0'15,"5"1"0"-15,-2-9 0 0,0-3 0 0,0 2 0 0,2-2 0 0,0-1 0 0,0 0 0 0,0 0 0 0,0 0 0 0,0 0 0 0,0 0 0 0,0 0 0 0,0 0 0 0,0 0 0 16,4-1 0-16,3-3 0 0,0 2-619 0</inkml:trace>
  <inkml:trace contextRef="#ctx0" brushRef="#br1" timeOffset="-155396.6">11627 11972 3297 0,'-6'-19'-2'0,"6"10"-1"0,0 1 1 0,0 1 0 0,0 1 1 0,0 2 1 0,0 2 0 0,3 0 0 0,9 2 0 0,6 0 0 0,7 0 121 0,5 10 204 0,9 3-149 0,3 0-154 16,5-2-22-16,4 3 0 0,2-3 0 0,-1-2 0 16,2-1 0-16,-3-1 0 0,-6-1 0 0,-5-2 0 15,-3 0 0-15,-3-4 0 0,-6 0 0 16,-5 0-154-16,-5 0-215 0,-2 0 192 0,-7 0-5 16,-2 0-380-16,-3 0 262 0,-4 0 130 0</inkml:trace>
  <inkml:trace contextRef="#ctx0" brushRef="#br1" timeOffset="-154989.25">12038 12277 2633 0,'-15'0'0'0,"6"0"0"0,-4 0 0 0,-1-3 0 0,3-9 0 0,-1-1-1 0,3 1 0 0,2-3 1 0,0 2 0 0,-2-3 0 0,2 2 113 16,0 2-28-16,-2 1-8 0,-1 3-1 0,-3 4-38 0,-3 3-1 0,-4 1 31 0,-1 11 9 15,-5 15-39-15,0 6 69 0,2 5-35 0,1 8 0 16,2 4-35-16,5 1 197 0,2 0-103 0,7-1-93 16,5-4-38-16,2-9 0 0,0 0 0 0,2-5 0 15,11-5 0-15,4-2 0 0,-3-12 0 0,7 0 0 16,6-5 0-16,-6-7 0 16,7 0 0-16,-4-6 0 0,0-12 0 0,-3-5 0 15,-1-3 0-15,-2-4 0 0,-3-4-68 0,-2 0-54 16,-2 0-70-16,-1 3 77 0,-5-1 39 0,-1 11-10 15,-2 0 324-15,0 8-137 0,-2 2-70 0,0 6-33 16,0 1 293-16,0 4-291 0,0 0 0 0,-4 9 0 16,0 12 0-16,3 3 0 0,1 3 0 0,0 3 0 15,0-1 0-15,1 3 0 0,8 0 0 0,5-3 0 16,1-4 0-16,2 0 0 16,-1-2 0-16,4-5 0 0,-8-3 0 0,4 0 0 15,-2-4-236-15,-3-3-262 0,-1-2 227 0,-1-6-649 16,1 0 441-16,-2-2 221 0,-1-13 101 0</inkml:trace>
  <inkml:trace contextRef="#ctx0" brushRef="#br1" timeOffset="-154720.34">12205 12265 2769 0,'5'-18'0'0,"2"10"0"0,2-4 0 0,-2 3 0 0,3 3 0 0,1 5 0 0,0-1 0 0,3 2 0 0,-2 0 0 16,2 2 0-16,-3 9 121 0,0 2 319 0,-3 4-201 0,-4 2-101 0,-2 4-51 0,-2-2-12 0,0 7-38 0,-14-3-12 15,-1-2-25-15,-4-3 0 16,3-4 0-16,-3-2 0 0,0-2 0 0,2-3 0 16,2-4 0-16,6-1 0 0,1-2 0 0,3-2 0 15,3 0 0-15,2 0 0 0,0 0 0 0,0 0 0 16,13 0 0-16,4 2 0 0,3 0 0 0,7 0 0 16,-3-2 0-16,3 0 0 0,1 0 0 0,-6 0 0 15,2 0 0-15,-1 0-291 0,-5 0 73 0,-6-2-247 16,1 0 214-16,-5-2 98 0,-2 0 63 0,-4-3-589 15,-2-2 321-15,0-4 160 0</inkml:trace>
  <inkml:trace contextRef="#ctx0" brushRef="#br1" timeOffset="-154474.95">11788 11486 3701 0,'-11'-19'0'0,"7"9"0"0,2 6 0 0,2 0 0 0,0 1 0 0,6-2 0 0,11 1 0 0,6 2 0 0,3 0 0 0,4 2 0 0,-2 0 162 0,0 4-94 0,-2 7-68 16,-1 5 0-16,-8-4 0 0,-2 6 0 0,-4 7 0 15,-10 0 0-15,-1 0 0 0,0 2 0 0,-16 2 0 16,-7-4 0-16,0 0 0 0,-2-2 0 0,-5-3 0 16,2-5 0-16,-2-1-302 0,7-5 104 0,-7-1 94 15,11-5-1-15,0-1-161 0,9-2 115 0,3 0 58 16,7-7 19-16,0-12-476 0,14-2 257 0,18-9 129 15,3 0-491-15</inkml:trace>
  <inkml:trace contextRef="#ctx0" brushRef="#br1" timeOffset="-154306.56">12168 11357 2747 0,'5'-10'0'0,"-3"5"0"0,0 4 0 0,-2 1 0 0,-9 0 0 0,-11 3 0 0,2 15 0 0,1 2 0 0,-3 5 0 0,1 5 0 0,4 1 891 0,1 4-598 16,7-2-293-16,4 0 0 0,3 2 0 0,0-1 0 15,14 3 0-15,9-5 0 0,3-3 0 0,4-1 0 0,-1-8 0 16,4 1 0-16,1-4 0 0,0-4 0 16,-2-4-140-16,0-6-185 0,-6-3 134 0,8 0-991 15,-6-6 573-15</inkml:trace>
  <inkml:trace contextRef="#ctx0" brushRef="#br1" timeOffset="-154023.29">12486 11225 3050 0,'-7'-21'0'0,"5"10"0"0,1 1 0 0,1 2 0 0,0 1 0 0,1 4 0 0,7-2 0 0,7 5 0 0,2 0 0 0,-2 0 0 0,1 5 204 0,0 5-89 0,-3 6 95 15,2 4-87-15,-6 3-43 16,-3 1-126-16,-4 1 51 0,-2 7-10 0,0-6-260 0,-9 0 150 0,-8-1 76 16,-2-5 38-16,-2-6-75 0,-7 1 52 0,2-7 8 15,0 0 1-15,3-6 202 0,0 0-93 16,5-2-83-16,6 0-25 0,1 0 482 15,4 0-468-15,2 0 0 16,5 0 0-16,0 0 0 0,9 0 0 0,12 0 0 0,6 0 0 0,3 0 0 16,2 0 0-16,3 0 0 0,4 0 0 0,5 0 0 15,-4 0 0-15,-4 3 0 0,1 1-20 0,1 1-117 32,-3 2 72-32,-1 0-1067 0,-4 4 548 0</inkml:trace>
  <inkml:trace contextRef="#ctx0" brushRef="#br1" timeOffset="-153805.22">12825 11944 3914 0,'-8'3'0'0,"8"7"0"0,0-3 0 0,0-2 0 0,2 2 0 16,12 0 0-16,6 1 0 0,8-1 0 0,4-1 0 0,8 1 0 0,5-1 17 0,-4-2-17 15,13 0 0-15,-6-3 0 0,-3-1 0 0,-2 0 0 16,-9 0-21-16,-4 0-243 16,-2 0 145-16,-4 0-802 0,-7-1 465 0,-6-1 233 0,-2-4-6 0,-8 0-214 0,-1-6 207 0</inkml:trace>
  <inkml:trace contextRef="#ctx0" brushRef="#br1" timeOffset="-153659.33">13208 11685 3306 0,'-7'0'0'0,"1"6"0"0,2 4 0 0,0 5 0 0,3 2 0 0,1 8 0 0,0 1 0 0,0 6 0 16,0 1 0-16,0 4 0 0,0 0 450 0,1 2-275 0,1-2-175 0,0 2 0 0,0-4 0 0,-2-1 0 0,2-2 0 16,-1-2 0-16,2-6 0 0,-1 7-385 15,2-11-25-15,-1-2 224 0,3-2 111 0,-1-7-509 0,2-5 142 0</inkml:trace>
  <inkml:trace contextRef="#ctx0" brushRef="#br1" timeOffset="-153509.93">13377 11859 3159 0,'17'-16'0'0,"4"5"0"0,5 2 0 0,-2 3 0 0,6 3 0 0,0 1 0 0,4 0 0 0,8 2 0 0,-1 0 0 47,-4 0 0-47,11 2 437 0,-7 2-200 0,2 2-139 15,2 0-98-15,-2-2 0 0,-3-3 0 0,7 1-201 0,-14-2-90 0,5 0 164 0,-6 0 82 0,-8 0-914 0,-3 0 505 0,-10 0 114 0</inkml:trace>
  <inkml:trace contextRef="#ctx0" brushRef="#br1" timeOffset="-153187.08">13747 11917 2635 0,'-20'19'0'0,"3"9"0"0,7-3 0 0,5 1 0 0,1 0 0 0,4 0 0 0,0 5 0 0,0-3 0 0,0 0 0 0,4 0 0 0,1-1 327 16,-1-4-136-1,0 0 66-15,1 0-111 0,-3-7-54 0,0-2-29 0,0-5-23 0,-2-1-4 0,0-3 0 16,0-3 1-16,0 1 34 0,0-3-71 0,0 0 0 0,0 0 0 16,-2 0 0-16,2 0 0 0,0 0 0 0,2 0 0 0,6 0 0 15,5 0 0-15,2 1 0 16,0 9 0-16,2 5 0 0,-1 3 0 0,-2 1 0 0,-1 7 0 0,-4 1 0 0,-3 1 0 0,-4 0 0 16,-2-2 0-16,0 3 0 15,-14-3 0-15,-4-3 0 0,-5-1 0 0,-1-5 0 0,-3-2 0 0,3-6 0 16,-10-1 0-16,6-6 0 15,0-2 0-15,2 0 0 0,2-2 0 0,4-11 0 0,0-8 0 0,5-3 0 16,6-7 0-16,5-9 0 0,4-4 0 0,0-6 0 16,13-13-1189-16,6 7 532 0,1 10 310 0,5-2-305 15</inkml:trace>
  <inkml:trace contextRef="#ctx0" brushRef="#br1" timeOffset="-152934.4">13792 12032 2949 0,'19'-9'0'0,"2"1"0"0,3 7 0 0,-1-3 0 0,-3-1 0 0,3 5 0 0,2 0 0 0,1 0 0 0,-1 5 0 0,-5 4 0 0,-1 2 221 16,-3 2-83-16,-2 1-56 0,-5 4 329 0,-5-1-281 0,-4 2-130 0,0-1 0 0,-6-1 0 16,-13 4 0-16,-3-4 0 0,-1-2 0 0,-1-2 0 15,-1-1 0-15,5-4 0 0,-1-1 0 0,7-2 0 16,2 0 0-16,3-2 0 0,5 0 0 0,0-3 0 16,4 6 0-16,0-2 0 0,13 0 0 0,8-1 0 15,3 2 0-15,-2-4 0 0,8 1 0 0,-1-2 0 16,1 0 0-16,-2 0 0 15,0 0 0-15,-5-2 0 0,1-2 0 0,-3-1-257 16,-4-3 88-16,-6 2-657 0,-2-2 386 0,-2 0 207 16,-6-5 98-16,-1-2-250 0,-1-6 175 0</inkml:trace>
  <inkml:trace contextRef="#ctx0" brushRef="#br1" timeOffset="-152769.96">13706 11214 3931 0,'-9'-20'0'0,"9"17"0"0,0 3 0 0,0 0 0 0,0 0 0 0,2 0 0 0,7 0 0 0,4 9 0 15,2 5 0-15,4-2 0 0,1 9 0 0,3 0 0 0,0 3 0 0,0 2 0 0,-3 3 0 16,1-4-148-16,-5 4 68 0,-4-7 66 16,2 4-470-16,-4-4 259 0,0-4 131 0</inkml:trace>
  <inkml:trace contextRef="#ctx0" brushRef="#br1" timeOffset="-152589.48">14080 11230 3931 0,'5'-2'0'0,"3"2"0"0,-6 0 0 0,0 4 0 0,-2 13 0 0,0 5 0 16,-8 6 0-16,-5 8 0 0,-3 4 0 0,-5 1 0 0,0 4 0 0,-4 3 0 0,1-4 0 15,-2-1 0-15,1 1 0 0,4-8 0 0,-3 6 0 0,9-10 0 0,2 2 0 16,3-4 0-16,5-9 0 15,1-9 0-15,2 0 0 0,2-5-793 0,0-7 125 16,4-1 316-16</inkml:trace>
  <inkml:trace contextRef="#ctx0" brushRef="#br1" timeOffset="-152347.65">14253 11076 3137 0,'23'-12'0'0,"4"5"0"0,5 4 0 0,-10 1 0 0,-1 2 0 0,0 0 0 0,-2 2 0 0,-4 8 0 0,-2 2 0 0,-2 1 0 0,-7 6 299 0,-2-1-132 0,-2 7-37 16,-8-2-39-16,-10 1-32 0,-5-1-11 0,-2-3-48 16,-1 0 0-16,2-2 0 15,3-6 0-15,0-2 0 0,3 0 0 0,6-3 0 16,1-3 0-16,4 0 0 0,3-4 0 0,4 0 0 16,0 3 0-16,0-1 0 0,6 0 0 0,8 0 0 15,7 0 0-15,6 2 0 0,-1-3 0 0,3 4 0 16,4-2 0-16,1 1 0 0,2 2-515 0,-1 1-11 15,1 2 245-15,-5 2 123 0</inkml:trace>
  <inkml:trace contextRef="#ctx0" brushRef="#br1" timeOffset="-152103.66">15039 11514 3195 0,'8'4'0'0,"-4"1"0"0,-2-4 0 0,-2 1 0 0,0 2 0 0,-10 2 0 0,-8 2 0 0,-5 2 0 0,-5 4 0 0,-10 5 0 15,-3-1 391-15,-6 6-182 0,-12 1-87 0,13-3-108 0,-5 1-14 16,6-2 0-16,12-6 0 0,-2 2 0 0,13-5 0 16,1-1 0-16,10-4 0 0,1-2 0 15,5 1 0-15,5-2 0 0,0 4 0 0,3-1 0 16,18 3 0-16,4 0 0 0,5 1 0 0,2-1 0 16,2 1 0-16,1-1 0 0,2-1 0 0,1 1 0 15,-2-2 0-15,-2-3 0 0,0 3 0 0,-6-3 0 16,-6 2 0-16,-1 0 0 0,-6 2-27 0,-6 0-34 15,-7 2-1206-15</inkml:trace>
  <inkml:trace contextRef="#ctx0" brushRef="#br1" timeOffset="-151932.29">14377 12124 3931 0,'-12'0'0'0,"12"0"0"0,0 9 0 0,6-3 0 0,3-1 0 15,4 1 0-15,6 2 0 0,9 1 0 0,4-1 0 0,2-1 0 0,7 2 0 0,1-1 0 0,-1 2 0 0,-5-5 0 0,9 1 0 0,-13-2 0 16,5-2 0-16,-3-1 0 0,-4 1 0 16,-2-2 0-16,-7 0 0 0,-1 0 0 0,-2 0-841 0,-4 0 189 15</inkml:trace>
  <inkml:trace contextRef="#ctx0" brushRef="#br1" timeOffset="-151714.28">15366 11401 3931 0,'0'-2'0'0,"0"0"0"0,0 2 0 0,0 0 0 0,0 6 0 0,0 11 0 0,0 4 0 0,0 6 0 0,0 9 0 0,0 2 0 0,0 13 0 0,0-2 0 16,0 5 0-16,-1-2 0 0,1 5 0 0,0-3 0 15,-2-1 0-15,-2-1 0 0,2-1 0 0,-4-2 0 16,-1 1 0-16,-3-8 0 0,1 9 0 0,1-14 0 15,1 1-293-15,0-3-191 0,3-10 195 0,-3 12-413 16</inkml:trace>
  <inkml:trace contextRef="#ctx0" brushRef="#br1" timeOffset="-151556.84">15595 12500 2132 0,'-2'-2'0'15,"2"2"0"-15,0 0 0 0,0 0 0 0,-3 0 0 0,1 0 0 0,-2 0 0 0,2-2 0 0,1 2 0 0,-3 0 0 0</inkml:trace>
  <inkml:trace contextRef="#ctx0" brushRef="#br2" timeOffset="-144625.75">14949 5600 1765 0,'-2'0'0'0,"0"0"0"0,0 0 0 0,1 2 0 0,-1 1 0 0,2 1 0 0,-2 1 0 0,2 1 0 0,0-3 0 0,0 2 0 0,-2-1 76 0,2-1 11 0,0 3-25 0,-2-2 10 15,2 1 94-15,0 1-64 0,0-2-33 16,-1 2 133-16,1 1-83 0,0-1-31 16,0 1-10-16,0 0 93 0,0 0-67 0,-2 2-33 15,2-2-1-15,0-1 61 0,0 0-51 0,0-4-1 16,0 2-42-16,0-4-10 0,0 2 10 0,0-2 10 16,0 0-82-16,0 0 37 0,0 0-1 0,3-8 9 15,-1 0-1-15,0 1 38 0,0-1-10 0,0 3-43 16,-2-2 39-16,0 4-29 0,0-1 22 0,0 3 37 15,0-2-63-15,0 3 0 0,0 0 0 0,-4 0 0 16,-1 0 0-16,1 3 0 16,-2 5 0-16,2 2 0 0,0 2 0 0,4-5 0 15,0 2 0-15,0-1 0 0,0 0 0 0,0-5 0 16,0 2 0-16,2-3 0 0,6-2 0 0,0 0 0 16,-3 0 0-16,4 0 0 0,-5-3 0 0,2-4 0 15,-2-1 0-15,-2 3 0 0,-1-1 0 0,-1 1 0 16,0 4 0-16,0-1 0 0,0 0 0 0,0 0 0 15,0 2 0-15,-1 0 0 0,-3 0 0 0,0 0 0 16,3 0 0-16,-2 2 0 16,1 0 0-16,2-2 0 0,0 0 0 0,0 2 0 15,0-2 0-15,0 0 0 0,0 0 0 0,2 0 0 16,1 0 0-16,-2 0 0 0,1 0 0 0,0 0 0 16,-2-2 0-16,0 2 0 0,0-2 0 0,0 0 0 15,0 2 0-15,-2 0-49 0,-4 0-262 0,2 0 136 16</inkml:trace>
  <inkml:trace contextRef="#ctx0" brushRef="#br2" timeOffset="-144222.72">15053 3785 2383 0,'0'0'0'0,"0"0"0"15,0 0 0-15,0 0 0 0,0 0 0 0,0 0 0 0,-2 0 0 0,2 0 0 0,0 0 0 0,0 0 0 0,0 4 99 0,0 6-21 0,0 2 8 0,0 1-47 16,0 2-1-16,0 1-278 0,0 5 149 0,0 3 60 15,-4-5-629-15,3 8 339 0,-2-2 170 0</inkml:trace>
  <inkml:trace contextRef="#ctx0" brushRef="#br2" timeOffset="-144076.33">14993 4269 2368 0,'-4'10'0'0,"0"6"0"0,0-4 0 0,0-2 0 0,1 0 0 0,1-1 0 0,0 1 0 15,0-3 0-15,2 0 0 0,0 1 0 0,0 4 98 0,0-4-170 0,0 4 55 0,2 1 28 0,3 2-235 0,-1 2 141 16,2 2 56-16,-2 5-739 0,-2-3 376 0</inkml:trace>
  <inkml:trace contextRef="#ctx0" brushRef="#br2" timeOffset="-143934.95">14964 4770 2083 0,'-5'15'0'0,"1"-5"0"0,0 1 0 0,0-4 0 0,2 1 0 0,0-3 0 0,1 0 0 0,1 0 0 0,0-1 0 0,0 3 0 0,0-2 87 0,0 1 8 0,3 2-29 0,3 1 11 16,0 0-39-16,0 4-473 0,-1-1 236 0,-1 1 119 16,-1 2-620-16,-1 2 338 0,0-1 175 15</inkml:trace>
  <inkml:trace contextRef="#ctx0" brushRef="#br2" timeOffset="-143808.06">14945 5157 1843 0,'-5'14'0'0,"-1"-1"0"0,1-5 0 0,1 0 0 0,-2-1 0 0,2-1 0 0,1-2 0 0,1 2 0 0,0-3 0 0,2 1 0 0,0 1 63 0,0 1 39 16,0 0-37-16,0 2 1 0,0-1-28 0,0 4-450 16,0 1 235-16,2-1 103 0,3 4 56 0,-1-2-613 15</inkml:trace>
  <inkml:trace contextRef="#ctx0" brushRef="#br2" timeOffset="-143672.89">14947 5453 1633 0,'-4'6'0'0,"1"2"0"0,-1-5 0 0,1 3 0 0,-1 0 0 0,0-3 0 0,1 3 0 0,0-2 0 0,1 1 0 0,2 0 0 0,0 1 38 16,0 3 1-16,0-2 9 0,0 0-191 0,0 1 90 0,0 0 47 15,0 4-1-15,2-3-553 0</inkml:trace>
  <inkml:trace contextRef="#ctx0" brushRef="#br2" timeOffset="-143542.75">14931 5750 1658 0,'-4'7'0'0,"0"3"0"0,-2-5 0 0,2-1 0 0,1 2 0 0,-1-4 0 0,2 2 0 0,0-3 0 0,2 3 0 0,0 0 0 0,0 1 72 0,0 0-34 0,0 0 1 15,0 1-511-15,2 2 252 0,2 2 134 0,-2 0 63 0</inkml:trace>
  <inkml:trace contextRef="#ctx0" brushRef="#br2" timeOffset="-143407.56">14931 6116 1733 0,'-6'15'0'0,"0"0"0"0,0-1 0 0,-1-2 0 0,2 0 0 0,1 0 0 0,2-3 0 0,-1 2 0 0,3 0 0 0,0 0 0 0,0 1 71 0,0-1 9 0,0 2-347 0,0 1 153 16,0-3 76-16,1 3-588 0</inkml:trace>
  <inkml:trace contextRef="#ctx0" brushRef="#br2" timeOffset="-143269.18">14885 6625 1990 0,'-5'17'0'0,"-1"-2"0"0,1-4 0 0,-1 5 0 0,0-4 0 0,4 2 0 0,0-6 0 0,2 5 0 0,0-4 0 0,0 4 0 0,0-2 38 0,0 0 0 0,4 2-217 16,2 1 108-16,-2 2 64 0,1 13-771 0</inkml:trace>
  <inkml:trace contextRef="#ctx0" brushRef="#br2" timeOffset="-143151.85">14887 7162 1063 0,'0'15'-1'0,"0"-2"1"0,-2-1 0 0,2-2 0 0,-3-1 0 0,1 0-1 0,0-4 1 0,0 1 0 0,2 2 0 0,-2-1 0 0,2 1 38 0,0 3-154 0,-2 2 73 0,1 0 36 16,1 3 1-16</inkml:trace>
  <inkml:trace contextRef="#ctx0" brushRef="#br2" timeOffset="-143008.52">14857 7724 1762 0,'-6'19'0'0,"3"-1"-1"0,-1-2 1 0,1-1 0 0,1-3 0 0,2-2 0 0,0 0 0 0,0-3 0 0,0-2-1 0,0 1 1 0,3-2-202 15,3 0 120-15,-3-2 59 0</inkml:trace>
  <inkml:trace contextRef="#ctx1" brushRef="#br1" timeOffset="-164715.81">27016 17158 0,'0'0'0,"0"0"16</inkml:trace>
  <inkml:trace contextRef="#ctx0" brushRef="#br1" timeOffset="-139247.15">15926 12191 2232 0,'0'0'0'0,"0"0"0"0,2 0 0 16,0 0 0-16,-1 0 0 0,1 0 0 0,-2 0 0 0,0 0 0 0,2 0 0 0,-2 0 0 0,0 0 254 0,0 0-98 0,0 2-64 0,0 10-92 16,0 3 0-16,-7 5 39 0,-4 5 0 15,-1 0-201-15,-1 0 95 0,0 2 54 0,2-1 25 16,-2-1-731-16</inkml:trace>
  <inkml:trace contextRef="#ctx0" brushRef="#br1" timeOffset="-137473.8">16529 11864 2864 0,'-2'-7'0'0,"2"5"0"0,0 0 0 0,-1 1 0 0,1-2 0 0,0 1 0 0,0 1 0 0,1-2 0 0,12-3 0 0,3 1 0 0,-2-1 119 0,5 0 267 0,1 2-175 0,1 2-87 16,2-2 103-16,2 3-227 16,0-1 0-16,0 2 0 0,0-2 0 0,-5 2 0 0,6 0 0 15,-3 0 0-15,0 0 0 0,-1-3 0 0,0 3 0 32,-3-1 0-32,1-1 0 0,-4 0 0 0,-2 1 0 0,-4-3 0 0,-1-1 0 15,1 2 0-15,-4-2 0 0,-1 1 0 0,-3 0-148 16,2 0-505-16,-3 1 308 0,1 1 154 0,0 0 76 15,0 0-747-15,4 2 416 0</inkml:trace>
  <inkml:trace contextRef="#ctx0" brushRef="#br1" timeOffset="-137098.65">17629 11838 1881 0,'0'-3'0'0,"0"0"0"0,0-3 0 0,0-4 0 0,0-1 0 0,0-2 0 16,0-3 0-16,1 0 0 0,2-1 0 0,1-2 0 0,-2-1 87 0,0 1-25 0,-2-1 0 0,0 4 3 0,0 1 9 16,0 0-38-16,-6 1 122 15,-4 5-60-15,-3 0-32 0,0 1 1 0,-4 5 207 0,-2 1-124 16,-6 2-56-16,0 0-30 0,-1 5 283 0,-5 10-156 15,0 5-68-15,-1 8-91 0,0-1-32 0,4 5 0 16,3 2 0-16,6-2 0 0,4 3 0 0,6 4 0 16,7-2 0-16,2-1 0 0,2-3 0 0,13-1 0 15,6-3 0-15,0-3 0 0,6-1 0 16,1-5 0-16,0-3 0 0,2-4 0 0,-1 0 0 0,-3-6 0 16,-1 0 0-16,-5 0 0 15,1-4 0-15,-2-1 0 0,-3-2 0 0,0 0 0 16,-3 0-723-16,0 0 303 0,-2 0 191 0,0 0 88 15,1-5-646-15,-1-3 375 0</inkml:trace>
  <inkml:trace contextRef="#ctx0" brushRef="#br1" timeOffset="-136150.59">18221 11214 1563 0,'0'-4'0'0,"0"1"0"0,0 1 0 0,0-1 0 0,-2-1 0 0,2 2 0 0,0-1 0 0,0-3 0 0,0 2 0 0,0 0 0 0,0-1 69 0,4-1 256 0,3 3-145 0,2-4-72 16,1 4 223-16,3-3-148 0,0 1-65 15,2 1-46-15,2 0 219 0,2 0-128 0,0 1-63 0,1 0-33 16,1 0 207-16,7 1-187 16,-1 0-87-16,1 1 0 0,2-2 0 0,4 3 0 15,3-1 0-15,6 1 0 0,3-2 0 0,5 0 0 16,2 0 0-16,6 0 0 0,10-1 0 0,-3-3 0 15,6 0 0-15,-1 2 0 0,4 0 0 0,2 0 0 16,4 3 0-16,-3 1 0 0,3 0 0 0,1 0 0 16,11 0 0-16,-18 3 0 0,17 3 0 0,-2 0 0 15,-5 0 0-15,-10-2 0 0,6-1 0 16,-5 1 0-16,-2 0 0 0,-4-3 0 0,-7 2 0 0,-2-2 0 16,-9 1 0-16,-5-2 0 15,8 2 0-15,-11-2 0 0,-7 0 0 0,0 0 0 16,-5 0 0-16,-6 0 0 0,4 0 0 0,-10 0 0 15,3-2 0-15,-2-1 0 0,-3-3 0 0,0 0 0 16,-2-1 0-16,0 1 0 0,-5-1 0 16,-1 0 0-16,-5 4 0 0,1 0 0 0,-5-2 0 0,1 1 0 15,-2 1 0-15,0 0-430 0,-9 2 59 0,-5 1 159 16,-2 0 92-16,-7 0-636 0,-3 4 360 0,-4 6 180 16</inkml:trace>
  <inkml:trace contextRef="#ctx0" brushRef="#br1" timeOffset="-135637.95">18425 11309 2495 0,'-13'-18'0'0,"0"6"0"15,5 8 0-15,3 0 0 0,0 2 0 0,1 1 0 0,0-1 0 0,1 2 0 0,3 0 0 0,0 9 0 0,0 15 112 0,0 6 355 0,0 12-215 0,3 5-108 16,3 6 317-16,1 12-461 0,0-2 0 0,-1 3 0 16,0 4 0-16,-2 5 0 0,-2 4 0 0,-2-2 0 15,0-2 0-15,0-5 0 0,0-16 0 0,-4 3 0 16,0-13 0-16,-2 5 0 0,-1-13 0 0,1-2 0 15,-1-4 0-15,-1-9 0 0,0-4 0 0,1-8 0 16,-2-2 0-16,-3-5 0 0,-1-2 0 0,-4-4 0 16,1-10 0-16,-3-10 0 0,-1-3 0 0,-3-10 0 15,2-1 0-15,-2-5 0 0,-1-1 0 16,2 3 0-16,-3 3 0 0,6 12 0 16,-3-2 0-16,-1 10 0 0,6 6 0 0,-1 4 0 15,-2 4 0-15,6 4 0 0,-2 0 0 0,5 10 0 16,1 7 0-16,-2 9 0 0,4 0 0 0,3 3 0 15,1 0 0-15,1 4 0 0,2-2 0 0,1 3 0 16,0-4 0-16,0 1 0 0,0-3 0 0,0-6 0 16,0 1 0-16,0-3 0 0,0-5 0 15,0-2 0-15,0-5-59 0,0 0-288 0,0-6 146 16,0-1 86-16,0-1-508 0,4 0 293 0,5-5 147 16,2-9-160-16,3-6 145 0,1-4 85 0,4-3 38 15</inkml:trace>
  <inkml:trace contextRef="#ctx0" brushRef="#br1" timeOffset="-135365.25">18715 11506 3815 0,'-5'-5'0'0,"2"2"0"15,1-1 0-15,-2 3 0 0,4 0 0 0,0 1 0 0,0 0 0 0,0 0 0 0,0 14 0 0,4 9 0 0,4 2 116 0,1 10-116 0,-1 10 0 16,-3 3 0-16,-1-1 0 0,-2 8 0 0,0 2 0 16,-2-4 0-16,0 4 0 0,0 0 0 0,-4-5 0 15,-4 2 0-15,1-7 0 0,2-7 0 0,-1 1 0 16,0-3 0-16,4-6 0 0,0-8 0 0,0-1 0 16,2-9 0-16,-1-2 0 0,1-6 0 0,0-3 0 15,0-3 0-15,0-1-599 0,0-14 141 0,5-10 216 16,3-3 103-16,-1-4-759 0</inkml:trace>
  <inkml:trace contextRef="#ctx0" brushRef="#br1" timeOffset="-135178.89">18779 11953 2994 0,'0'-2'0'0,"2"0"0"0,-1 2 0 0,1 0 0 0,2 0 0 0,3 0 0 0,5-2 0 0,1 2 0 0,6 0 0 0,6 0 0 0,0 0 731 0,1 0-525 0,1 0-206 0,5 0 0 16,-4 0 0-16,0 0 0 0,2 0 0 0,-3 0 0 15,-5 0 0-15,2 0 0 16,-1 0 0-16,-2 0 0 0,-3-1 0 0,-2-1 0 16,-5-3 0-16,-2-1-223 0,-1 3-101 0,-4-1 49 15,-2 1-704-15,-1 1 472 0</inkml:trace>
  <inkml:trace contextRef="#ctx0" brushRef="#br1" timeOffset="-134525.08">19441 11917 2743 0,'-1'0'0'0,"-5"0"0"0,6 0 0 16,-2 0 0-16,2 0 0 0,0 0 0 0,0 0 0 0,9 0 0 0,12 0 0 0,2 0 0 0,7 0 176 0,2 0-70 0,4-2 322 15,3-1-186-15,5-5-107 0,-11 5-50 0,5-1-69 16,-3-2-16-16,-3 2 0 0,-4 0 0 0,2 3 0 16,-3-3 0-16,-7 2 0 0,1 0 0 0,-2 0 0 0,-6 1 0 15,0-3-399-15,-3 3 178 0,-5 0 43 16,-1 0 91-16,-3-2-657 0,-1 3 345 0,0 0 186 16,0 0-480-16</inkml:trace>
  <inkml:trace contextRef="#ctx0" brushRef="#br1" timeOffset="-134282.12">19468 12237 1938 0,'-8'0'0'0,"-1"-2"0"0,1 0 0 0,3 1 0 0,-3-4 0 0,3 2 0 0,1-1 0 0,3 0 0 0,-4-1 0 0,3 1 0 0,0-2 250 15,2 2-111-15,0-2-51 0,0 3-41 0,0-1-10 16,0 0-1-16,0 3 10 0,0-1-344 0,0 0 167 16,0 2 84-16,0 0 41 0,2 0-277 15,-2 0 100-15,2 0 100 0,-2 0-224 0,0 0 136 16,0 0 64-16,0 0 26 0,0 0-244 0</inkml:trace>
  <inkml:trace contextRef="#ctx0" brushRef="#br1" timeOffset="-133817.25">19684 12278 1780 0,'0'-1'0'0,"0"-4"0"15,0-1 0-15,2-3 0 0,-1-1 0 0,1-2 0 0,2-3 0 0,2-4 0 0,-2 2 0 0,-2-2 0 0,0 2 65 0,-2 1-29 0,0 0 0 16,0 4 0-16,-8 0-8 0,-5 5 8 0,-4 1 0 16,-6 4 132-16,-1 2-66 0,-4 0-33 0,-3 15 9 15,1 2 218-15,-5 9-130 0,10-3-65 0,-3 3 253 16,4 4-158-16,3 0-72 0,4 0-48 0,6 2 72 16,6-2-148-16,5-4 0 0,0 1 0 0,1-7 0 15,12 5 0-15,5-8 0 0,-4-6 0 0,11 2 0 16,-1-6 0-16,-3-6 0 0,8-1 0 0,-6 0 0 15,0-1 0-15,0-15-283 16,-3 0 58-16,-5-2 44 0,3-6 78 0,-6 1-10 16,-3-1 38-16,2 1 0 15,-6 2 39-15,-1 1 34 0,-3 3 10 0,1 6-44 0,0 1 259 0,-2 3-129 16,0 2-65-16,0 4 405 0,0 1-218 0,0 0-91 16,-2 8-125-16,0 7 0 0,1 3 0 0,-1 7 0 15,2 1 0-15,0 1 0 0,0 1 0 16,2-2 0-16,5-2 0 0,2-1 0 15,-1 0 0-15,3-5-30 0,0-1-377 0,-1-2 158 0,-1-6 117 0,0-2-27 16,1 0-543-16,0-5 333 16,-1-2 166-16,1 0-446 0,-1-9 298 0</inkml:trace>
  <inkml:trace contextRef="#ctx0" brushRef="#br1" timeOffset="-133544.52">19853 12154 2046 0,'0'-11'0'0,"0"1"0"16,2 3 0-16,4 3 0 0,3 0 0 0,3 2 0 0,-2 2 0 0,3 0 0 0,3 0 0 0,-2 6 0 0,0 4 167 0,-3 1-66 0,-4 2-32 16,0 2-118-16,-6 0 43 0,-1 1 9 0,0 4 33 15,-4-2-37-15,-11-3 37 0,1 1 0 0,-4-3 200 16,-1-3-90-16,1 2-60 0,1-6-25 0,6 1 407 16,-1-3-217-16,5 0-107 0,1-3-45 0,4-1-97 15,2 2-2-15,0-2 0 0,2 0 0 0,14 2 0 16,0-2 0-16,3 0 0 0,5 0 0 0,0 0 0 15,-3 0 0-15,2 0 0 16,-1 0 0-16,-3 0-13 0,0-2 2 0,-4 0-797 16,-4 1 387-16,-1-1 192 0,-3 0 87 0,-3 2-428 15,-2-2 266-15,-2 0 134 0,0 0-290 0,0-7 211 16</inkml:trace>
  <inkml:trace contextRef="#ctx0" brushRef="#br1" timeOffset="-133287.22">19584 11506 2899 0,'-30'-17'0'0,"9"8"0"0,5 2 0 0,4 2 0 0,3 2 0 0,5 2 0 0,4-2 0 0,0-1 0 0,9 2 0 0,16 0 0 0,-4 2 196 16,11 0-85-16,-4 2 154 0,1 10-114 0,-4-1-58 16,0 4-95-16,-8 1 10 0,-3 4 28 0,0 4 0 15,-10-1-123-15,-4 0 62 0,0 4 30 0,-16 1-31 16,-4 0 26-16,-6-5 1 0,-4 1 35 0,-2-5-37 15,-2-2-32-15,0-3 27 16,0-3-38-16,2-4-39 0,2-3 27 0,8-3 25 16,1-1-319-16,8 0 157 0,1 0 80 0,9-9-475 15,3-8 277-15,7-3 137 0,19-4 69 0,3 1-486 16,13-7 282-16,-5 0 136 0</inkml:trace>
  <inkml:trace contextRef="#ctx0" brushRef="#br1" timeOffset="-133115.75">19804 11444 2585 0,'6'-11'0'0,"-1"4"0"0,-3 1 0 0,-2 4 0 0,-4 0 0 0,-10 2 0 0,-2 0 0 0,0 12 0 0,-5 4 0 0,3 1 0 0,0 3 669 16,4 3-317-16,4-4-149 0,0 4-88 0,7-1-108 15,3 3-7-15,0-3 0 0,7 1 0 0,9-4 0 16,5 3 0-16,4-3 0 0,0-2-184 0,1-4 89 16,1-2 65-16,-7-2-723 0,2-1 382 0,1-4 193 15,-3-2-48-15,-1-2-468 0,-1 0 329 0,-2 0 156 16,-5-8 91-16</inkml:trace>
  <inkml:trace contextRef="#ctx0" brushRef="#br1" timeOffset="-132872.42">19990 11399 1789 0,'-2'-32'0'0,"-3"9"0"0,1 3 0 0,0 1 0 0,3 6 0 0,1 2 0 0,0 3 0 0,0 3 0 0,7 3 0 0,6 2 0 0,2 0 331 0,0 0-152 0,2 10-71 0,-2 5-36 15,-2-1 13-15,-4 5-25 0,-1-1 10 0,-7 4-155 16,-1 4 61-16,0-4 30 0,-7-1 0 15,-7 1 70-15,-4-6-31 0,-5 2-9 0,7-6 0 16,-7-1 247-16,2-4-123 0,3 0-62 16,4-3 139-16,4-2-105 0,0-2-49 0,4 2 65 15,4-2-148-15,2 0 0 0,0 0 0 0,10 0 0 16,10 0 0-16,3 0 0 0,4-2 0 0,1-1-17 16,2 0-171-16,2 1 107 0,-4 1 59 0,2 1-801 15,-2 0 397-15,-1 0 180 0,-5 0-239 0,2 11 229 16</inkml:trace>
  <inkml:trace contextRef="#ctx0" brushRef="#br1" timeOffset="-132690.22">20250 11837 3163 0,'-18'9'0'0,"3"0"0"0,8 1 0 0,-4-3 0 0,5-1 0 0,4-2 0 0,2 1 0 0,0-1 0 0,0 2 0 0,11-2 0 0,7-1 135 0,0-1 198 15,5 1-149-15,3-3-74 0,-6 0-442 0,8 0 179 16,-8 0 95-16,2 0-306 0,-2 0 200 0,-1 0 100 16,1 0 59-16,-4 0-851 0,0 0 432 0</inkml:trace>
  <inkml:trace contextRef="#ctx0" brushRef="#br1" timeOffset="-132521.62">20617 11826 3013 0,'3'0'0'0,"-1"0"0"0,-1 0 0 0,5 0 0 0,1 0 0 0,9 0 0 0,2 0 0 0,5 0 0 0,5 0 0 0,2 0 0 0,0 0 252 0,2 0-108 0,0 0-240 15,0 0 67-15,-6 0 41 0,8 0-9 0,-11 0-260 16,-2 0 147-16,-1 0 73 0,-9 0 36 0,-1 2-804 16,-5-1 405-16,-3 3 205 0</inkml:trace>
  <inkml:trace contextRef="#ctx0" brushRef="#br1" timeOffset="-132203.75">20765 11872 1815 0,'-9'14'0'0,"0"9"0"0,-1-3 0 0,3 4 0 0,0 6 0 0,1 1 0 0,1 2 0 0,-2 3 0 0,4 1 0 0,-1-1 0 0,-1 1 334 16,-1-1-149-16,-2-3-65 0,1-1-47 0,-1-3 152 0,1-2-94 0,2-9-48 15,-4 1-23-15,6-10 23 0,-1-1-8 0,0-4-39 16,3-4 0-16,1 0 77 0,0-12-39 15,1-6 9-15,12-5-5 0,3 0-43 16,0 3 0-16,5 2-26 0,0 2 0 0,-3 4 36 16,3 3-9-16,-2 4-31 0,0 2 30 0,-4 3 1 15,0 0 0-15,-3 0-44 0,-5 13 13 0,-4 3 0 16,-1 3 6-16,-2 3 22 0,0 2-33 16,-12 1 0-16,-4 0 0 0,-2-1 0 0,-3-3 0 0,-2-2 0 15,0-5 0-15,3-2 0 0,-6-1 0 16,1-5 0-16,4-2 0 0,-1-4 0 0,1 0 0 0,4 0-347 15,4-4 3-15,6-13 166 16,3-9 48-16,4-7-327 0,2-4 202 0,11-14 114 16</inkml:trace>
  <inkml:trace contextRef="#ctx0" brushRef="#br1" timeOffset="-131975.22">20866 11987 2189 0,'25'-9'0'0,"2"5"0"0,-1-1 0 15,-3 4 0-15,-5-1 0 0,1 2 0 0,-3 0 0 0,-2 0 0 0,-3 8 0 0,1 1 0 0,-5 4 74 0,-3 1 305 0,-2 1-176 0,-2 0-83 0,0 2 132 16,-13-3-108-16,-1 4-54 0,-2-6-18 0,-1 2 189 16,0-3-114-16,2-1-147 0,6-2 0 0,0-2 0 15,2-2 0-15,4 0 0 16,3-1 0-16,0 0 0 0,1-2 0 0,15-1 0 0,0 0 0 0,5 0 0 16,4 0 0-16,-2-1 0 0,0-5 0 0,-2-2 0 15,2 1 0-15,-5-1-379 0,0 1-41 0,-4 1 163 16,-4 0-517-16,-2 1 369 0,-5-2 176 15,-1-1 101-15,-2-3-428 0</inkml:trace>
  <inkml:trace contextRef="#ctx0" brushRef="#br1" timeOffset="-131802.45">20721 11275 3209 0,'-12'-7'0'0,"7"0"0"0,3 6 0 0,0-1 0 0,2 2 0 0,0 0 0 0,2 10 0 0,8 3 0 0,8 4 0 0,-1 0 0 0,1 1 201 0,2-1-73 0,1 4-51 16,-1-2-686-16,-1-1 322 0,-5-4 161 0,2 2-361 15,-2-1 257-15,-2-3 133 0</inkml:trace>
  <inkml:trace contextRef="#ctx0" brushRef="#br1" timeOffset="-131631.65">20974 11347 2443 0,'0'-8'0'0,"0"0"0"0,0 3 0 0,0 1 0 0,0 2 0 0,0 2 0 0,0 0 0 0,0 4 0 0,0 11 0 16,-5 8 0-16,-4 2 526 0,-1 6-246 0,-5 0-121 0,-2 12-62 0,4-12 212 15,-4 5-192-15,2-1-117 0,-2 0-69 0,2-5-24 16,1 0 64-16,2-8-572 0,-2 0 314 0,5-5 162 16,2-5 80-16,-1-5-366 0,5-3 97 0,0-4 138 15,3-4 39-15</inkml:trace>
  <inkml:trace contextRef="#ctx0" brushRef="#br1" timeOffset="-131410.15">21155 11179 2419 0,'24'-5'0'0,"5"3"0"0,-8 2 0 0,-1 0 0 0,-1 0 0 0,-5 6 0 0,-3 5 0 15,-1 4 0-15,-4 2 0 0,-4 2 0 0,-2 1 156 0,0 1 148 0,-13 2-138 0,-1-7-65 0,-2 1-33 0,-2-2 117 16,4-2-75-16,2-6-28 15,1 1-9-15,1-2 52 0,6-5-45 0,1 2-18 16,3-1-62-16,0-1 0 0,1 2 0 0,15-2 0 16,9-1 0-16,-2 0 0 0,7 0 0 0,4 0 0 15,1 0 0-15,2 0 0 0,0 0 0 0,1 0-322 16,-1 0-124-16,3 0 227 0</inkml:trace>
  <inkml:trace contextRef="#ctx0" brushRef="#br1" timeOffset="-130767.89">22355 11487 2230 0,'0'-1'0'0,"-2"1"0"0,-3 0 0 0,-4 0 0 0,-2 6 0 0,-3 3 0 0,-5 5 0 0,-4 3 0 0,-3 4 0 0,-1 0 0 16,-2-1 120-16,-1 1-42 0,0-2 1 0,2-3 84 15,1-1-68-15,4-5-29 0,2 0 0 0,5-3 115 0,4-3-71 16,5-1-28-16,0 2 235 0,5-4-140 15,0 3-70-15,2 2-47 0,0 3-60 0,9 0 0 16,7 2 0-16,2 3 0 0,5-3 0 0,1 2 0 16,1 2 0-16,2-2 0 0,1 3 0 0,1-4 0 15,-3 3 0-15,-1-2 0 0,-3 1 0 16,-3-3 0-16,0 2-670 0,-3-2 204 0,-4 0 203 0,-1-1 113 16,-7 0-622-16,-3 1 359 0</inkml:trace>
  <inkml:trace contextRef="#ctx0" brushRef="#br1" timeOffset="-130621.39">21895 12023 2837 0,'-27'7'0'0,"8"1"0"0,5 3 0 0,4-6 0 0,4 3 0 0,6-1 0 0,0 3 0 0,10 1 0 0,8-3 0 0,10 5 0 0,3-2 137 0,-1 2-50 0,3 0 39 16,4-1-44-16,0-1 9 0,1 0-458 0,-1-2 202 15,-2 2 100-15,-1 1 51 0,-2-4-733 16,-7 2 390-16</inkml:trace>
  <inkml:trace contextRef="#ctx0" brushRef="#br1" timeOffset="-130280.8">22482 11704 2789 0,'8'-12'0'0,"4"5"0"0,4 1 0 0,1-2 0 0,5 2 0 0,1 1 0 0,2 4 0 0,-1-1 0 0,6 2 0 0,-1 0 0 0,-6 0 383 0,5 8-178 16,-3 3-84-16,-4 5-29 0,-6-1-28 0,0 7 0 16,-6-3-18-16,-5 9-82 0,-4 3 36 0,0 0 1 15,-15 7 36-15,-6-4 34 0,-5-2 10 0,-8 8-68 16,-1-7-13-16,-3 1 0 0,-2-3 0 0,3 0 0 16,7-7 0-16,-4 2 0 15,6-3 0-15,6-5 0 0,6-2 0 0,5-1 0 0,5-6 0 16,4 4 0-16,2-3 0 0,2 2 0 0,17-3 0 15,4-1 0-15,5 2 0 0,4-4 0 0,2-1 0 16,1-1 0-16,3 0 0 16,-3-2 0-16,2-2 0 0,-5 0 0 0,-2 0 0 0,-2 0 0 0,-8 0-252 15,1 0 65-15,-5 0 67 16,0 0-671-16,-5 0 378 0,-1 0 187 0,-3 0 96 16</inkml:trace>
  <inkml:trace contextRef="#ctx0" brushRef="#br1" timeOffset="-130129.86">22585 11972 3474 0,'-20'0'0'0,"3"0"0"0,8 0 0 0,2 0 0 0,2 0 0 0,5 0 0 0,3 0 0 0,17 0 0 0,6 0 0 0,4 0 0 0,4 0 138 0,2 0-64 0,2 0-38 16,3 2 10-16,-2 3-9 0,0 1-681 0,1 2 340 15,-2-3 171-15,-1 2 85 0,1-2-1041 0</inkml:trace>
  <inkml:trace contextRef="#ctx0" brushRef="#br1" timeOffset="-129881.43">23610 11752 2847 0,'2'-9'-1'0,"-2"5"0"0,0 1 0 0,-4 2 1 0,-15 1 0 0,-4 0 0 0,-5 13 0 0,-8 4 0 0,1 4 0 0,-1 0 0 0,-11 5 94 16,4 0 273-16,-1-2-166 0,5-1-82 0,7-6-41 15,4-2 133-15,1-2-194 0,9-2-17 0,6-4 0 16,3 0 0-16,6-5 0 16,1-1 0-16,2 3 0 0,0 0 0 0,11 0 0 15,12-1 0-15,1-1 0 0,4 1 0 0,4 3 0 16,2 0 0-16,0 0 0 0,-1 0 0 0,-1 1 0 16,0 3 0-16,-4-1 0 0,-1 1 0 0,-4 0-861 15,-3 0 299-15,1 1 263 0</inkml:trace>
  <inkml:trace contextRef="#ctx0" brushRef="#br1" timeOffset="-129727.27">23279 12205 3931 0,'-34'0'0'0,"10"4"0"0,-3-2 0 0,6-2 0 0,9 1 0 0,2-1 0 0,5 0 0 0,5 2 0 0,0 4 0 0,16 1 0 0,9 1 0 15,5-1 0-15,4 3 0 0,1 0 0 0,3 0 0 0,7 5 0 16,-6-1 0-16,-1-3 0 0,0 5-51 0,-4-2-26 15,7 3 53-15</inkml:trace>
  <inkml:trace contextRef="#ctx0" brushRef="#br1" timeOffset="-129197.27">24464 12026 1519 0,'0'-30'0'0,"0"6"0"0,0 3 0 0,-8 0 0 0,-2 0 0 0,-7-1 0 0,0 6 0 16,-2 2 0-16,-10 1 0 0,1 7 0 0,-2 5 183 0,-5 1-73 0,-5 9 229 0,8 10-141 0,-8 13-85 16,7 3-37-16,7 5 361 0,3 2-200 0,10 3-99 15,7-8 147-15,6 10-128 0,0-8-60 16,12-1-55-16,12-3-42 0,8-3 0 0,8-4 0 15,3-5 0-15,8-4 0 0,-1-3 0 0,4-4 0 16,1-4-375-16,0-5 15 0,-2-3 194 0,0 0 102 16,0 0-1134-16</inkml:trace>
  <inkml:trace contextRef="#ctx0" brushRef="#br1" timeOffset="-128734.89">25294 11380 3097 0,'-18'-13'0'0,"2"10"0"0,5 1 0 0,2 0 0 0,3-2 0 0,2 2 0 0,4 0 0 0,0-2 0 0,4 0 0 0,15-1 0 0,9 1 199 15,6 0-72-15,14-1-50 0,3 5 89 0,13-4-64 0,0 2-33 16,-6 0 25-16,23 2-94 0,-4 0 0 0,3 0 0 16,18 0 0-16,2 0 0 0,5 0 0 0,6 0 0 15,23 0 0-15,-7-1 0 16,11-5 0-16,4 2 0 0,-14 1 0 0,28-2 0 15,-13 4 0-15,-9-1 0 0,-10 0 0 0,-17 0 0 16,-10 2 0-16,21 0 0 0,-23 0 0 0,-16 0 0 16,0 0 0-16,-7 0 0 0,-14 0 0 0,-2 0 0 15,-7-1 0-15,-14-1 0 0,0-2 0 0,-10 0 0 16,-6-1 0-16,-3 0 0 0,-7 2 0 0,-6-4 0 16,-3 0 0-16,0-1 0 0,-14-2 0 0,-10 2-38 15,-3 1-60-15,-3 1 19 0,-5 5-836 0,-11-2 439 16,-1 3 211-16,-15 0-637 15</inkml:trace>
  <inkml:trace contextRef="#ctx0" brushRef="#br1" timeOffset="-128295.21">25433 11438 2627 0,'-23'-7'0'0,"9"7"0"0,4 0 0 0,3 7 0 0,1 3 0 0,4 3 0 0,2 7 0 0,0 8 0 0,0 1 0 0,9 11-1 0,7 5 100 0,2 5 230 0,1 12-148 16,0-1-73-16,-6-5 43 0,5 13-64 0,-6-3-28 0,-3-3 0 16,-3 3 40-16,-4-7-25 0,-2 13-15 15,0-7-59-15,-2-1 0 0,-9-13 0 0,-2 1 0 16,0-11 0-16,-8 6 0 0,2-14 0 15,-4-4 0-15,1-4 0 0,-3-7 0 0,3-6 0 0,-4-6 0 16,1-6 0-16,2 0 0 0,0-8 0 16,-1-13 0-16,4-5 0 0,-2-8 0 15,3-3 0-15,0-5 0 0,1-5 0 0,0-4 0 16,4-1 0-16,0 3 0 0,1 4 0 16,1 14 0-16,2 8 0 0,-1 1 0 0,1 11 0 0,1 2 0 15,1 7 0-15,-4 2 0 16,3 2 0-16,0 21 0 0,0 1 0 0,1 6 0 0,2 4 0 0,1 1 0 15,1 3 0-15,2 0 0 16,2-1 0-16,-1-1 0 0,1-4 0 0,0-2 0 0,0-7-96 0,0-3-243 16,1-6 142-16,3-1-538 15,3-6 350-15,5-5 174 0,3-2 87 0,4-4-544 16,1-14 307-16</inkml:trace>
  <inkml:trace contextRef="#ctx0" brushRef="#br1" timeOffset="-128067.61">25766 11729 3691 0,'0'-7'0'0,"0"5"0"0,2 2 0 0,0 0 0 0,0 2 0 0,-2 12 0 0,0 8 0 0,0 2 0 0,0 10 0 0,0 9 0 0,0 2 153 0,0 2-66 0,0-4-87 15,0 12 0-15,0-6 0 0,0-1 0 0,0-1 0 0,0-1 0 16,-4-7 0-16,0 10 0 15,-2-8 0-15,0-7 0 0,3 2 0 0,-1-8 0 0,2-4 0 0,0-4-837 16,1-8 360-16,1-5 213 0,0-3 113 0,0-4-602 16,1-4 364-16</inkml:trace>
  <inkml:trace contextRef="#ctx0" brushRef="#br1" timeOffset="-127923.22">25888 12067 3617 0,'0'-8'0'0,"0"-1"0"0,0 6 0 0,2-3 0 0,0 3 0 0,0 0 0 0,7 2 0 0,2-1 0 0,8 0 0 0,4 2 0 0,1 0 295 0,2 0-276 0,0 0-19 16,4 2 0-16,-2 4 0 0,3 0 0 0,-3 3-196 15,2 0-98-15,-3-2 164 0,2 4 84 0</inkml:trace>
  <inkml:trace contextRef="#ctx0" brushRef="#br1" timeOffset="-127729.7">26554 12126 3868 0,'-9'-4'0'0,"7"0"0"0,1 2 0 0,1 2 0 0,0-1 0 0,0 0 0 0,7-2 0 0,12 1 0 0,1 0 0 0,8 0 0 0,2 1 63 0,4-2-63 16,2 1 0-16,2 1 0 0,1-1 0 15,-2 0 0-15,1-2-240 0,0 3-32 0,-4-1 154 0,-7 2 85 16,6 0-780-16,-13 0 425 0,1 0 30 0,-5 0-462 15</inkml:trace>
  <inkml:trace contextRef="#ctx0" brushRef="#br1" timeOffset="-127345.14">26782 12317 2029 0,'-17'0'0'0,"2"-2"0"0,0-3 0 0,-2-4 0 0,0-1 0 0,3 1 0 0,-4-2 0 0,0 1 0 0,1 1 0 0,1 3 0 0,-3 2 135 0,-1 2-54 0,-5 2 140 0,2 4-93 16,1 13-46-16,-1 6-23 0,3 5 124 0,2 6-78 16,2 7-35-16,5 1 163 15,6 2-99-15,-3 1-49 0,8-4 240 0,0 1-264 16,0-4-61-16,8-5 0 0,6-5 0 0,6-7 0 16,-4-8 0-16,9-1 0 0,-1-11 0 0,3-1 0 15,-3-1 0-15,-2-15-147 0,1-6-8 0,-5-4 74 16,-1-2 55-16,-4 0-366 0,-3-5 182 0,-3 4 67 15,-2 2 103-15,1-6 5 0,-5 6-1 0,-1 9 1 16,0-2 144-16,0 10-73 0,0 0-44 0,-4 5 9 16,-2 2 440-16,-1 3-192 15,2 3-132-15,-2 13 238 0,4 7-355 0,3 6 0 16,0-2 0-16,0 4 0 0,2 4 0 0,4-4 0 16,5-1 0-16,1 0 0 0,0-5 0 0,-1-4 0 15,1-4-496-15,1-3 153 0,-4-6 169 0,3-2 13 16,-3-5-266-16,2-1 195 0,-3 0 99 0,1-8-517 15,-3-8 299-15,-1-4 162 0,-1-7 77 0</inkml:trace>
  <inkml:trace contextRef="#ctx0" brushRef="#br1" timeOffset="-127098.31">26857 12348 2284 0,'4'-23'0'0,"1"6"0"0,-3 3 0 0,4 4 0 0,-2 3 0 0,2 2 0 0,4 4 0 0,2 1 0 0,-1 0 0 0,2 0 0 0,0 6 151 0,0 3 15 16,-2 5-65-16,-4-2-33 0,0 4 0 0,-4-1-119 15,-3 4 52-15,0 1-9 0,-7 0 43 0,-10-1-27 16,0-2 0-16,-4-1 28 0,5-3 187 0,-3 2-99 16,2-7-44-16,1 2-22 0,10-3 426 0,-1-4-389 15,2 2-95-15,3-4 0 0,2 1 0 0,2 0 0 16,13-2 0-16,8 0 0 0,-3 0 0 0,10 0 0 16,0 0 0-16,0-4 0 15,0-3 0-15,-1 2 0 0,-6-1-241 0,1 0-20 16,-6 3 135-16,-4-1 67 0,-2 1-806 0,-4-2 416 15,-4-1 197-15,-4-1-369 0,0-3 292 0</inkml:trace>
  <inkml:trace contextRef="#ctx0" brushRef="#br1" timeOffset="-126853.64">26588 11686 2813 0,'-20'-15'0'0,"3"4"0"0,9 5 0 0,3 1 0 0,1 3 0 0,4-1 0 0,2 2 0 0,16 1 0 0,7 0 0 0,3 4 0 0,-1 8 195 0,1 0-80 0,-9 3-31 0,8 4-13 16,-8 2-36-16,-10-4 0 0,1 9 1 0,-10-2-135 15,0 3 77-15,-11-1 23 0,-10-1 1 0,-5-3-53 16,-4-1 43-16,-2-5 1 0,-2-2-85 0,2-5 28 16,0-5 41-16,6-2-32 15,5-2-96-15,0 0 39 0,9 0 42 0,2-10-350 16,10-7 192-16,0-5 97 0,15-6 47 0,10 1-463 15,10-6 261-15,3 3 125 0</inkml:trace>
  <inkml:trace contextRef="#ctx0" brushRef="#br1" timeOffset="-126696.46">26801 11638 2624 0,'13'-8'0'0,"-6"4"0"0,-1 3 0 0,-4-1 0 0,-2 2 0 0,0 0 0 0,-13 11 0 0,-2 2 0 0,-2 5 0 0,1 3 0 0,2 2 128 0,1 1 611 15,5 1-352-15,6-3-334 0,2 8-53 0,0-3 0 16,2 0 0-16,11-2 0 0,6-2 0 0,4-3 0 15,1-3 0-15,2-2-223 0,0-3 50 0,-1-5 104 16,-2-3 52-16,-1-2-938 0,-2-2 410 0,0 0 255 16,-4-2 127-16</inkml:trace>
  <inkml:trace contextRef="#ctx0" brushRef="#br1" timeOffset="-126463.83">27041 11589 2146 0,'0'-22'0'0,"0"1"0"0,0 5 0 0,0 4 0 0,3 3 0 16,10 3 0-16,3 4 0 0,1-1 0 0,1 3 0 0,1 0 0 0,0 6 122 0,-2 5-44 0,-4 3 52 0,-3 3-38 0,-5-1-32 0,-5 5 9 16,0 3 0-16,-9-1-34 0,-14 1 1 0,-2-2 125 15,0-2-67-15,0-2-29 0,5-8 0 0,-3-1 229 16,6-1-129-16,6-5-56 0,2-3 32 16,2 3-141-16,6-3 0 0,1 0 0 15,0 0 0-15,8 0 0 0,15-4 0 0,0 0 0 16,1-2 0-16,3 2 0 0,1 3 0 0,-1-1-212 15,3 0-135-15,-4 2 183 0,-6 0 23 0,3 0-458 16,-4 8 281-16</inkml:trace>
  <inkml:trace contextRef="#ctx0" brushRef="#br1" timeOffset="-126292.36">27280 12034 3905 0,'-16'0'0'0,"9"7"0"0,2-4 0 0,3 2 0 0,-1-1 0 0,3-3 0 0,0 4 0 0,0 0 0 0,12 0 0 0,6-1 0 0,9 0 26 16,-2-1-26-16,8 0 0 0,0-1 0 0,-1 0-71 0,-1-2-178 0,1 0 138 15,-2 0-430-15,0 0 289 0,-2 2 144 0,-2-2 72 16</inkml:trace>
  <inkml:trace contextRef="#ctx0" brushRef="#br1" timeOffset="-126122.05">27757 12004 2878 0,'-6'0'0'0,"0"1"0"0,5 4 0 0,1-4 0 0,0 2 0 0,0-2 0 0,16-1 0 0,9 2 0 0,5-2 0 0,9 2 0 0,-1-2 304 0,5 0-134 0,-1 0-67 0,1 0-101 16,-6 0 43-16,2 0-10 0,0 0-244 16,-6 0 121-16,-3-2 63 0,-8 2 30 15,1 0-675-15,-9 0 348 0,-3 0 179 0,-9 0 11 16,-2 0-671-16</inkml:trace>
  <inkml:trace contextRef="#ctx0" brushRef="#br1" timeOffset="-125794.18">27935 12032 2006 0,'-10'15'0'0,"1"9"0"0,2 4 0 0,-3 1 0 0,1 4 0 0,-4 5 0 0,6 2 0 0,1-1 0 0,0-5 0 0,-2 13 0 0,3-6 164 0,-3-7-65 0,3 1 260 16,0 0-161-16,-2-10-73 0,-1 1 13 0,3-2-52 15,0-7-27-15,1-8 75 0,1-2-51 16,0-3-15-16,1-4-9 0,-1 0 88 0,3-5-57 0,0-16-27 16,5-2-10-16,8-1-53 0,2-1 0 0,4 1 0 15,2 3 0-15,-1 2 0 0,3 4 0 0,-6 8 0 16,3 2 0-16,0 2 0 0,-3 3 0 0,1 0 0 16,-6 6 0-16,3 8 0 15,-7 4 0-15,-2 2 0 0,-5 2 0 0,-1 3 0 16,0 0 0-16,-10-4 0 0,-6 5 0 0,-3-6 0 15,-2-1 0-15,-3-2 0 0,1-3 0 0,-1-7 0 16,-4 0 0-16,6-2 0 0,-1-4 0 0,1-1 0 16,3 0-28-16,3-7-11 0,3-8 21 15,5-8-653-15,6-3 317 0,2-6 160 0,2-9 79 0,11-2-680 16</inkml:trace>
  <inkml:trace contextRef="#ctx0" brushRef="#br1" timeOffset="-125554.52">28078 12169 2230 0,'28'-5'0'0,"2"2"0"0,-11 2 0 0,3 1 0 0,-5 0 0 0,-4 0 0 0,0 5 0 0,-3 3 0 0,-2 5 0 0,-6 0 0 0,-2 2 246 0,0 3-96 0,-5 2 177 0,-10 0-146 15,-5-1-72-15,-1-2-38 0,4-2 119 0,-1-2-68 16,-1 1-48-16,8-5 46 0,2-2-42 0,1-3-45 16,5-1-33-16,1 0 0 15,2 0 0-15,0 0 0 0,2-2 0 0,14-1 0 16,1 0 0-16,5 0 0 0,4 0 0 0,-1 0 0 15,-5 0 0-15,3 0 0 0,0 0 0 0,-5-1 0 16,-2-2 0-16,-1 2-590 0,-4 1 163 0,-4-2 196 16,-3 2 89-16,-2-3-263 0,-2 2 185 0,0-3 92 15,0-2-521-15</inkml:trace>
  <inkml:trace contextRef="#ctx0" brushRef="#br1" timeOffset="-125373.45">27894 11591 2634 0,'-12'-15'0'0,"7"11"0"0,5 1 0 0,0 3 0 0,0 0 0 0,0 0 0 0,0 0 0 0,9 5 0 0,5 4 0 0,2 1 0 0,1 2 154 0,2 2-79 0,0 2 1 16,-5-1-33-16,2 3-8 15,-4-3-539-15,-2 0 270 0,-1 1 134 0,-5-4-744 16</inkml:trace>
  <inkml:trace contextRef="#ctx0" brushRef="#br1" timeOffset="-125192.95">28153 11576 2035 0,'4'-14'0'0,"4"5"0"0,-5 3 0 0,-1 3 0 0,0 1 0 0,-2 2 0 15,0 0 0-15,0 5 0 0,-5 10 0 0,-7 10 0 0,-5 7 671 0,-4 2-318 0,-4 7-159 0,-1 4 350 0,-4 0-410 0,0 0-134 16,0 0 0-16,0-4 0 15,4 1 0-15,6-12 0 0,0 4 0 0,5-2 0 0,2-6-1 0,3-7 2 16,3-3-724-16,4-10 379 16,3 0 186-16,0-6 91 0,0-2-935 0</inkml:trace>
  <inkml:trace contextRef="#ctx0" brushRef="#br1" timeOffset="-124920.21">28303 11529 2112 0,'23'-8'0'0,"9"6"0"0,-7 2 0 0,-4 0 0 0,0 0 0 0,-3 2 0 0,-3 7 0 0,0 3 0 0,-6-1 0 0,-4 3 0 0,-4-2 213 15,-1 3-90-15,-3 1-44 0,-12 0 63 0,-3 0-54 0,0-4-18 0,-5 3-9 16,4-8 15-16,-1 3 0 0,4-2-41 16,4-4 161-16,3 2-72 0,2-5-49 0,2 1 0 0,4-2 134 15,1 0-87-15,0 4-67 16,1-1-55-16,13-2 0 0,9 2 0 0,0 1 0 0,5-2 0 0,1 2 0 15,1-3 0-15,0 2 0 16,0-2 0-16,-2 1 0 16,1 2 0-16,-8-2-906 15,2 1 386 1,0 3 217-16</inkml:trace>
  <inkml:trace contextRef="#ctx0" brushRef="#br1" timeOffset="-124766.8">29008 12010 3064 0,'0'1'0'0,"1"5"0"0,5 0 0 16,-4-4 0-16,-2-1 0 0,0 2 0 0,0-3 0 0,0 0 0 0,0 0 0 0,-2 0 0 0,-4 0 105 0,1-3-35 0,0 0-860 16,-1-5 412-16</inkml:trace>
  <inkml:trace contextRef="#ctx0" brushRef="#br1" timeOffset="-121436.36">5538 13735 2963 0,'0'0'0'0,"0"0"0"0,0 0 0 0,0 0 0 0,0 0 0 0,5 0 0 0,13 0 0 0,6 0 0 0,6-2 0 0,9-3 0 0,2-1 181 0,2-2-74 0,1 2 190 16,-9 5-131-16,6-3-57 16,-5 2-42-16,1 1-110 0,-4 1 38 0,-3 0 1 15,-8 0 39-15,-1 0-367 0,-4 0 179 0,-8 0 94 16,-3 0-436-16,-2 0 216 0,-3 0 145 0,-1 0-42 15,-3 0-33-15,-12 0 87 0,-9 0 43 16,1 0 95-16,-3 0-25 0,3 0-10 0,-1 0-15 0,1 0 291 16,3 0-145-16,3 0-74 0,5 0-36 0,3 0 545 15,1 0-277-15,5 0-65 16,1 7 170-16,2 12-169 0,0 3-86 0,2 9-110 16,9 9-10-16,0 4 0 0,1 3 0 15,-2 6 0-15,1 0 0 0,-4 4 0 0,0 7 0 0,-1-13 0 16,-2 5 0-16,-1-2 0 0,0 1 0 0,-3-12 0 15,0 8 0-15,0-12 0 0,-6-5 0 0,-4-2 0 16,1-9 0-16,-2-5 0 16,-1-4 0-16,2-5 0 0,-3-4 0 0,4 0 0 0,2-5 0 0,0 0 0 15,0 0 0-15,5 0 0 16,1 0 0-16,-1 0 0 0,2 0 0 0,0 0 0 16,2 0 0-16,11-3 0 0,4-2 0 0,2 1 0 15,3 1 0-15,1-1 0 0,6 1 0 0,-4-3 0 16,0 5 0-16,-3-1 0 0,1 0 0 0,0 1 0 15,0 1 0-15,-4-2 0 0,2 2 0 0,-1-2 0 16,-3 0 0-16,3-1-228 0,-2-3-123 0,4-3 158 16,-2-6-667-16,0-2 412 0,3-10 199 0</inkml:trace>
  <inkml:trace contextRef="#ctx0" brushRef="#br1" timeOffset="-121301.48">6424 14015 3114 0,'0'-6'0'0,"0"4"0"16,0 1 0-16,0-1 0 0,0 2 0 0,2 0 0 0,7-3 0 0,7 2 0 0,2-1 0 0,2 0 0 0,6 1 109 0,0-3-215 0,-1 2 70 0,5-1 35 0,-7 3 9 0,7 0-381 15,-7 0 204-15</inkml:trace>
  <inkml:trace contextRef="#ctx0" brushRef="#br1" timeOffset="-121117.6">6584 14280 3931 0,'-16'10'0'15,"4"0"0"-15,3-2 0 0,0-2 0 0,4-5 0 0,3 3 0 0,2 0 0 0,2 2 0 0,17-1 0 0,0 1 0 0,8-2 0 0,2 2 0 0,1-3 0 16,0 1 0-16,-2-2 0 0,-2-2 0 0,1 0 0 16,-3 0 0-16,-2 0 0 0,-8 0-251 0,-1 0 91 15,-6 0 105-15,0 0 41 0,-4 0-865 0,-1 0 397 16,-2 2 224-16,0 2-433 0</inkml:trace>
  <inkml:trace contextRef="#ctx0" brushRef="#br1" timeOffset="-119774.55">7912 13980 1787 0,'0'-10'0'0,"0"3"0"0,0-5 0 0,0-3 0 0,0-3 0 0,0-5 0 0,0-2 0 0,1 1 0 0,1 0 0 0,0-7 0 0,1 5 94 0,-2-2-30 15,-1 2 33-15,0 0-31 16,0 3 9-16,0-5-5 0,-1 7 1 0,-6-1-36 0,-2 1 0 0,-1 1 44 16,1 2-14-16,-2 1-8 0,-1 3 82 15,1 0-53-15,-1 3-25 0,-2 0 0 0,1 3 131 0,0 1-84 16,2 3-36-16,-3 1 0 15,5-1 130-15,0 2-84 0,1 0-33 0,-2 0 55 16,5-1-140-16,-2 3 0 0,3 0 0 0,0 0 0 16,0 0 0-16,0 0 0 0,2 0 0 0,1 0 0 15,-3 0 0-15,2 0 0 0,1 0 0 0,-3 0 0 16,3 7 0-16,-4-1 0 0,2 1 0 0,-2 0 0 16,1 7 0-16,1-1 0 0,-1 4 0 0,0 1 0 15,2 7 0-15,-1-1 0 0,1 4 0 0,0 4 0 16,2 2 0-16,0 4 0 15,0 5 0-15,0 0 0 0,0-5 0 0,0 14 0 16,0-5 0-16,2 0 0 0,4-1 0 0,-3 4 0 16,-1-8 0-16,2 13 0 0,-1-5 0 0,-1-2 0 15,0-4 0-15,1 1 0 0,-1-9 0 0,-2 1 0 16,0-5 0-16,0 0 0 0,0-6 0 0,0-6 0 16,0 0 0-16,0-2 0 0,-7-3 0 0,2-3 0 15,-3-2 0-15,-1 0 0 0,1-5 0 0,-5 1 0 16,1-2 0-16,-1 0 0 15,-1-2 0-15,-1-2 0 0,-2 0 0 0,0 0 0 16,-1 0 0-16,-1-2 0 0,1-4 0 0,2-4 0 16,0 0 0-16,2-4 0 0,0-1 0 0,5-2 0 15,4-1 0-15,1-3 0 0,4-4 0 0,0 1-357 16,4-1-48-16,10 4 185 0,5-2-704 0,3 1 436 16,3 1 231-16</inkml:trace>
  <inkml:trace contextRef="#ctx0" brushRef="#br1" timeOffset="-119343.39">8190 13814 1500 0,'3'-16'0'0,"1"6"0"0,1-5 0 0,-1-2 0 0,1-2 0 0,-2-2 0 0,-1-1 0 0,0 0 0 0,0-2 0 0,-2 2 0 0,0 0 210 0,0 1-88 0,0 3-44 15,-8-1 76-15,-4 2-50 0,3 2-40 0,-3 2 1 16,0 3 128-16,-2 3-80 0,-2 1-38 16,-1 4 8-16,2 1 206 0,-2 1-127 0,-2 0-63 15,0 10-33-15,1 6 121 0,1 6-68 16,0 5-46-16,4 2 102 0,2 13-175 0,5-1 0 15,4 4 0-15,2-5 0 0,0 11 0 0,2-1 0 16,10-3 0-16,1-2 0 0,-1 1 0 0,1-7 0 16,5 9 0-16,-6-3 0 0,3-3 0 0,-7 1 0 15,1 0 0-15,-4-5 0 0,-2 7 0 0,-3-4 0 16,0-5 0-16,0-1 0 0,0 0 0 0,-8-10 0 16,-3 6 0-16,2-11 0 0,-5-1 0 15,2-2 0-15,0-1 0 0,0-4 0 0,-2-1-35 0,1 1-201 31,0-3 99-31,-1 4-913 0,0 0 499 0,0 0 262 0,-4 4 127 0</inkml:trace>
  <inkml:trace contextRef="#ctx0" brushRef="#br1" timeOffset="-119108.24">7554 14890 3404 0,'-12'1'0'0,"-2"4"0"0,8 0 0 0,-3-1 0 0,4 0 0 0,2 2 0 0,3 3 0 0,0 3 0 0,1 4 0 0,6 1 0 0,6 1 276 0,3 10-125 16,-1-5-58-16,-2 4-86 0,0-1-7 0,0 2 0 15,-4-5 0-15,1 4 0 0,0-1 0 0,-3-6 0 16,-4-1-108-16,3-3-74 0,-4-4 117 0,0-3 45 16,0-1-668-16,-1-6 342 0,-1 0 79 0,0-2-355 15,0-2 285-15,0-17 156 16,0-5 73-16,0-6-367 0</inkml:trace>
  <inkml:trace contextRef="#ctx0" brushRef="#br1" timeOffset="-118907.92">7582 14845 2343 0,'-7'-14'0'0,"4"3"0"0,3 6 0 0,0 1 0 0,0 1 0 0,3 0 0 0,18 2 0 0,3-1 0 0,6 2 0 0,5 0 0 16,2 0 400-16,8 12-186 0,-4 5-90 0,-5 0-45 0,0 6-2 0,-8-3 0 15,-2 9-34-15,-6-1-8 16,-6 2-51-16,-7 0 26 0,-5 2-1 0,-2 1 26 15,-9 1 56-15,-14 1-33 0,-5-3 0 0,-4-4 203 16,-2-4-228-16,4-3-33 0,-5-4 0 0,5-2 0 16,0-4 0-16,7-6 0 0,2-2 0 0,4-3 0 15,2 0 0-15,4-6 0 0,7-13-607 0,4-5 214 16,0 0 193-16,0-4-751 0,13 0 462 0</inkml:trace>
  <inkml:trace contextRef="#ctx0" brushRef="#br1" timeOffset="-118691.58">7966 14947 2560 0,'14'0'0'0,"6"5"0"0,-7 3 0 0,2 1 0 0,-2 0 0 0,1 2 0 0,-2 1 0 0,1 2 0 0,3-2 0 0,-2 4 0 0,0 0 234 0,-1 1-99 0,-3 0-51 16,-3-1 28-16,-5 2-30 0,0-1-8 0,-2 2-39 16,-4-3 29-16,-13 4 0 0,-1-4-29 0,-8-1 107 15,-1-2-58-15,-2-1-24 16,-3-2-1-16,2-2 18 0,2-2-47 0,4-2-30 15,-1-3-222-15,3-1 104 0,5 0 77 0,8 0 38 16,2-1-764-16,7-9 347 0,0-5 201 0,7-4 67 16,14-1-290-16,0-2 203 0</inkml:trace>
  <inkml:trace contextRef="#ctx0" brushRef="#br1" timeOffset="-118516.22">8239 14888 2591 0,'3'-9'0'0,"1"6"0"0,-2-2 0 0,-2 4 0 0,-2 1 0 0,-9 0 0 0,-1 12 0 0,0 10 0 0,1 1 0 0,1 6 0 0,1 1 699 16,4 4-332-16,3 0-158 0,2-2-144 0,0 0-65 16,7-2 0-16,7-4 0 0,3 0 0 0,3-6 0 15,1-1 0-15,2-3 0 0,-3-3-247 0,3 2-50 16,-4-6 175-16,-1-3-346 0,0-6 121 0,-2 0 166 16,0 0 11-16,-4-3-524 15</inkml:trace>
  <inkml:trace contextRef="#ctx0" brushRef="#br1" timeOffset="-118351.7">8450 14969 3216 0,'-5'-7'0'0,"1"3"0"0,1 2 0 0,-1 0 0 0,2 0 0 0,0 2 0 0,2 0 0 0,0 0 0 0,2 0 0 0,9 8 0 0,4 1 265 0,0 3-115 0,1 0-58 16,-2 3-94-16,4 0 37 0,-2-1 9 0,-2-1-693 15,0-2 343-15,0-1 170 16,-3-3 85-16,-2-2-335 0,3-2 219 0,-5-2 97 15,4-1-718-15,-4 0 377 0</inkml:trace>
  <inkml:trace contextRef="#ctx0" brushRef="#br1" timeOffset="-118061.27">8772 14790 2192 0,'2'-9'0'0,"0"3"0"0,-2 1 0 16,0 3 0-16,0 0 0 0,0 1 0 0,0 1 0 0,0 0 0 0,0 0 0 0,0 1 0 0,0 8 624 0,0 6-294 0,0 3-139 0,0 6 332 15,-4 2-452-15,-2 6-71 0,-2 4 0 0,-3 4 0 16,5-1 0-16,-9 10 0 0,3 1 0 0,-4 3 0 16,-2 13 0-16,-1-3 0 0,1 7 0 0,-3 1 0 15,1 1 0-15,4-8 0 16,4-12 0-16,3 3 0 0,2-12 0 0,0 2 0 0,3-8 0 0,-1-5 0 16,3-3 0-1,-1-9 0-15,1-1 0 0,0-4 0 0,0-6 0 0,2 1 0 16,-1-5 0-16,-1-1 0 0,0-2 0 0,-2 0 0 15,3 2 0-15,-1-4 0 0,-1 2 0 0,-3 1 0 16,5 0 0-16,-3-2 0 0,2 1 0 16,2-1 0-16,-2-1 0 0,2 3-487 0,-2-3 23 0,2 0 214 15</inkml:trace>
  <inkml:trace contextRef="#ctx0" brushRef="#br1" timeOffset="-116841.33">9057 14370 1403 0,'0'-2'0'0,"0"-5"0"0,-1 1 0 0,-1-1 0 0,-2-2 0 0,-2-5 0 0,3 1 0 0,-2-2 0 0,0-2 0 0,-3 0 0 0,3 2 58 0,-2-3 83 0,-2 6-58 0,0 3-24 16,-2 1 68-16,1 5-46 16,-1 2-23-16,-4 1 9 0,0 10 97 0,-2 12-65 15,4 4-32-15,-4 12 73 0,8-4-44 0,-4 11-34 16,6-6-1-16,5-5 136 0,2 2-81 0,0-6-41 16,2-8 9-16,7 1-41 0,7-6-8 0,5-7-1 15,-1-3 1-15,5-7-125 0,1 0 70 0,3-15 24 16,1-15-258-16,-4-4 144 0,-1-7 40 0,-2-6-323 15,-3-2 159-15,-3-2 108 0,-3-3 22 0,0-1-12 16,-7 3 41-16,1-3 0 0,-6 0 31 16,-1 1 50-16,-1-3 1 0,0 2-42 15,0-2 72-15,-3 2-36 0,-1 16-8 0,-3 2-28 16,3 16 172-16,1 6-85 0,-4 5-30 0,3 5 436 16,-1 5-198-16,1 5-123 0,1 22-17 0,-1 10 49 15,4 5-67-15,0 4-33 0,0 11 8 0,0 11 160 16,0-1-101-16,0 3-51 0,0 3 133 15,0-1-218-15,4-13 0 0,5 4 0 0,3-7 0 0,-1-4 0 16,3-6 0-16,0-13-622 16,-2-2 279-16,2-4 183 0,-5-10 37 0,2-4-667 0,-2-7 377 15,2-6 190-15,-5 0 85 0,0-17-176 16,-4-9 139-16,1-4 70 0,-3-6-175 0,0-1 140 16,0-2 66-16,0 1 43 0,0-2 31 0,0 7 0 15,0 2 0-15,0 7 276 0,0 0-181 0,0 4-61 16,7 4-34-16,4 4 463 0,3 7-204 0,2 2-136 15,1 3 37-15,0 0 131 0,4 8-128 0,-5 10-64 16,2 0 228-16,-6 3-146 0,0 1-64 0,-1 8 26 16,-4-3-56-16,-2-3-26 15,-5 4-1-15,0-3-8 0,-3-3-9 0,-11 4-8 16,-6-5 0-16,-1-2 156 0,-3-4-78 0,-5-2-31 16,0-1-8-16,3-5-66 0,3-3 0 0,1-2 27 15,3-2-119-15,7 0 68 0,-1 0 21 0,6-6 0 16,7-7-569-16,0-2 265 0,4-8 151 0,15 1-645 15,6-3 383-15,7-5 188 16</inkml:trace>
  <inkml:trace contextRef="#ctx0" brushRef="#br1" timeOffset="-116302.1">9590 14169 2768 0,'2'-7'0'0,"3"-2"0"0,-5 4 0 0,0 4 0 0,0-1 0 0,-5 2 0 0,-4 0 0 0,0 3 0 0,0 11 0 0,-1 4 0 16,1 9 120-16,0 0 494 0,0 8-290 0,6 1-219 0,1 3-105 0,2 0 0 15,0-1 0-15,2-4 0 0,13-2 0 0,3-4 0 16,7-4 0-16,1-5 0 16,5-4 0-16,0-6 0 0,2-3 0 0,0-6 0 15,1 0 0-15,-2 0 0 0,0-10 0 0,-3-5-281 16,-4-3 95-16,2-1 41 0,-5-2-16 0,-5 2 55 16,4-9 40-16,-7 2-8 0,3-5 1 0,-9 2 38 15,-1-3 0-15,-2-3-8 0,-3 3 8 0,-2-2 1 16,0 4-1-16,0 3 101 0,-9 8-50 15,-3 4-34-15,-4 4 9 0,0 10 431 16,-7 1-217-16,0 3-77 0,1 20 347 0,0 4-451 16,0 13-24-16,6-1 0 0,3 1 0 0,5 3 0 15,5-1 0-15,3-6 0 0,0-1 0 0,3 1 0 16,13-9 0-16,-2-2 0 0,7-6 0 0,-4-7 0 16,4-2 0-16,0-6 0 0,-3-4 0 0,1 0 0 15,-3-5-99-15,2-12-54 0,-4-10 66 0,1-1 4 16,-5-4-5-16,0-4 26 0,-3-2-8 0,0-8 1 15,-1 1 35-15,-2-3-1 0,-1-8 0 0,2-7-25 16,0 7-9-16,-1-18 34 0,3 7 1 0,-1 3-64 16,-3 15 32-16,-1 12 1 15,1 8 196-15,-3 2-79 0,0 15-43 0,0 0-22 16,0 9 605-16,0 3-295 0,-5 2-123 0,0 23-174 16,1 10 0-16,2 6 0 0,1 6 0 0,1 6 0 15,0 4 0-15,0-2 0 16,0 4 0-16,0-1 0 0,0-3 0 0,0-3 0 0,0-12 0 0,5 10 0 15,2-14 0-15,3-2 0 0,1-4 0 0,-2-8 0 16,1-2 0-16,0-4-599 0,-3-7 161 0,3-4 202 16,-3-2 100-16,0-3-277 15,1 0 180-15,0-6 104 0,-1-13 47 0</inkml:trace>
  <inkml:trace contextRef="#ctx0" brushRef="#br1" timeOffset="-116142.68">10280 14130 2930 0,'2'-8'0'0,"0"4"0"0,-2 1 0 0,2 1 0 0,-1 2 0 0,3 0 0 0,2 7 0 16,2 5 0-16,3 3 0 0,0 3 0 0,4 5 344 0,-2 0-154 0,2 0-39 0,-4 2-58 0,3 0-30 15,-1-5 10-15,0 1-684 0,0-2 323 0,0-4 162 16,1-2 80-16,0-6-707 0,0 0 390 0,-1-7 189 16,-1 0-32-16,0 0-187 0,-1-5 179 0</inkml:trace>
  <inkml:trace contextRef="#ctx0" brushRef="#br1" timeOffset="-115890.99">10678 13995 1791 0,'4'-15'0'0,"0"3"0"0,-2 5 0 0,-1 3 0 0,1 2 0 0,-2 2 0 0,0 6 0 0,0 12 0 0,0 7 0 0,-2 3 0 0,-7 13 663 0,-6 6-306 0,-2 13-165 0,-4 0 498 16,-1 4-452-16,-2 4-238 0,-2-3 0 0,1-5 0 15,-7 18 0-15,2-9 0 0,0 1 0 0,3-3 0 16,3-1 0-16,7-9 0 0,-2 1 0 0,3-2 0 15,3-8 0-15,1-10 0 0,2 0 0 0,3-12 0 16,0 1 0-16,-1-9 0 0,3-5 0 0,0-5 0 16,0-3 0-16,1-1 0 15,1-4 0-15,-1 0 0 0,-2 0 0 0,5 0 0 16,-3-2 0-16,-1-3 0 0,4-1-173 0,1 1-50 16,-2-1 97-16,2 0-749 0,0 1 420 0,0-3 201 15</inkml:trace>
  <inkml:trace contextRef="#ctx0" brushRef="#br1" timeOffset="-114793.86">11663 13765 1682 0,'2'-1'0'0,"-1"-4"0"0,3-1 0 0,0 0 0 0,1-6 0 0,1-1 0 0,0-4 0 0,3-3 0 0,-2-1 0 0,2-2 0 0,-2 3 80 0,2-6 87 0,-5 3-66 16,-1 1-33-16,-1-2 4 16,0 0 0-16,0 2-28 0,-2-1-10 0,0 1 25 15,0-4-1-15,-4 7-24 0,-5-3 1 0,0 1 39 16,-3 2-39-16,-1-2 0 0,0 4 78 0,0 2-39 16,-5 2 0-16,4 4-30 0,-2-1 144 0,0 5-77 15,-1 0-38-15,0 4 130 0,0 1-84 0,1 0-34 16,0 0-8-16,2 1 43 0,-2 9-120 0,3 4 0 15,0 1 0-15,2 2 0 0,2 1 0 0,-2 4 0 16,2 3 0-16,4 1 0 16,-1 4 0-16,3 3 0 0,-1 8 0 0,1 0 0 15,2 4 0-15,-1 6 0 0,0 3 0 0,2 4 0 16,-2 10 0-16,2-4 0 0,-2 1 0 0,2 3 0 16,-2 0 0-16,2-8 0 0,0 12 0 0,0-7 0 15,0-1 0-15,0-10 0 0,0 5 0 0,0-5 0 16,0-1 0-16,0-7 0 0,0 0 0 15,0-1 0-15,0-4 0 0,0-3 0 0,-1 7 0 0,-5-5 0 16,-1 2 0-16,-3-8 0 16,1 2 0-16,0-3 0 0,-3 0 0 0,-1-4 0 15,2-2 0-15,-3-2 0 0,4-7 0 0,-6 1 0 16,3-4 0-16,-4-2 0 0,2-2 0 0,-2-1 0 16,2-3 0-16,-2-3 0 0,-1-3 0 0,1 2 0 15,-1-3 0-15,0 0 0 0,1 0 0 0,2 0 0 16,0-4 0-16,2-1 0 0,2-1 0 0,3 0 0 15,-1-2 0-15,1 3 0 0,5-3 0 16,-4 1 0-16,5-1 0 0,2 1 0 0,0-4-24 0,0-1-64 16,0 3 36-16,9-2-718 15,0-1 368-15,2 4 183 0,6-2 84 0,-1 2-532 16,4 0 316-16</inkml:trace>
  <inkml:trace contextRef="#ctx0" brushRef="#br1" timeOffset="-114530.89">11527 14956 3280 0,'5'4'0'0,"2"-1"0"0,-2 0 0 0,-1 2 0 0,3-4 0 0,0 4 0 0,5-1 0 0,3-1 0 0,6 5 0 0,2-3 0 0,0 0 151 0,7 4 326 0,3-2-454 0,1 1-23 15,0-3 0-15,1 1 0 0,-1-3 0 0,-4 1 0 16,-2 0 0-16,-10-2 0 0,3 0 0 0,-10-2 0 15,1 2 0-15,-6-2 0 16,-3 0 0-16,-1 0 0 0,-2 0 0 0,0 0 0 16,0 0 0-16,0 0 0 0,-5-2 0 0,1-4 0 15,0 0 0-15,4-3-52 0,0-1-46 0,0 1-888 16,4-1 476-16,11 1 238 0,0 0 118 0,8-3-670 16</inkml:trace>
  <inkml:trace contextRef="#ctx0" brushRef="#br1" timeOffset="-114133.7">12456 14848 1981 0,'0'-10'0'0,"0"4"0"0,0-1 0 0,-1-3 0 0,-3 3 0 0,-1-1 0 0,-1-2 0 0,2 3 0 0,-1 1 0 0,0 1 0 0,0 1 81 0,-2 1 151 0,-1 1-103 0,-4-1-47 16,0 3-23-16,-3 0 208 0,-6 10-115 0,0 6-51 15,-3 0 131-15,2 5-99 0,-3 1-49 0,2 3-24 16,5 1 278-16,4-6-338 16,2 3 0-16,2 1 0 0,6-1 0 0,2-2 0 15,2 1 0-15,0-1 0 0,6 3 0 0,7-5 0 16,2 0 0-16,4-2 0 0,2-2 0 16,-1-4 0-16,6 2 0 0,1-4 0 0,-2-3 0 15,1 0 0-15,-6-5 0 0,3 2 0 0,-2-3 0 16,-5 0 0-16,-2 0 0 0,-5 0 0 0,0 0 0 15,-5 0 0-15,-3 0 0 0,2 0 0 0,-1 0 0 16,-2 0 0-16,0 0 0 0,0 0 0 0,0 0 0 16,-2-3 0-16,-2 3 0 0,4 0 0 0,-2-1 0 15,0 1 0-15,2 0 0 0,0 0 0 0,0 0 0 16,0-2 0-16,0 2 0 0,0-3-162 0,2 2-138 16,0 0 121-16,4-4 73 15,-2 3-804-15,-1-1 438 0</inkml:trace>
  <inkml:trace contextRef="#ctx0" brushRef="#br1" timeOffset="-113407.89">12833 14604 2084 0,'0'0'0'0,"-4"-3"0"0,4 3 0 0,0 0 0 0,0 0 0 0,0 0 0 0,0 0 0 0,4 0 0 15,7 0 0-15,8 3 0 0,1 0 156 0,8 3-64 0,2 0 277 0,4 1-168 0,8-2-82 16,-5-2-34-16,14 6 193 0,-1-6-122 16,12 3-60-16,0-3 102 0,4 0-101 0,-4-2-97 0,17 3 0 15,-2-2 0-15,2-1 0 0,2-1 0 0,15 0 0 16,-14 0 0-16,20 0 0 0,-10 0 0 16,-2 0 0-16,-2 0 0 0,-14 0 0 15,6 0 0-15,-3 3 0 0,-4 1 0 0,-4-1 0 16,-6 1 0-16,-9-2 0 0,3 2 0 0,-6-3 0 15,-12-1 0-15,-2 2 0 0,-5-2 0 0,-9 0 0 16,-6 0 0-16,-2 0-8 0,-8 0-18 0,-1 0-19 16,-4 0 2-16,-2 0 23 0,0 0 12 0,-2 0-317 15,-11 0 144-15,-2 0 74 0,-2 0-537 16,0 0 305-16,-2-2 144 0,-5-3 84 16</inkml:trace>
  <inkml:trace contextRef="#ctx0" brushRef="#br1" timeOffset="-112969.86">12733 14768 2279 0,'-6'-2'0'0,"2"2"0"0,3 6 0 0,1 11 0 0,-2 4 0 0,0 5 0 0,2 2 0 0,0 4 0 0,0 9 0 0,2 3 0 0,5 4 99 0,3 4 202 0,1-4-133 0,-2 2-58 15,-2 0-42-15,0-2 64 0,-3 1-48 0,-1-3-25 16,-3-6 9-16,0 7 37 0,0-13-35 0,0 0 0 16,-5-6 46-16,-4-6-40 0,-1-2 8 0,-1-4-50 15,-3-4-26-15,1-3-8 0,-4-5 0 0,0-4 0 16,-2 0 0-16,3 0 0 0,-3-6 0 0,1-7 0 15,0-4 0-15,1-3 0 0,4 2 0 0,-4-7 0 16,4 4 0-16,2 2 0 16,-1 1 0-16,1 3-27 0,2 7-17 0,-3 0 1 15,5 4 120-15,-2 2-42 0,-1 2-33 0,1 3-2 16,2 15 0-16,-3 5 0 0,0-2 0 0,3 7 0 16,0-2-4-16,0-2 2 0,2-2 8 0,1 1-282 15,1-1 118-15,3-4 73 0,0-4-531 0,0-5 291 16,0 1 136-16,0-4 81 15,2-4-457-15,11-2 264 0,4-2 134 0,2-15-167 0</inkml:trace>
  <inkml:trace contextRef="#ctx0" brushRef="#br1" timeOffset="-112787.66">12955 14937 2815 0,'0'0'0'0,"0"6"0"0,2 9 0 0,0 5 0 0,-2 3 0 0,0 7 0 0,0 5 0 0,0 8 0 0,0 5 0 0,0 3 0 0,0 2 436 0,0-3-205 0,0 0 133 0,0 0-279 16,0-5-85-16,1-8-178 0,1-1-2 0,4-5 104 15,-3-7 55-15,3-1-798 0,-3-7 427 0,0-5 213 16,-1-6 102-16,0-3-482 0</inkml:trace>
  <inkml:trace contextRef="#ctx0" brushRef="#br1" timeOffset="-112621.36">13092 15264 3364 0,'1'-2'0'0,"1"1"0"0,2 1 0 0,0 0 0 0,2 0 0 0,3 0 0 0,6 4 0 0,2 1 0 0,2 1 0 0,7-3 0 0,2 1 187 0,0-3-75 0,2 1-273 16,0-2 99-16,-3 0 56 0,3 0 17 0,-4 0-798 15,-5 0 411-15,-3 0 206 0,2 0-341 16,-11 0 262-16</inkml:trace>
  <inkml:trace contextRef="#ctx0" brushRef="#br1" timeOffset="-112472.45">13631 15199 1869 0,'4'1'0'0,"3"4"0"0,0 0 0 0,2 0 0 0,5-1 0 0,4 0 0 0,2-1 0 0,4-3 0 0,4 0 0 0,4 0 0 0,0 0-186 15,2 0 111-15,-2 0 55 0,2-3-647 0</inkml:trace>
  <inkml:trace contextRef="#ctx0" brushRef="#br1" timeOffset="-112100.95">13916 15386 2178 0,'-17'-4'0'0,"3"1"0"0,-4-1 0 0,2 1 0 0,-3-3 0 0,2 3 0 0,-2 0 0 0,0 3 0 0,1 0 0 0,-1 0 0 0,-2 6 197 0,2 10-81 15,0 4-41-15,3 5 94 0,0 4-68 0,4 3-24 0,0-1 219 16,6 4-131-16,3-6-65 0,3 1-33 0,0-2 132 16,1-7-74-16,11-2-59 15,3-2-66-15,2-9-46 0,3 1-2 0,-1-8 41 0,2-1-265 16,-1 0 149-16,1-11 79 0,-2-4 40 15,-4-3-337-15,0-4 139 0,-5 2 93 0,1-6-52 16,-6 6 63-16,2 2 32 0,-6 1 0 16,1 5 187-16,-2 0-87 0,0 5-29 0,0 2-1 0,0 1 444 15,-6 4-239-15,-2 0-81 0,3 4 369 16,1 12-356-16,1 3-141 0,1 2 0 0,2 4 0 0,0 0 0 16,2-1 0-16,5 5 0 15,4-6 0-15,1-5 0 0,1 0 0 0,2-3-26 0,0-1-152 0,-2-8 102 31,0 0 20-31,-2-6-876 0,1 0 448 0,-5-3 225 0,0-6-499 0</inkml:trace>
  <inkml:trace contextRef="#ctx0" brushRef="#br1" timeOffset="-111781.29">14014 15336 2394 0,'0'0'0'0,"0"1"0"0,0 5 0 0,2-3 0 0,0 3 0 0,-1-2 0 0,3 1 0 0,2-1 0 0,2 3 0 0,-1-2 0 0,0 2 141 0,2-2-53 15,-4 3-34-15,-1-3-11 0,-3 4-8 0,-1 0-121 16,0 0 60-16,-9 0 31 0,-6 0-1 0,-2 3 100 16,-4-5-39-16,2 1 0 0,-1-1-30 0,3-5 108 15,2 3-54-15,5-4-18 0,3 1 333 0,2-2-185 16,1 2-135-16,4-2-84 0,0 0 0 15,0 4 0-15,5 0 0 0,10-1 0 0,1 1 0 0,2 0 0 16,3 2 0-16,0-2 0 16,-1-1 0-16,1 1 0 0,0-2 0 0,-5 0-29 15,0-1-94-15,-6-1 82 0,2 0-770 0,-4 0 388 16,-3 0 194-16,-1 0 97 0,-2-3-500 0,-2-5 290 16</inkml:trace>
  <inkml:trace contextRef="#ctx0" brushRef="#br1" timeOffset="-111522.92">13697 14907 2660 0,'-14'-7'0'0,"10"3"0"0,4 2 0 0,0 2 0 0,0 0 0 0,0 0 0 0,8 0 0 0,9 0 0 0,2 2 0 0,3 6 0 0,-1-1 151 0,2 2-62 0,-3 3 5 16,-1 1-30-16,-6 0 0 0,-3 0-29 0,-7 2-71 15,-3 0 32-15,0 4-1 16,-17-3 40-16,-3-2-57 0,-6 1 28 0,-3-4 9 16,-1 0-63-16,-2-4 41 0,2-2 1 0,2-2-4 15,7-3-85-15,1 0 27 0,3 0 36 16,10 0-375-16,-1-5 190 0,8-6 80 0,2-4 53 16,14-1-521-16,9-1 289 0</inkml:trace>
  <inkml:trace contextRef="#ctx0" brushRef="#br1" timeOffset="-111357.79">13939 14855 3330 0,'0'-3'0'0,"0"3"0"0,-8 0 0 0,-5 6 0 0,-4 4 0 0,-1 3 0 0,2 3 0 0,3 2 0 0,4 3 0 0,3 1 0 0,4 4 369 0,2-3-168 16,2 1-170-16,13 0-31 0,4-1 0 0,3-2 0 0,5-2 0 0,1-3 0 0,2-2 0 15,-5-5 0-15,7 0-669 0,-9-7 298 16,-2-2 203-16,0 0 101 0,-1 0-905 0,-8-2 460 15</inkml:trace>
  <inkml:trace contextRef="#ctx0" brushRef="#br1" timeOffset="-111130.18">14132 14873 1779 0,'0'-17'0'0,"0"6"0"0,0 2 0 0,0-1 0 0,4 3 0 0,3 3 0 0,5 0 0 0,1 3 0 0,2 1 0 0,2 0 0 0,0 0 78 0,-2 6 0 16,-2 7-44-16,-3-1 1 0,-3 2 0 0,-5 2 8 15,-2 3 22-15,-4 2 1 0,-13-2-32 0,-2-1 1 16,-3-1 172-16,1-4-77 0,-1 1-52 0,1-5 257 16,2 1-150-16,8-5-75 0,2-1-38 0,3-3 227 15,2-1-136-15,4 0-93 0,0 0-95 0,4 0 16 16,14 0 22-16,3 0 8 16,9 0-130-16,-1 0 72 0,1-1 35 0,0-1 1 15,0 0-796-15,-5 1 341 0,6-2 226 0</inkml:trace>
  <inkml:trace contextRef="#ctx0" brushRef="#br1" timeOffset="-110962.23">14327 15205 3001 0,'-7'7'0'0,"-2"0"0"0,5-3 0 0,0 2 0 0,4-1 0 0,0 2 0 0,0 1 0 0,12-1 0 0,4 2 0 0,7 2 0 0,0-6 176 16,1 2-70-16,2-3-36 0,-2-2-108 0,6-1 32 15,-9-1-1-15,4 0-660 0,-5 0 351 0,1 0 175 16,-4 0-696-16</inkml:trace>
  <inkml:trace contextRef="#ctx0" brushRef="#br1" timeOffset="-110772.21">14788 15234 3007 0,'1'0'0'0,"1"0"0"0,4 0 0 0,0 0 0 0,1 0 0 0,6 0 0 0,5 0 0 0,6 0 0 0,3 2 0 0,3-2 0 0,-1 0 330 0,4 2-152 0,-1-2-72 0,1 0-152 16,-3 0 41-16,-1 0-1 0,-8 0 50 0,0 0-693 15,-4 0 342-15,-7 0 171 16,-3 0-622-16,-5 0 382 0,-2 0 70 0,0 0 140 16,-13 0-278-16</inkml:trace>
  <inkml:trace contextRef="#ctx0" brushRef="#br1" timeOffset="-110457.35">14989 15273 2041 0,'-12'4'0'0,"3"5"0"0,0 3 0 0,-1 3 0 0,1 2 0 0,0 5 0 15,3 5 0-15,-2-1 0 0,4 3 0 0,1 3 0 0,-3 3 251 0,3-3-108 0,-1-1 220 16,0-1-163-16,3-5-75 0,-4-1 36 0,1-5-63 16,1-2-32-16,1-8 1 0,0 1 79 15,0-7-47-15,0 0-36 0,-1-3 0 0,1 0-18 0,0-3-45 16,2-8 0-16,0-2 0 0,0-2 0 0,7 0 0 15,6 0 0-15,3 2 0 0,0 1 0 0,3 5 0 16,0 1 0-16,0 5 0 0,0 1 0 0,-1 0 0 16,-1 6 0-16,1 4 0 0,-6 6 0 15,-3 0 0-15,0 1 0 0,-7 4 0 16,-2-2 0-16,0-1 0 0,-5 0 0 0,-10-1 0 16,-4-2 0-16,3-2 0 0,-5-5 0 0,-2 2 0 15,-5-2 0-15,6-4 0 0,1-2 0 0,-2-2 0 16,5 0 0-16,-1 0 0 0,6-6 0 0,1-8 0 15,7-2-217-15,5-10-116 0,0-4 140 0,0-6-824 16,12-6 495-16</inkml:trace>
  <inkml:trace contextRef="#ctx0" brushRef="#br1" timeOffset="-110213.7">15073 15405 2399 0,'15'-3'0'0,"0"3"0"15,-1 0 0-15,-2 0 0 0,2 5 0 0,-1 4 0 0,1 1 0 0,-4 1 0 0,1 2 0 0,-2 0 0 0,-4 5 156 0,-1-5-60 0,-4 5-31 0,0-1 4 0,0-2 8 16,-12 0-42-16,-3-2 0 0,-2-2 37 0,-1-4 0 16,-1 2-37-16,2-4 8 15,2-2 314-15,6 2-161 0,0-4-81 0,2-1-6 0,3 0-109 0,3 0 0 16,1 0 0-16,0 2 0 16,0-1 0-16,12 3 0 0,4 1 0 0,3-4 0 15,1 3 0-15,1 0 0 0,2-4 0 0,0 4 0 16,-3-4 0-16,-1 0 0 0,-5 0-34 0,-2 0-250 15,-1 0 137-15,-4-4-776 0,-3 4 435 0,-2-5 231 16,-2-1 111-16</inkml:trace>
  <inkml:trace contextRef="#ctx0" brushRef="#br1" timeOffset="-109843.31">14863 14847 3021 0,'-8'-4'0'0,"6"2"0"0,2 0 0 0,-2 1 0 0,2 1 0 0,0 0 0 0,0 0 0 0,2 5 0 0,10 7 0 0,1 1 0 0,2 1 112 0,2 8 241 0,-2-5-159 16,0 3-80-16,-4-3-39 0,2 2-211 0,-2-1 81 15,-1-2 45-15,0-6 22 0,-5-2-704 0,0 0 362 16,1-5 192-16,-4 1 82 0,2-4-781 0,-2 0 400 15,2-1 202-15,1-15-101 0,1 0 154 16</inkml:trace>
  <inkml:trace contextRef="#ctx0" brushRef="#br1" timeOffset="-109687.88">15105 14843 2379 0,'6'-14'0'0,"1"4"0"0,-1 5 0 0,-2-1 0 15,-3 3 0-15,1 3 0 0,0 0 0 0,-2 9 0 0,0 8 0 0,-9 7 0 0,-6 3 179 0,-6 11 231 0,-1 0-188 0,-3 4-94 16,5-6-38-16,-8 9 396 0,5-7-449 0,0 0-37 15,5-11 0-15,1 4 0 0,4-10 0 0,1 1 0 16,5-7-87-16,3-4-130 0,0-3 126 0,3-2 63 16,1-4-930-16,0-2 477 0,0 0 237 0,0-10-328 15</inkml:trace>
  <inkml:trace contextRef="#ctx0" brushRef="#br1" timeOffset="-109454.23">15190 14847 2028 0,'19'-4'0'0,"2"2"0"0,-1 0 0 0,-1 2 0 0,-5 0 0 0,2 0 0 0,-3 9 0 0,-4 5 0 0,-1 1 0 15,-6-1 0-15,0 4 220 0,-2 0-92 0,0 2-47 0,-14-4-23 0,1 2 72 0,-1-2-52 16,-6-2 0-16,5-4 98 0,0 0-70 0,3-3-36 16,2-1 9-16,2 0 429 0,3-4-317 0,1 0-191 15,4-2 0-15,0 4 0 0,0-1 0 16,9 1 0-16,9-1 0 0,2 0 0 15,4 0 0-15,1-1 0 0,0 0 0 0,6-2 0 16,-2 0 0-16,-4 0-722 0,2 0 109 0,-6 0 292 16</inkml:trace>
  <inkml:trace contextRef="#ctx0" brushRef="#br1" timeOffset="-108514.65">11944 13269 3059 0,'-9'-5'0'0,"6"3"0"0,3 2 0 0,0 0 0 0,0 0 0 0,0 0 0 0,0 0 0 0,5 0 0 0,10 0 0 0,0 0 0 0,5 0 423 0,-1 0-194 0,2 0-97 0,-1 0-56 15,1 4-64-15,-4-1-12 0,0 1 0 0,-3 2-11 16,-3-2-48-16,-2 0 46 0,-2-1 33 0,-3-1-255 16,-3 0 134-16,2 0 68 0,-1-2-111 0,-2 2 45 15,0-2-26-15,0 0 56 0,0 0 248 0,0 0-103 16,0 0-73-16,-5 0 91 0,4 0-56 0,-3-2-27 16,2 0 16-16,0 2 246 0,0-2-105 0,2 2-168 15,0 0 0-15,0 0 0 0,0-2 0 0,0 2 0 16,0 0 0-16,0 0 0 15,0 0 0-15,0 0 0 0,0 0 0 0,-1-1 0 16,-1-1 0-16,-2-5 0 0,1 5 0 0,-3-4-4 16,-2-2-32-16,1 1 57 0,-4 1-56 0,-1-2 25 15,1 0-40-15,0 3 119 0,-5 0-43 0,4 1-7 16,-4 1-19-16,2 0 0 0,-2 0 0 0,0 3 0 16,-2 0 0-16,2 0 0 0,-3 7 0 0,-2 6 0 15,6 2 0-15,-6 6 0 0,7 1 0 16,0 4 0-16,3 3 0 0,4 1 0 0,0 4 0 15,6-3 0-15,1 4 0 0,0-4 0 16,3-1 0-16,9 0 0 0,3-1 0 0,2-5 0 16,4-2 0-16,-3-1 0 0,5-4 0 0,0-4 0 15,5-2 0-15,-2-3 0 0,2-3 0 0,0-3 0 16,0-2 0-16,-1 0 0 0,5 0 0 0,-2-2-397 16,-2-6 91-16,0 0 135 15,1-5-857-15</inkml:trace>
  <inkml:trace contextRef="#ctx0" brushRef="#br1" timeOffset="-108067.68">12557 12892 3474 0,'-14'-13'4'0,"9"9"2"0,1 2-1 0,0 1-1 0,1-2-1 0,3 1-1 0,0 1 0 0,0-1 0 0,0 2 0 16,3-2-1-16,15-1 235 0,5 1-98 0,2-1-86 0,3 0-52 0,4 0 0 15,-2 2 0-15,0-1 0 0,0 0 0 0,-3 0 0 16,-1 0 0-16,-4 2 0 0,3-1 0 0,-1-2 0 16,1 3 0-16,1 0 0 15,0 0 0-15,4-2 0 0,0 2 0 0,5 0 0 0,7 0 0 0,-1 0 0 16,5 0 0-16,6 0 0 15,13 0 0-15,0 0 0 0,4 0 0 0,8 0 0 0,4 0 0 16,6 0 0-16,10-1 0 0,-3-2 0 0,-2-3 0 16,-2 1 0-16,-13 2 0 15,20-1 0-15,-25 2 0 0,3 1 0 0,-1-1 0 16,-5 2 0-16,-12 0 0 0,1 0 0 0,-8 0 0 16,-2 0 0-16,-11 0 0 0,2 0 0 0,-11 0 0 15,-1 0 0-15,-4 0 0 0,-7-3 0 0,-4 3 0 16,-1-1 0-16,-6-1 0 0,-3 2 0 0,0-2 0 15,-2 0 0-15,0-1 0 0,-11-2-102 0,-4 4-205 16,-4-3 127-16,-7 3 73 0,-1-2-723 0,-6 3 398 16,-10 0 198-16</inkml:trace>
  <inkml:trace contextRef="#ctx0" brushRef="#br1" timeOffset="-107660.14">12803 12901 2695 0,'-23'0'0'0,"2"3"0"0,8 17 0 0,0 6 0 0,2-1 0 0,2 3 0 0,-2 5 0 0,4 6 0 0,4 4 0 0,-1 5 0 15,4 7 187-15,0-1 68 0,0 0-110 0,0-3-55 0,5-2-27 16,4-6-44-16,2-5 25 0,-2-1-9 0,0-2 0 15,-3-5-62-15,-2-8 31 0,-2 1 0 16,-2-7 23-16,0 1 8 0,0-6 0 0,-12 1 68 16,-3-5-34-16,-4-1 0 0,-1-3-28 0,-3-3-44 15,0 0 9-15,-3 0-6 0,6 0 0 0,-3-3 0 16,2-9 0-16,1 1 0 0,3-4 0 0,-4-3-65 16,10 2 17-16,-5-3 39 0,7 3-73 0,2 1 45 15,2 3 3-15,1 5-1 16,-1 1 120-16,5 4-45 0,0 1-19 0,-1 1 59 0,-1 0-37 15,-4 15-2-15,1 6-41 0,1 1 0 16,-5 4 0-16,1 2 0 0,1-2 0 0,-3 1 0 16,5-6 0-16,-3-1-2 0,2-1-452 0,1-4 222 15,3-6 91-15,0-1-559 0,2-4 332 0,0-4 158 16,6 0 91-16,13-15-590 0</inkml:trace>
  <inkml:trace contextRef="#ctx0" brushRef="#br1" timeOffset="-107480.64">12930 13122 3372 0,'0'0'0'0,"0"8"0"0,2 8 0 0,-2 0 0 0,0 5 0 0,0 4 0 0,0 2 0 0,0 10 0 0,-3-4 0 0,-1 10 0 0,0-1 434 16,1-8-309-16,2 3-125 0,1 2 0 0,0-7 0 0,0-1 0 0,0-3-6 15,1-7-236-15,6-1 139 16,0-5 69-16,-3-5-855 0,1-3 459 0,3-3 223 15,-4-4 17-15</inkml:trace>
  <inkml:trace contextRef="#ctx0" brushRef="#br1" timeOffset="-107331.24">13051 13334 2797 0,'1'-1'0'0,"1"1"0"0,4 0 0 0,-1 0 0 0,5 0 0 0,1 0 0 0,2 0 0 0,4 0 0 0,1 0 0 0,3 4 0 15,6-2 204-15,-2 0 65 0,3-2-117 0,-2 0-58 0,-2 2-20 0,4-2-728 16,-5 0 345-16,0 0 172 0,-5 0 86 0</inkml:trace>
  <inkml:trace contextRef="#ctx0" brushRef="#br1" timeOffset="-107148.74">13596 13339 2757 0,'0'0'0'0,"3"2"0"0,3 0 0 0,1 2 0 0,0-3 0 0,5 3 0 0,-1 0 0 0,2-1 0 0,4 0 0 0,4 0 0 0,-1 0 474 0,3-2-220 0,3 1-109 15,1-2-54-15,-1 0-355 0,-4 0 159 0,3 0 65 16,-2 0-672-16,-7 0 374 0,-2 0 187 0,-3 0 93 16,-4 0-305-16</inkml:trace>
  <inkml:trace contextRef="#ctx0" brushRef="#br1" timeOffset="-106755.48">13706 13566 2082 0,'-13'0'0'0,"-1"2"0"0,5-2 0 0,-4 0 0 0,2 0 0 0,-2 0 0 0,1 0 0 15,1-2 0-15,2-1 0 0,-5-3 0 0,2 4 362 0,-2 0-164 0,-1 0-80 0,-2 2 92 0,1 0-78 0,-2 12-53 16,2 1 1-16,-1 6-3 15,4 4 0-15,1 0-41 0,3 4 9 0,3 1 128 16,3 2-69-16,3 0-34 0,0-2 0 0,0-3-52 16,0-4-18-16,5-1 0 0,6-5 0 0,5-2 0 15,-2-7 0-15,4-4-236 0,0-2 33 0,1 0 116 16,0-10 28-16,-1-7-391 0,-2-2 189 0,-3 3 103 16,0-11 66-16,-2 3-31 0,-2-2 43 0,-1 1 0 15,-4 6 45-15,0-1 52 16,-2 3-22-16,-1 5 0 0,-1 3 371 0,0 1-201 15,0 5-100-15,0 1 512 0,-1 2-249 0,-5 0-158 16,4 13-9-16,0 2-136 0,2 4-25 0,0 3 0 16,0 3 0-16,2 0 0 0,6-2 0 0,1 0 0 15,2-4 0-15,2-1 0 0,-2-2 0 0,5-3 0 16,-5-3-263-16,0-5-69 16,-1-1 106-16,1-4 118 0,-4 0-792 0,3 0 432 0,-3-2 216 0,1-10-449 15,-5-4 342-15</inkml:trace>
  <inkml:trace contextRef="#ctx0" brushRef="#br1" timeOffset="-106503.29">13824 13600 1920 0,'0'-9'0'0,"0"1"0"0,0 4 0 0,0-1 0 0,2 3 0 0,4 2 0 0,1 0 0 0,3 0 0 0,-1 4 0 0,0 7 0 0,-1 2 79 0,0 2 111 16,-5 0-82-16,1 2-36 15,-2 0 70-15,-2-2-52 0,0 2-28 0,-7-5 47 16,-7 3-41-16,-1-3 0 0,-2-2-32 0,2-3 196 15,0-1-98-15,4-2-40 0,0-1-33 0,1 0 364 16,5-2-384-16,1-1-41 0,2 0 0 0,2 0 0 16,0 2 0-16,2 1 0 0,9 0 0 0,6-1 0 15,2-1 0-15,1 1 0 0,3 0 0 16,0-2 0-16,-1 0 0 0,-1 0-117 0,-2 0-188 0,-3 0 93 16,-6 0 105-16,1 0-740 15,-5 0 406-15,-1 0 202 0,-3-2-455 0,-2-3 333 0</inkml:trace>
  <inkml:trace contextRef="#ctx0" brushRef="#br1" timeOffset="-106212.24">13605 13040 3284 0,'0'-20'0'0,"0"6"0"0,0 5 0 0,0 2 0 0,0 1 0 0,3 1 0 0,5 3 0 0,1 0 0 0,3 2 0 0,-1 0 0 0,2 4 302 16,0 7-134-16,0 2-66 0,-1 5-34 0,-1 1-61 15,-4 2-7-15,-1 5 0 0,-4-3 0 0,-2 1 0 16,0-1 0-16,-6-1 0 0,-7-3 0 0,-6 4 0 16,-1-9-21-16,-1-1 6 15,2-3-147-15,-3-2 61 0,-1-5 62 0,2 0-49 0,1-3-30 16,3 0-4-16,4 0 45 0,3 0-224 0,3-3 124 15,3-6 75-15,4-4 34 0,2-6-489 0,15 0 261 16,3-3 130-16</inkml:trace>
  <inkml:trace contextRef="#ctx0" brushRef="#br1" timeOffset="-106022.96">13823 12985 2901 0,'0'-5'0'0,"0"2"0"0,0 1 0 15,-2 0 0-15,-10 0 0 0,3 2 0 0,-2 0 0 0,-1 9 0 0,1 7 0 0,2 2 0 0,-3 7 203 0,7 1 358 0,3 0-295 0,2 2-266 0,0 3 0 16,0-7 0-16,5 8 0 0,9-6 0 0,2-5 0 16,3 1 0-16,1-5 0 15,0-4 0-15,2-2 0 0,1-5-124 0,-3-2-132 16,-1-4 146-16,-2 0-832 0,-2 0 445 0,-2-2 235 16,-3-6-443-16,-4-5 334 0</inkml:trace>
  <inkml:trace contextRef="#ctx0" brushRef="#br1" timeOffset="-105755.77">13969 13018 1875 0,'2'-9'0'0,"0"3"0"0,0 0 0 0,1 0 0 0,5 3 0 0,-1 0 0 16,5 2 0-16,1-1 0 0,0 2 0 0,0 0 0 0,3 0 94 0,-6 3 87 0,0 8-72 0,-3-4-38 0,-1 4 1 0,-4 1-89 15,-2 1 35-15,0-1-9 0,-10 3 26 0,-3-1 43 16,-4-1 0-16,1-2-43 0,-2-1 248 0,4-3-128 15,5-3-60-15,-3 0-30 0,4-1 339 0,5-3-185 16,1 2-147-16,0-2-72 0,2 0 0 0,0 2 0 16,4-1 0-16,12 2 0 0,3-3 0 0,2 2 0 15,3 0 0-15,1-2 0 16,1 0 0-16,0 0 0 0,-5 0-229 0,3 2-84 16,-3-2 105-16,-2 1 107 0,-2 2-922 0,-4 1 493 15,-4-1 240-15,-3 1-218 0</inkml:trace>
  <inkml:trace contextRef="#ctx0" brushRef="#br1" timeOffset="-105603.52">14122 13377 2884 0,'-5'5'0'0,"3"3"0"0,2-3 0 15,0 0 0-15,0-2 0 0,0-1 0 0,10 3 0 0,5-1 0 0,4 2 0 0,3-1 0 0,-1 0 123 0,7 0 35 0,-2 0-61 0,-5-2-31 0,1 0 0 16,-1 1-709-16,-2-2 348 0,-2 1 161 0,-2-1-843 15</inkml:trace>
  <inkml:trace contextRef="#ctx0" brushRef="#br1" timeOffset="-105405.02">14538 13382 3617 0,'2'0'0'0,"0"0"0"0,9 0 0 0,0 0 0 0,2 0 0 0,1 0 0 0,-1 2 0 0,6 0 0 0,4-2 0 0,2 2 0 0,3-2 241 0,0 0-168 0,3 0-73 0,-9 0-137 15,8 0 7-15,-9 0 82 0,-1 0-340 0,-2 0 212 16,-7 0 105-16,-2-2 63 0,-5 2-837 0,-2 0 440 16</inkml:trace>
  <inkml:trace contextRef="#ctx0" brushRef="#br1" timeOffset="-104912.14">14649 13500 2334 0,'0'0'0'0,"0"0"0"0,0 0 0 16,-2 0 0-16,1 0 0 0,-2 0 0 0,1-4 0 0,2 4 0 0,0-1 0 0,0 1 0 0,0 0 192 0,0 0-78 0,0 0-39 16,0 0 4-16,0 1-43 0,0 9 8 0,0 2-8 15,0 2 64-15,0 1-33 0,0 3 1 0,0 0-32 16,0 3 217-16,0 5-113 0,-6-4-52 0,3 1 97 16,-3 2-101-16,1-5-84 0,-1 3 0 0,0-1 0 15,1 1 0-15,1-4 0 0,-2-1 0 0,3-3 0 16,-1-3 0-16,2-3 0 15,-2-2-35-15,4-2 6 0,-2-3 30 0,2-2-24 0,-2 0-3 0,2-2-20 16,0-6 24-16,0-5 61 16,4-2-44-16,8 0-20 0,0 2 14 0,2-1 55 15,1 3-24-15,4 4 13 0,-3 1-5 16,3 4 11-16,-2 2-32 0,-2 0 4 0,0 2-46 0,0 9 16 16,-4 2 0-16,-1 2 26 0,-2 0-33 15,-7 5-12-15,1-4 41 0,-2 3-22 0,0-3 16 0,-7 2 0 16,-9-2-16-16,0-2 190 0,-3-1-171 0,-2-2 0 15,1-3 0-15,-7-1 0 0,6-4 0 16,1-3 0-16,-2 0 0 0,2 0 0 16,4 0 0-16,1 0 0 0,2-7 0 0,1-4 0 15,7-4 0-15,3-4-61 0,2-7-160 0,0-2 110 16,3-4-5-16,15-9-920 0</inkml:trace>
  <inkml:trace contextRef="#ctx0" brushRef="#br1" timeOffset="-104655.8">14756 13525 2660 0,'13'-2'0'0,"2"0"0"0,-2 0 0 0,-1 2 0 0,-1 0 0 0,4 0 0 0,0 10 0 0,0-1 0 0,-2 4 0 0,1 4 0 0,-4 0 223 0,-2 2-93 0,-6 2-38 16,-1-1-19-16,-1 1 0 0,0 0-37 0,-9-3 36 16,-8 3 0-16,2-8-27 0,-4 0-10 0,3-3 116 15,0-3-58-15,7-3-29 0,0 0 48 0,1-4-112 16,6 2 0-16,-2-2 0 0,3 0 0 15,1 0 0-15,1 0 0 0,15 0 0 0,6-6 0 0,1-2 0 16,1 1 0-16,3 0 0 16,-1 1 0-16,-4 2 0 0,1-2 0 0,0 3 0 15,-5-1-107-15,-3-1-5 0,-7 4-858 0,-1-1 458 16,-3-2 242-16,-2 1 118 0,-2-3-491 0,0 0 304 16</inkml:trace>
  <inkml:trace contextRef="#ctx0" brushRef="#br1" timeOffset="-104352.45">14568 12969 2624 0,'-4'-5'0'0,"1"3"0"0,-1 2 0 0,0 0 0 0,0 0 0 0,2 0 0 0,2 3 0 0,0 9 0 0,0-1 0 16,0 1 0-16,6 4 556 0,5-2-252 0,-2 2-138 0,5-1-66 0,-3 1-91 15,0-2-1-15,-1 1 27 0,1-3-679 0,-4-3 336 16,2-2 171-16,-4-1 87 15,0-2-386-15,-1-2 236 0,-2-2 127 0</inkml:trace>
  <inkml:trace contextRef="#ctx0" brushRef="#br1" timeOffset="-104150.02">14773 12955 2791 0,'4'0'0'0,"-1"0"0"0,-1 0 0 0,-2 12 0 0,0 1 0 0,-3 7 0 0,-5 1 0 0,-5 9 0 0,0 3 0 0,-5 4 0 0,2 1 375 15,-1-1-171-15,0-3 352 0,-2 2-551 0,0-2-5 16,3-5 0-16,2 0 0 0,5-7 0 0,0-1 0 16,2-2 0-16,0-4 0 0,3-5-27 0,1-2-15 15,1-2-648-15,2-4 328 0,0-1 189 0,-2-1-90 16,2 0-418-16,0-1 322 0,0-10 162 16,0-4-360-16</inkml:trace>
  <inkml:trace contextRef="#ctx0" brushRef="#br1" timeOffset="-103918.7">14797 13011 2108 0,'17'-11'0'0,"4"4"0"0,-1-1 0 0,-3 5 0 0,0 1 0 0,0 2 0 0,0 0 0 0,-2 0 0 0,-2 8 0 0,-1 4 0 0,-5 6 155 0,-5 3-59 0,0 1 50 16,-2 4-60-16,-4-3-25 0,-9-1 0 15,-1-4 106-15,0 0-65 0,-3-3-25 0,4-2 253 16,-1-3-147-16,7-4-74 0,0 1-37 0,3-3 106 15,2-2-178-15,2 0 0 0,0-1 0 0,2 3 0 16,13-4 0-16,7 1 0 0,1-1 0 0,7 0 0 16,-2 0 0-16,3 0 0 0,0 0 0 0,-2 0 0 15,-6 0 0-15,4 0-450 0,-3 0-31 0,-3 0 157 16</inkml:trace>
  <inkml:trace contextRef="#ctx0" brushRef="#br1" timeOffset="-103769.56">15395 13409 356 0,'-20'0'0'0,"19"3"867"0,1 1-433 0</inkml:trace>
  <inkml:trace contextRef="#ctx0" brushRef="#br1" timeOffset="-100034.88">16126 14183 2387 0,'-7'-1'0'0,"5"1"0"0,0 0 0 0,2 0 0 0,0 0 0 0,0 0 0 0,0 0 0 0,4 0 0 0,17 0 0 0,2 0 0 0,7 0 129 0,2 0-51 0,3-2 0 0,5 1-22 16,-3-5 1-16,1 1-22 0,-4-1 8 0,0 0 20 15,-6 2-29-15,-10 3 1 0,1-2-9 16,-6 3 9-16,-1 0 8 0,-7 0-8 15,1 0 99-15,-4 0-49 0,-2 5-25 0,0 10 0 16,0 5 193-16,-17 6-113 0,-4 8-75 0,-3 5-65 16,-3 3 0-16,-3 1 0 0,3 0 0 0,-3 0 0 15,2-1 0-15,-1-1 0 0,5-4 0 16,-1 1 0-16,7-10 0 0,0 2 0 0,3-2 0 0,6-10 0 16,2 1 0-16,1-3 0 0,4-5 0 0,2-2 0 15,0 2 0-15,0-1 0 0,9-1 0 0,6 1 0 16,4 0 0-16,6-1 0 0,1 0 0 15,2 0 0-15,3 0 0 0,-1-2 0 0,0 1 0 0,0-2 0 16,-3 0 0-16,-2 2 0 16,-6-3 0-16,2 1 0 0,-5 2 0 0,-7-3 0 15,3 1 0-15,-5-2-293 0,-3-2-74 0,-2 0 165 16,0-2-741-16,-2 0 458 0,0 0 225 0</inkml:trace>
  <inkml:trace contextRef="#ctx0" brushRef="#br1" timeOffset="-99861.4">16331 14468 3067 0,'-14'0'0'0,"0"0"0"0,7 0 0 0,0 2 0 0,1 1 0 0,6 3 0 0,0 3 0 0,2 3 0 0,14-3 0 0,9 6 0 0,3 0 186 0,4-1-76 0,0 2 137 16,2-2-107-16,-1 1-44 0,-1 0-499 0,0-2 219 15,-4 0 109-15,-1-4 55 16,-8 1-770-16,1-2 421 0,-1-1 197 0,-1-4 29 15</inkml:trace>
  <inkml:trace contextRef="#ctx0" brushRef="#br1" timeOffset="-99584.65">16889 14100 2367 0,'8'-10'0'0,"5"6"0"0,1-2 0 0,0 5 0 0,4 1 0 0,-2 0 0 0,1 1 0 0,-1 9 0 0,2 5 0 0,-6 2 0 0,0 4 66 0,-8-1 8 16,-2 8-39-16,-2-3 0 0,0 2-149 0,-9-5 74 16,-7 0 38-16,1-5 28 0,-9 2 9 0,3-6-1 15,-3-1 1-15,6-5 295 0,-1-1-148 0,6-4-65 16,-1 1 436-16,5-3-355 0,2 0-198 0,5 0 0 16,-3 0 0-16,5 0 0 0,0 0 0 0,9 0 0 15,11 0 0-15,2-1 0 0,5-5 0 16,3 0 0-16,-1 1 0 0,2-1 0 0,0 0 0 0,-2 3-200 15,-1-1-47-15,-4 2 133 16,4 2-942-16,-4 0 511 0,-1 2 254 0</inkml:trace>
  <inkml:trace contextRef="#ctx0" brushRef="#br1" timeOffset="-99167.59">17518 14452 1875 0,'-7'-1'0'0,"1"-7"0"0,-2-1 0 0,-1 0 0 0,2-2 0 0,-1 3 0 0,-5-2 0 0,4 3 0 0,-5 4 0 0,2 0 0 0,-4 3 415 16,-2 0-182-16,-5 13-103 0,0 7 112 0,0 5-103 15,0 10-52-15,2 0-27 0,6 1 322 0,-2 9-179 16,6-4-84-16,9-5-73 0,2 9-46 0,0-11 0 16,0-1 0-16,9-3 0 0,8-2 0 0,0-5 0 15,2-8 0-15,1-6 0 0,1-5 0 16,4-4 0-16,-5-2 0 0,1-16 0 0,0-7 0 15,-3-6 0-15,1-4-40 0,0-7-210 16,-2 2 116-16,-2-2-2 0,0 0-163 0,-3-6 132 16,2 1 57-16,-1-1 24 0,-1-7 26 0,-1-9-1 15,0 4 27-15,2-2 50 0,-4 10-33 0,-1-2 8 16,-2 19 35-16,-2 7-30 0,-2 4 0 0,-1 10-31 16,-1 6 417-16,0 3-155 0,0 5-118 0,-1 5 7 15,-10 21 390-15,4 10-442 0,2-1-64 16,-3 16 0-16,5 11 0 0,-1-2 0 0,1 0 0 0,3-8 0 15,0 7 0-15,0-3 0 16,0-2 0-16,3-6 0 0,4-3 0 0,3-9 0 16,-1 1 0-16,4 6 0 0,-4-15 0 0,1-7 0 15,1-6 0-15,0-5-135 0,-2-6 20 0,5-4-1043 16,-1 0 562-16</inkml:trace>
  <inkml:trace contextRef="#ctx0" brushRef="#br1" timeOffset="-98849.14">18059 14097 2945 0,'8'-2'0'0,"3"-1"0"0,2 3 0 0,2 0 0 0,2 0 0 0,2 0 0 0,5 0 0 0,-1 4 0 0,1 5 0 0,2 1 0 0,-1 1 184 0,-6 4-66 16,5 4-46-16,-7 1 0 15,-6 4 0-15,-5 5-38 0,-6 8 1 0,0-3 79 16,-17 12-45-16,-9-3 1 0,-4 4 76 0,-10 3-146 15,3-3 0-15,3-6 0 0,-4 2 0 0,4-1 0 16,6-7 0-16,8-6 0 0,3-1 0 0,6-8 0 16,2 1 0-16,8-3 0 0,1-3 0 0,0-3 0 15,10 2 0-15,10-7 0 0,6-1 0 0,4-6 0 16,2 0 0-16,4 0 0 0,0-2 0 0,-2-6 0 16,0-2 0-16,-2 1 0 0,-4 4 0 15,-8-3 0-15,1 2-486 0,-2 1 90 0,-8 1 185 0,-2-2-239 16,-3 1 207-16,-4-5 105 15,-2 1-538-15,0-2 313 0</inkml:trace>
  <inkml:trace contextRef="#ctx0" brushRef="#br1" timeOffset="-98689.7">18061 14434 3881 0,'-17'0'0'0,"12"-2"0"15,-3 2 0-15,4 0 0 0,2 0 0 0,2 0 0 0,10 0 0 0,17 0 0 0,10 0 0 0,4 2 0 0,4 5 50 0,2 4-50 0,2 1 0 0,-8 0 0 0,12 4 0 16,-6-1-42-16,-2 0-148 0,-2-1 113 0,0-2 55 0,-3 8-697 16</inkml:trace>
  <inkml:trace contextRef="#ctx0" brushRef="#br1" timeOffset="-98552.34">19388 14755 3931 0,'1'-5'0'0,"1"5"0"0,6 0 0 0,-7 0 0 0,1 0 0 0,-2 0 0 0,0 0 0 15,0 0 0-15,2-2 0 0,3-4 0 0,6-3 0 0,-4-1 0 0,-2 1-949 0</inkml:trace>
  <inkml:trace contextRef="#ctx0" brushRef="#br1" timeOffset="-80348.69">19770 8207 2092 0,'-5'-3'0'0,"-1"0"0"0,5 1 0 0,-4 1 0 0,5-2 0 0,-2 1 0 0,2 1 0 0,0 1 0 0,0 0 0 0,0 0 0 0,0 0 147 16,0 0-54-16,0 0 85 0,0 0-73 0,0 0-34 15,0 0 1-15,0 0 126 0,0 0-80 0,0 0-29 16,0 0 216-16,0 0-133 0,0 0-66 0,2 0-34 16,0 0 41-16,1 0-113 0,-2 1 0 0,1 1 0 15,0-2 0-15,0 3 0 0,0-2 0 16,1 1 0-16,1 1 0 0,0 0 0 0,-1-2 0 15,1 1 0-15,2 2 0 0,0-2 0 0,1 2 0 16,0-3 0-16,2 2 0 0,0 0 0 0,-4-1 0 16,2-2 0-16,2 2 0 0,-2 0 0 0,0-2 0 15,2 2 0-15,1-2 0 0,-1 1 0 0,1-1 0 16,0 3 0-16,-1-3 0 16,3 1 0-16,-1-1 0 0,1 2 0 0,-1 0 0 15,3-2 0-15,-3 0 0 0,3 2 0 0,-2-2 0 16,1 0 0-16,2 0 0 0,-2 3 0 0,1-3 0 15,0 0 0-15,-2 1 0 0,3-1 0 0,0 1 0 16,0-1 0-16,1 3 0 0,-2-1 0 0,3-1 0 16,-2-1 0-16,4 2 0 0,-3-2 0 0,4 2 0 15,-2 1 0-15,1-3 0 0,-2 1 0 0,2-1 0 16,0 2 0-16,-1-2 0 0,-1 2 0 16,1-2 0-16,-2 0 0 0,3 0 0 0,-3 0 0 15,4 0 0-15,-1 0 0 0,1 0 0 16,1 0 0-16,2 0 0 0,-3 0 0 0,1 0 0 15,1 0 0-15,-2 0 0 0,3 0 0 0,-2 0 0 16,-1 0 0-16,1 0 0 0,0 0 0 0,-1 0 0 16,3 0 0-16,-2 0 0 0,5 0 0 0,-4 0 0 15,-1 0 0-15,4 0 0 0,1 0 0 0,-1 0 0 16,-2 0 0-16,-3 0 0 16,4-2 0-16,0 0 0 0,2 1 0 0,1 1 0 15,-1-3 0-15,2 1 0 0,1 0 0 0,-5 1 0 16,8-1 0-16,-3-1 0 0,-4 2 0 0,3 0 0 15,-3-2 0-15,3 1 0 0,-1 0 0 0,-3 2 0 16,1 0 0-16,0 0 0 0,-4 0 0 0,6 0 0 16,-3 0 0-16,1 0 0 0,-5 0 0 0,6 0 0 15,-3 0 0-15,5 0 0 0,-4 0 0 0,2 0 0 16,-1 0 0-16,3 0 0 0,-5 0 0 0,5 0 0 16,1 0 0-16,-4 0 0 15,2 0 0-15,-3 2 0 0,1 0 0 0,3 1 0 16,-1-2 0-16,3-1 0 0,-2 1 0 0,2-1 0 15,-1 0 0-15,1 0 0 0,3 0 0 0,-4 0 0 16,1 0 0-16,0 0 0 0,-3 0 0 0,5 3 0 16,-4-3 0-16,0 3 0 0,0-3 0 0,1 2 0 15,-3 0 0-15,6 2 0 0,-4-2 0 16,2 0 0-16,0 0 0 0,0-1 0 0,2-1 0 0,-2 0 0 16,2 2 0-16,2-2 0 15,-2 0 0-15,0 0 0 0,0 0 0 0,0 0 0 16,1 0 0-16,1 0 0 0,0 0 0 0,-1 0 0 15,1 0 0-15,-1 0 0 0,-1 0 0 0,0 0 0 16,-7 0 0-16,5-2 0 0,-7 1 0 0,7-1 0 16,-3 2 0-16,-1-2 0 0,-1 0 0 0,-2 2 0 15,0-1 0-15,2 1 0 0,-4-3 0 0,1 1 0 16,0 2 0-16,-1 0 0 16,-1-2 0-16,1 2 0 0,0 0 0 0,-1 0 0 0,1 0 0 0,-2 0 0 15,-2-1 0-15,2 1 0 16,-3 0 0-16,0 0 0 0,-2 0 0 0,2 0 0 15,-5 0 0-15,3 0 0 0,-5 0 0 0,0 0 0 16,-1 0 0-16,-1 0 0 0,1 0 0 0,-4 0 0 16,1 0 0-16,1 0 0 0,-4 0 0 0,2 0 0 15,-3 0 0-15,1 0 0 0,0 0 0 0,0 0 0 16,-2 0 0-16,0 0 0 0,0 0 0 0,0 0 0 16,0 0 0-16,0 0 0 15,0 0 0-15,0 0 0 0,0 0 0 0,0 0 0 16,0 0 0-16,0 0 0 0,0 0 0 0,0 0 0 15,-6 0 0-15,-24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03-04T05:06:50.7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03-04T05:06:51.279"/>
    </inkml:context>
  </inkml:definitions>
  <inkml:trace contextRef="#ctx0" brushRef="#br0">27059 11782 0</inkml:trace>
  <inkml:trace contextRef="#ctx1" brushRef="#br0">16328 1790 207 0,'2'-28'0'0,"-2"3"0"0,0 6 0 0,0 3 0 0,0 0 0 0,0 1 0 0,0 0 163 0,0 4-57 0,-4-1-40 0,2 1 43 15,0 2-38-15,2 2-1 0,-1 1-37 16,1 2 73-16,0 0-40 0,0 3-1 0,0-2-1 16,0 3 0-16,0 0-31 0,0 0 8 0,0 0-55 15,0 0 23-15,0 0 1 0,0 14 23 0,1 3-39 16,1 5 46-16,2 10-7 0,-2 7 35 0,-1 7-35 16,-1 3 0-16,0 16 27 0,0-5-25 15,0 21-4-15,-5 11-10 0,3-2 50 16,0 6-40-16,2 0 0 0,0-12 11 0,0 23-10 15,2-11 1-15,4 4 0 0,-1 4 0 0,0 1 28 16,-2-10-20-16,-1 20-8 0,0-14 13 0,0 1-13 16,-2 2 0-16,0-1-28 0,0-13 8 0,0 22 20 15,0-15-1-15,0 4-52 0,-2 1 23 0,0-5-1 16,0-15 29-16,2 6-96 0,0-10 40 16,0-9 22-16,0-17-14 0,2-7 3 0,2-5-4 0,1-12 8 15,-1-8-68-15,-2-10 39 16,0-1 10-16,-1-5-162 0,1-4 89 0,-2 0 32 15,0 0 25-15,0-14-107 0,-2-6 56 0,-1-1 23 16,-5-7 9-16,3 0-231 0,-2-2 131 0,0-4 66 16,0-1 33-16</inkml:trace>
  <inkml:trace contextRef="#ctx1" brushRef="#br0" timeOffset="518.49">15267 3496 623 0,'-2'-14'0'0,"-1"4"0"0,-2 4 0 0,3 3 0 0,0-1 0 0,1 2 0 0,1 0 0 0,-2 2 0 0,2 0 110 0,0 0-39 15,0 0 1-15,0 0-40 0,7 0 46 0,7 2-8 16,4 0-37-16,5 2 68 0,1-1-33 16,5-3-1-16,1 0-26 0,3 0 25 0,3 0 0 15,8 0-34-15,-3 0 73 0,3 0-36 16,4-5 7-16,6-1-43 0,0-1 57 0,10-1-28 0,-2-1-1 16,6 0-28-16,3-1 38 0,4 1-7 15,3-3-31-15,14 2-18 0,-6-2 17 16,1 4 1-16,-11-3 8 0,22 0-35 0,-10 0 0 15,1 3 27-15,1-1-67 0,-12 1 42 0,18-2-15 16,-10-1 38-16,1 4-91 0,-12-1 40 0,5 0 7 16,0 1 5-16,-4 1-56 0,-7 1 35 0,-2 2 6 15,-11 1-2-15,0 0-7 0,-10 2 29 0,6 0 9 16,-14 0-10-16,-3 0-4 0,-3 0 3 0,-5 0 41 16,-7 2-40-16,1 1 0 0,-6 2 0 15,-4-3 13-15,-4 3-11 0,-1-4 5 16,-1 1-5-16,-4-2-64 0,1 2 31 0,-2-2 0 15,0 0-52-15,0 0 35 0,0 0 11 0,0 0-152 16,-8 0 79-16,-1-4 44 0,0-3 22 0,0-2-138 16,0-3 68-16,2-1 47 0,2-3 0 0,-1-8-224 15,4 1 131-15</inkml:trace>
  <inkml:trace contextRef="#ctx1" brushRef="#br0" timeOffset="741.99">17975 2956 944 0,'-14'-1'0'0,"2"-2"0"0,4 1 0 0,2 2 0 0,4 0 0 0,2 0 0 0,0 0 0 0,0 0 0 0,14 0 0 0,8 7 238 16,6-1-102-16,10 2-52 0,3-2 225 0,6 2-138 16,-5 0-60-16,9 5-44 0,-5 2 35 0,-3 2-35 15,-1 0 0-15,-3 4-63 0,-9-1 8 0,2 1 20 16,-4 2 1-16,-5-1-54 0,-5 1 27 0,-2-1 0 16,-11-1 35-16,-3 5-76 15,-2 1 33-15,-13 5 1 0,-13-2-37 0,-8 0 29 16,-6 0-8-16,-5-2-107 0,-2 0 56 0,-3-1 34 15,-10 0 12-15,0-2-148 0,1-6 69 0,-14 2 45 16,5-3 9-16,-3-1-407 0,-2-6 211 0</inkml:trace>
  <inkml:trace contextRef="#ctx1" brushRef="#br0" timeOffset="1157.9">16505 1587 201 0,'0'-15'0'0,"1"5"0"0,-1 3 0 0,0 1 0 0,0 1 0 0,0 0 160 15,0 4-63-15,0-3-33 0,0 2 107 0,-1 2-61 16,-8 0-43-16,-5 0 29 0,-4 13-32 0,-5 8 0 15,-9 5-31-15,4 2-32 0,-11 10-8 0,0 0 40 16,4-1 0-16,1 3-94 0,4-3 47 0,5-8 32 16,3 1-9-16,3-5-196 0,7-9 102 0,0 0 27 15,6-6-79-15,4-4 40 0,2-4 44 0,0-2-181 16,11-6 101-16</inkml:trace>
  <inkml:trace contextRef="#ctx1" brushRef="#br0" timeOffset="1292.54">16331 1613 690 0,'2'-11'0'0,"0"5"0"0,0 2 0 0,-2 3 0 0,3-2 0 0,-1 3 0 0,1 0 0 0,4 3 191 16,6 6-79-16,6 5-39 0,2 0-1 0,6 3 147 15,-2 3-85-15,12 5-54 0,-2-3-24 0,1 3-81 16,1 2 28-16,0-1 1 0,5 2-138 0,-4 2 80 16</inkml:trace>
  <inkml:trace contextRef="#ctx1" brushRef="#br0" timeOffset="3245.04">16238 2567 328 0,'-6'0'0'0,"2"0"-164"0,1 0 82 0,1 0 41 0,2 0 41 0,-2 0 146 15,2 0-35-15,0 0-40 0,0-4 0 0,0 0 22 16,0 1-34-16,2-2-1 0,0 3 24 0,3-3-24 16,1 2-1-16,1-1 10 0,1 0-34 0,0 2 0 15,1-1-1-15,1 3 42 0,2-4-41 0,-2 2 8 16,3 0-8-16,0 0 23 0,-2 2-23 16,3-2-1-16,-3 2 1 0,0 0 26 15,2 0-26-15,1 0 0 0,-3 0-8 0,1 0 7 16,2 0 1-16,1 0 15 0,-2 0-15 0,2 2 0 15,1 0 0-15,0 0-1 0,3 2 0 0,-1-2 9 16,1 1-8-16,1 1-1 0,-2 0 0 0,3 0 1 16,-3-1-14-16,1 1 21 0,0 2-8 0,-1-3 1 15,2 5-28-15,-4 0-1 0,1-1 26 16,-1 1-27-16,0 1 22 0,0 0 3 0,-2 3-5 0,2-4-11 16,-3 4 8-16,1-1 11 15,2 1-15-15,-4 0 31 0,4 0-25 0,-2-1 1 16,-2 3 8-16,1-3-1 0,-2 2-4 0,1 0 5 15,-2 1-5-15,2-1 0 0,-3 0 2 0,2 2-6 16,-4 0 4-16,4-1 0 0,-4 4-1 0,0-3 17 16,-2 0-18-16,2 2 8 0,-2-2-9 0,3 0 8 15,-5 0-5-15,5 1 0 0,-4 0-23 0,2-1 6 16,-1 1 17-16,1-1-34 16,-3 1 0-16,1-2 30 0,2 1-2 0,-4 0-15 15,2 0 12-15,-2 3 2 0,1-2-10 0,-1 2 11 16,0-2-5-16,0 4 1 0,-1-4-7 0,1 3 1 15,0-2 3-15,0-1 2 0,0 1-21 0,0 1-3 16,2-4 22-16,-2 4 1 0,0-3-43 0,1-1 41 16,-1 1 0-16,0 0-9 0,-2 2 5 0,0-1 1 15,0 0-6-15,0-1 25 0,0 0-22 0,0 0 2 16,0 0-4-16,0 0 34 16,0 0-28-16,-2-2-1 0,-1 3 19 0,-1-3-18 15,-2-1 5-15,2 2-14 0,-2-1 12 0,1 0-2 16,0 0 6-16,-3 0-47 0,2 1 41 0,-1-1-1 15,-1 0-2-15,1 1-21 0,-1 1-1 0,0-2 21 16,-1 2-3-16,0-1-15 0,1 1 13 0,-1 1 2 16,0-2-24-16,-1-1 23 0,1 3-5 0,0-3-5 15,-1 2 7-15,0-2 1 0,2 1-3 16,1-2-15-16,-4-1 16 0,1 2 1 16,1 1-1-16,-2 1-24 0,1-2-1 0,-1 0 23 15,-1 3-1-15,1-2-6 0,0 2 4 0,-1-4 2 16,1 4-2-16,-1-4 1 0,3 3-3 0,-4 0 3 15,1-3 22-15,2 1-23 0,-3-3-1 0,-1 5 22 16,0-3-18-16,-2-1-1 0,2 3 3 0,-4-3-23 16,4 2 21-16,-4-1 1 0,1-1 0 0,2 0-28 15,1 0 26-15,-4-3 1 16,3 1-33-16,0-3-2 0,-2 0 31 0,3-3-36 0,-2-1-5 16,1-2 38-16,-2 0-11 0,3 0-78 15,-4 0 41-15,0 0-1 0,1-5 30 0,0-5-117 16,-2 3 45-16,3-3 36 0,0 0 1 0,-1 0-124 15,1 0 77-15,5 0 40 0,-1-3-105 0,6 3 77 16,3-3 32-16,3 0-326 0,0-5 180 0,7 1 82 16</inkml:trace>
  <inkml:trace contextRef="#ctx1" brushRef="#br0" timeOffset="3830.67">17395 2177 396 0,'5'-18'0'0,"2"1"0"0,-1 5 0 0,0 0 0 0,-2 1 0 0,-1 2 0 0,-1-2 0 0,0 2 0 0,0 4 138 0,-2 0-57 16,0 2-24-16,0 1 0 0,0 1 74 0,0 1-42 16,-2 0-31-16,-9 0-38 0,-4 13 13 15,-6 4 0-15,-7 9 3 0,0 0 5 0,-10 12-8 16,-1 0 0-16,-6 10-13 0,1-2 13 0,1 3 0 15,6-5 8-15,-10 11 30 0,6-5-39 0,-1 0 1 16,1-2 0-16,7-7-24 0,1 3 28 0,3-3-5 16,5-6-45-16,9-4 21 0,0-2 3 0,7-8-69 15,4 0 45-15,0-1 15 16,1-4-9-16,3-5-54 0,1-3 31 0,0-1 21 16,0-3-3-16,0-4-207 0,0 2 89 0,0-2 58 15,0 0 6-15,0 0-148 0,0-4 83 0,0-5 53 16,-2-1 22-16,2-1-159 0</inkml:trace>
  <inkml:trace contextRef="#ctx1" brushRef="#br0" timeOffset="4062.05">16724 2736 485 0,'0'-4'0'0,"0"2"0"0,-3 0 0 0,3 1 0 0,-2 1 0 0,2 0 0 0,-2 0 81 0,0 0-7 0,2 11-42 0,-2 4 119 15,-1 6-60-15,-2 3-29 0,0 4 8 0,-1 2 1 16,1-1 0-16,-3 0-38 0,2-2 0 0,2-6 25 15,1-1 9-15,-1-2-34 0,2-6-20 0,-1-3 20 16,3 0 0-16,0-8-1 0,0 0-32 0,0-1 12 16,0 0 1-16,11-5-10 0,8-13 0 0,4-3 29 15,0-5-16-15,4 1-55 0,-1-3 19 0,4 1 0 16,-2 1 16-16,4 2-210 16,-2-1 95-16,0 3 58 0,2 1-235 0,-2-1 134 15,2 1 50-15,-2-2 31 0</inkml:trace>
  <inkml:trace contextRef="#ctx1" brushRef="#br0" timeOffset="4281.46">17567 1998 1024 0,'0'-6'0'0,"0"1"0"0,0 3 0 0,0 2 0 0,0 0 0 0,0 0 0 0,0 0 0 0,0 0 0 0,2 0 154 0,0 2-65 0,2 9-28 0,0 4 94 16,-1 4-61-16,1 8-31 0,-2-5-31 15,-2 9 0-15,0-1 1 0,0 1 0 0,0 2-164 16,0 0 83-16,-2 1 48 0,-2-5-8 0,2-1-244 16,1-7 137-16,1-2 28 0,0-8 47 15,0-4-194-15,0-2 108 0,0-5 12 16,0 0-122-16,1-17 102 0</inkml:trace>
  <inkml:trace contextRef="#ctx1" brushRef="#br0" timeOffset="4507.79">17545 1930 435 0,'-16'-24'0'0,"2"9"0"0,2 6 0 0,5 2 0 0,1-1 0 0,4 1 106 16,2 2-37-16,2-2 191 0,23-2-118 0,5 3-55 16,9 0-26-16,0 2 132 0,-5 4-80 0,6 0-32 15,-3 0-8-15,-3 14-27 0,-2 3-13 0,-6 5-1 16,-3 3 1-16,-8 4-52 16,-6 1 22-16,-5 4-1 0,-4 7-2 0,-4-1-1 15,-16 1 34-15,-7 0-49 0,-3 1 20 0,-3-1-3 16,-3-3 0-16,0-4-42 0,2-4 27 0,2-8-1 15,-3 1-2-15,1-8-103 0,0-1 60 0,4-7 24 16,7-4 1-16,5-1-282 0,6-2 147 16,5 0 59-16,7 0-98 0,0-8 89 0</inkml:trace>
  <inkml:trace contextRef="#ctx1" brushRef="#br0" timeOffset="4694.69">17825 2182 993 0,'28'-9'0'0,"-2"5"0"0,-2 2 0 0,-1 2 0 0,-4 0 0 0,-4 0 0 0,-2 4 0 0,-2 7 104 0,-2 5-36 0,-2 0 1 0,0 5 110 16,-5 1-64-16,0 4-46 0,-2 3 1 0,0-2-54 16,-6 3 17-16,-6-3 0 0,-1-4 8 0,-4 3-163 15,-1-5 78-15,-3-5-196 16,4-2 137-16,-9-3 65 0,5-6 43 0,-2-1-190 16,1-4 95-16,2 0-3 0,4 0 40 0,7 0-213 15,5-7 109-15,4-8 66 0,0-4 29 0</inkml:trace>
  <inkml:trace contextRef="#ctx1" brushRef="#br0" timeOffset="4863.24">18136 2169 247 0,'21'-17'0'0,"-8"3"0"0,-4 7 0 0,-1 4 0 0,-4-1 0 0,-2 2 0 0,-2 2 260 0,0 0-114 16,-10 8-57-16,-3 6 89 0,-6 4 18 16,1 0-82-16,0 3-40 0,2 2 167 0,2-1-103 15,5-1-45-15,4 1-4 0,3-1-28 0,2-1 0 16,0 1-28-16,11-1-33 0,6-3 7 0,7 2 26 15,0-3 0-15,5-1-230 0,-1-2 115 0,4-1 57 16,2 0 37-16,-1-3-597 0</inkml:trace>
  <inkml:trace contextRef="#ctx1" brushRef="#br0" timeOffset="5012.84">18957 2616 1412 0,'0'0'0'0,"4"0"0"0,2 0 0 16,-3 0 0-16,-1 0 0 0,-2 0 0 0,0-2 307 0,2-2-141 0,0-5-67 0,-1-2-33 0,3-1-21 0,0 1-12 16,0 3 8-16,-2 0-8 15</inkml:trace>
  <inkml:trace contextRef="#ctx1" brushRef="#br0" timeOffset="21911.49">15214 6906 870 0,'-9'-16'0'0,"-3"9"0"0,7 5 0 0,1 0 0 0,-1-2 0 0,1 1 0 0,2-1 323 16,0 0-149-16,2 0-71 0,0 0-35 0,0 1 155 15,0-5-95-15,8 1-39 0,4-3-15 0,4 0-21 16,0 3 0-16,3-1-20 0,1 0 34 0,0-2-26 16,2 2-9-16,-1 2-23 0,-1 1-1 0,1 3 25 15,-1 0 0-15,-4 2-30 0,1 0-8 0,-4 0 38 16,-2 11 0-16,-3 11-28 0,-6 1-1 0,-2 10 12 16,0 10 9-16,-12-1 5 15,-4 8-7-15,-2 0-13 0,-2-1-3 0,1 0 17 16,-2-1-4-16,1-4-46 0,1-5 21 0,3-8 1 15,-2-1 22-15,1-9-87 0,2-5 39 0,-2-4 16 16,3-6 0-16,-2-6-110 0,0 0 61 0,0-10 17 16,2-14 1-16,0-6-165 0,3-9 92 0,4-1 31 15,1-3-34-15,6 7 36 0,0-2 31 0,0 3 12 16,0 13 9-16,0-4 0 16,4 6 1-16,5 5 213 0,0 3-102 0,5 5-56 15,0 1-28-15,4 6 366 0,0 0-183 0,1 0-60 16,6 15 85-16,-4 4 29 0,0 0-99 0,4 2-51 15,-2 1 11-15,1 0-23 0,0 2-7 0,1-3-78 16,-2 0 24-16,-1-4 0 0,-2 0 24 0,-2-4-299 16,0 2 146-16,-3-7 77 0,-4 1 37 0,-1-3-567 15,-2 0 276-15,-1-2 88 0,-2-3-329 0,1-1 253 16,-2 0 126-16,2-1-98 0</inkml:trace>
  <inkml:trace contextRef="#ctx1" brushRef="#br0" timeOffset="22085.53">15593 6901 1455 0,'-11'-16'0'16,"4"6"0"-16,2 3 0 0,0 4 0 0,1 2 0 0,4-1 0 0,0 2 0 0,2 0 271 0,17 0-119 0,6 0 120 0,5 0-119 0,2 0-60 15,0 0-23-15,0 0 158 0,0 0-99 16,-4 0-47-16,-5 0-25 0,-2 0-243 16,0 0 117-16,-4 2 47 0,-3 2 27 0,-5 0-481 15,-2-1 254-15,-1-1 128 0,-4 0-509 0,0-2 254 16,-2 0 158-16,0 0-43 0,-7-2 101 0</inkml:trace>
  <inkml:trace contextRef="#ctx1" brushRef="#br0" timeOffset="22365.8">15789 6631 889 0,'-15'-19'0'0,"2"10"0"0,-1 3 0 0,0 5 0 0,2-2 0 0,1 3 0 0,2 0 0 0,3 16 118 0,5 4-43 0,1 4-13 0,0 9 282 16,5 10-155-16,10 1-78 15,-2 7-40-15,5 13 254 0,-4-11-138 0,4 16-82 16,0-7-35-16,-6-9 52 0,4 4-44 0,-3-5-160 15,-1-11 66-15,-2 8 20 0,-4-13 0 0,-1-3-91 16,-3-2 60-16,-2-11 30 0,0-5 8 0,0-3-222 16,-11-5 66-16,-1-7 77 0,-6 0-41 0,-3-6-67 15,1-14 52-15,-1-5 50 0,0-9 21 0,1 1-46 16,3 6 34-16,-1-5-9 16,2 6 72-16,5 8-1 0,-1-1-30 0,5 5 190 15,3 3-95-15,3 4-55 0,-1 1-9 0,2 1 104 16,0 0-41-16,5 1-37 0,8 1 10 0,4 2 2 15,1-4 2-15,0 3-27 0,1 1-361 0,1-1 174 16,1 0 91-16,2 0 41 0</inkml:trace>
  <inkml:trace contextRef="#ctx1" brushRef="#br0" timeOffset="22527.37">16260 6659 1000 0,'8'-21'0'0,"-3"4"0"0,2 6 0 0,-6 4 0 0,1 3 0 0,-2 2 244 0,0 1-98 15,0 1-60-15,-14 3 275 0,-2 16-165 0,-9 5-81 16,1 8-41-16,-1-2 16 0,-7 14-33 0,2-3 1 16,2-2-25-16,4 3-152 0,3-5 75 0,6-5 47 15,0 1-447-15,4-4 239 0,5-10 118 0,6-8-547 16</inkml:trace>
  <inkml:trace contextRef="#ctx1" brushRef="#br0" timeOffset="22683.95">16108 6894 983 0,'2'-2'0'0,"0"2"0"0,-2 0 0 0,0 14 0 0,0 7 0 0,0 6 275 0,0 7-114 0,0 9-68 0,0 2 427 16,-4 3-244-16,1 0-121 0,-1 1-62 0,0-8 86 15,2 11-78-15,1-9-34 0,1 2 0 0,0-11-171 16,0 2 68-16,0-13 43 16,0-10-547-16,1-6 286 0,9-7 144 0,0-7-583 15,6-25 290-15</inkml:trace>
  <inkml:trace contextRef="#ctx1" brushRef="#br0" timeOffset="22960.21">16435 6591 1295 0,'9'-13'0'0,"2"9"0"0,-2 2 0 0,-6 2 0 0,-1 0 0 0,-2 2 0 0,0 10 0 0,-7 5 0 0,-11 7 182 0,1 5-75 0,-3 1-37 16,-3 5 0-16,6-5-123 15,-3 7 51-15,-3 3 13 0,4-3-447 0,-1 1 232 16,3-6 116-16,-2 0-402 0,4-6 242 0,2-1 127 15,-1-5 61-15,5-2 45 0,2-6 15 0,4-2 0 16,-2-3 0-16,3-3 302 0,0 0-175 0,2-4-80 16,0 0-39-16,2 0 262 0,8 0-151 0,6-2 32 15,7-7 424-15,4-1-270 0,1-1-137 0,2 1 114 16,0-3-117-16,-2 4-69 16,-8 1-33-16,3 5-133 0,-4-1 51 0,-2 2 26 15,-2 2 8-15,-2 0-495 0,-4 0 256 0,-2 0 128 16,-2 0-212-16,-3 0-206 0,-2 0 234 0</inkml:trace>
  <inkml:trace contextRef="#ctx1" brushRef="#br0" timeOffset="23229.23">16365 6872 728 0,'-9'-4'0'0,"4"1"0"0,1 3 0 0,-1 0 0 0,0 0 0 0,1 8 154 0,4 5-60 0,0 4-31 0,0 8 307 15,0-2-161-15,0 9-92 0,2-1-42 0,0 6 85 16,1-3-64-16,-1 1-31 0,-2-2 8 0,0 0-245 15,0-2 102-15,0-5 52 0,0-5-263 0,-9 0 157 16,2-7 86-16,-4-2-94 0,4-6 78 0,-3-3-24 16,2-1 41-16,1-2-73 0,-3 0 43 15,5 0-3-15,1 0 37 0,2 0 307 16,0 0-153-16,1 0-85 0,1 0-31 0,0 0 451 16,0 0-222-16,1 0-61 0,14 0-73 0,2 0 36 15,4-2-56-15,-1 0-170 0,1 2 62 0,2-1 30 16,0 1 0-16,0-3-181 0,4 3 102 0,-2-1 54 15,-1-4 29-15,1 0-626 0,-2-2 304 0</inkml:trace>
  <inkml:trace contextRef="#ctx1" brushRef="#br0" timeOffset="23531.27">16848 6284 1054 0,'-3'2'0'0,"1"11"0"0,2 4 0 16,0-4 0-16,-2-2 0 0,-2 5 0 0,1-2 0 0,-6 5 80 0,4-2-24 0,-2-1 8 0,-1 1-31 0,0 0-223 15,-1-3 107-15,0-3 53 16,-3-6-176-16,1-1-23 0,-2-3 108 0,0 2 51 16,2-1 68-16,0-2 0 0,1 0-25 0,1 0 141 15,3 0-98-15,3 0-24 0,1 0-1 0,2 0 464 16,0 1-210-16,0-1-120 0,13 0-8 0,9 0 199 15,0 0-141-15,3 0-72 0,3 0 96 0,-3 0-75 16,7 0-50-16,-6 0-170 0,-3 0 59 0,-1 0 36 16,-5 0-1-16,-4 0-437 0,0 0 231 0,-6 0 121 15,-1 0 35-15,-5 0-283 16,-1 0 100-16</inkml:trace>
  <inkml:trace contextRef="#ctx1" brushRef="#br0" timeOffset="23642.97">16767 6590 670 0,'-20'9'0'0,"-1"1"0"0,7-1 0 0,2-2 0 0,4 1 0 0,1-3 0 0,5-3 236 0,2 3-94 0,0-3-58 16,0 3-26-16,2-1 13 0,5 1 0 0,4-1-39 16,3-1-93-16,-1 1 43 0,0 0 25 0,2-2-405 15,0-2 212-15</inkml:trace>
  <inkml:trace contextRef="#ctx1" brushRef="#br0" timeOffset="23889.31">16947 6600 695 0,'4'0'0'0,"-4"0"0"0,0 4 0 0,0 4 0 0,-4 1 0 0,-10 3 0 0,-3 1 0 0,-8 6 212 16,1-2-90-16,0 1-44 0,-1 2-23 0,-1-4-55 16,4-3 8-16,-6 4 25 0,1-4 0 0,3-4-43 15,1-5 22-15,0-1-1 0,3-3-44 0,3 0 29 16,2 0 0-16,5 0 130 16,3 0-47-16,1-6-20 0,6 0-24 0,0-2 207 15,0-1-104-15,9 0-53 0,14 0-26 0,5-1 68 16,4 1-38-16,9-3-33 0,-1 5 0 0,1 3-62 15,2-2 39-15,3 2 0 0,-9 3-55 0,2-1 23 16,-1 2 0-16,-6 0-323 0,-10 0 178 0,1 0 60 16,-2 6 60-16,-9 1-571 0,-3-2 281 0,-6 7 141 15</inkml:trace>
  <inkml:trace contextRef="#ctx1" brushRef="#br0" timeOffset="24043.9">16740 6903 819 0,'-16'10'0'0,"5"1"0"0,6 1 0 0,0 3 0 0,2-5 0 0,3 6 0 0,0-3 349 16,0 1-159-16,1 2-70 0,8-1 83 0,0 1-86 0,-2-2-41 0,2 1-22 15,1-2-35-15,-4-2 22 0,1-1-8 0,-2-3-396 16,2-3 197-16,-4 0 100 16,1-4 49-16,-2 0-490 0</inkml:trace>
  <inkml:trace contextRef="#ctx1" brushRef="#br0" timeOffset="24261.31">16747 6934 740 0,'-5'-18'0'0,"3"9"0"0,2-1 0 0,0 3 0 0,0 0 0 0,7 1 0 0,9 1 236 16,7 1-106-16,4 0-48 0,3 2-25 0,0 0 132 15,4 1-79-15,-8 1-30 0,7 0-8 0,-5 0-39 16,-5 0 0-16,-1 1-15 16,-3 7 14-16,-2-1 9 0,-6 3-8 0,-1-1 54 15,-3 3-28-15,-5 2 1 0,-1 1-28 0,-1 2 156 16,0 2-82-16,0 1-37 0,0-1 1 0,-3 0 80 15,1 0-59-15,0 0-21 0,2-1-166 0,0 1 65 16,0-2 31-16,0-2-188 0,0 2 110 0,0-6 64 16,0 0 19-16,0-1-661 0,0 0 322 0,-2-3 108 15</inkml:trace>
  <inkml:trace contextRef="#ctx1" brushRef="#br0" timeOffset="24428.87">16837 7072 964 0,'-19'-8'0'0,"5"2"0"0,5 1 0 0,2 4 0 0,2-3 0 0,1 2 0 0,2 0 0 0,2 0 422 0,2 0-186 0,12 0-106 16,9 0 121-16,2 1-110 0,0 1-53 0,0 0-161 15,-2 0 62-15,0 0 17 0,-1 0 0 0,-4 0-188 16,-1 3 107-16,-4 3 54 16,-6 1 35-16,0 0-530 0,-5 2 177 0</inkml:trace>
  <inkml:trace contextRef="#ctx1" brushRef="#br0" timeOffset="24572.72">16903 7147 724 0,'-19'4'0'0,"1"-2"0"0,2 1 0 0,5-2 0 0,1-1 0 0,3 0 0 0,1 0 0 0,4 0 317 16,2 0-142-16,0 0-71 0,2 0-36 0,11 0 122 15,3 0-70-15,3 0-48 16,-1 0-38-16,1 0-2 0,-1 0 1 0,1 0-310 16,-8 0 162-16,3 4 70 0,-5-1 39 0,-4 3-440 15,-1-1 193-15,-4 2 127 0,0 0-5 0</inkml:trace>
  <inkml:trace contextRef="#ctx1" brushRef="#br0" timeOffset="24707.73">16827 7204 569 0,'-16'0'0'0,"0"0"0"0,5 0 0 0,0 0 0 0,1 0 0 0,0 5 0 0,0 1 0 0,0 5 126 0,3 4-46 0,-2 4-24 16,0 4 0-16,-3 1 129 16,1 4-68-16,4-2-46 0,0-5-16 0,4 4-22 15,3-7-1-15,0 0-305 0,2-7 161 0,9-6 68 16,9-5 39-16</inkml:trace>
  <inkml:trace contextRef="#ctx1" brushRef="#br0" timeOffset="24960.77">16848 7303 605 0,'2'-5'0'0,"-2"1"0"0,0 1 0 0,0 3 0 0,0 0 0 0,2 0 307 0,0 8-141 16,6 4-67-16,3 3 358 0,2 0-212 0,4 1-98 16,1 4-61-16,3-2 105 0,0-1-80 0,0 0-38 15,0-2-1-15,0-3-83 0,6-1 18 0,-9-6 0 16,3-1-210-16,-2-4 118 0,-4 0 59 0,-3 0-372 15,-2 0 210-15,-4-5 46 0,-2-7 75 0,-4-1-339 16,0-4 187-16,-2-2 85 0,-11-3 54 0,-3 1-60 16,0 1 54-16,-1 1 26 0,2 4 56 0,-4 1-8 15,0 3-21-15,3 4 1 0,0 1 324 16,5 5-162-16,0-2-81 0,3 2 397 16,2 1-224-16,5 0-54 0,1 4-75 0,0 5 28 15,0 4-44-15,3-1-14 0,6 4-8 0,5-1-294 16,-1-2 136-16,4 0 67 0,-1-1 35 0</inkml:trace>
  <inkml:trace contextRef="#ctx1" brushRef="#br0" timeOffset="25080.05">17235 7275 1190 0,'2'0'0'0,"0"0"0"0,-1 0 0 0,-1 0 0 0,0 0 0 0,0 0 0 0,0 0 0 0,0 0 263 0,0 0-115 15,4 3-58-15,2 2-80 0,4 3-8 0,2 2 31 16,3 2 0-16</inkml:trace>
  <inkml:trace contextRef="#ctx1" brushRef="#br0" timeOffset="25409.9">17849 6668 722 0,'0'-54'0'0,"0"3"0"0,0 9 0 0,-3 0 0 0,-4 2 0 0,0 5 0 16,-2 4 0-16,-1 11 310 0,1 0-130 0,0 4-78 0,3 7-34 0,-2 3 252 16,2 3-144-16,1 0-71 0,0 3-28 15,-1 4 102-15,-2 19-73 0,2 4-37 16,-1 14 77-16,0 0-56 0,1 6-21 0,0 6 14 16,2 3-25-16,1 8-1 0,1-2-24 0,2 3 105 15,-2-3-45-15,2 19-34 0,0-4 0 0,0 4 21 16,0-4-24-16,0-4 0 0,0-12-162 0,4 4 65 15,1-5 37-15,-1-5 0 0,2-6-329 0,-2-5 163 16,-2-10 69-16,-1 0-165 0,-1-10 93 0,0-9 74 16,0-4 4-16,-3-5-246 0,-9-6 146 15,1 0 85-15,-5-9 39 0,2-12-222 16,-3-5 130-16,-2-11 65 0,-2-7-112 0</inkml:trace>
  <inkml:trace contextRef="#ctx1" brushRef="#br0" timeOffset="25537.56">17445 7003 1564 0,'-19'-25'0'0,"7"8"0"0,5 4 0 0,2 6 0 0,1 1 0 0,2 0 0 0,2 4 0 0,6-3 269 0,17 1-119 0,8-1-58 16,9-1 322-16,2 0-191 15,-1 1-87-15,13-3-133 0,-7 3 1 0,-2 1 29 16,-7 0 0-16,1 1-310 0,-2 1 163 0,1 0 69 0</inkml:trace>
  <inkml:trace contextRef="#ctx1" brushRef="#br0" timeOffset="26370.35">18202 6720 678 0,'0'0'0'0,"-6"0"0"0,5 0 0 0,-1 0 0 0,2 0 0 0,-2 0 314 0,2 0-140 0,0 0-71 16,11 0-35-16,10 0 220 0,-1-3-120 0,8 1-71 15,0-3 29-15,1-1-47 0,1 1-23 0,-4-1-67 16,-5 4 31-16,1-1-9 0,-1-1 21 0,-4 2-255 15,-6-1 128-15,2 3 64 0,-5 0 40 0,-2 0-467 16,-4 0 232-16,-2 0 53 0,0 0 79 0</inkml:trace>
  <inkml:trace contextRef="#ctx1" brushRef="#br0" timeOffset="26681.49">18311 6496 799 0,'0'-6'0'0,"0"0"0"0,0 5 0 0,0 1 0 0,0 0 0 0,2 0 0 0,0 7 0 0,2 3 127 15,-1 6-47-15,1 3-16 0,1 2 49 0,-1 6-40 16,-2-1 0-16,0 3-100 0,-2 0 31 0,0-5 7 16,0 8 22-16,-2-2-269 15,-5-1 135-15,-4-1 66 0,-1-3 35 0,-1-1-258 16,-2-2 81-16,2-7 85 0,0-2-53 0,-3-6 57 16,2-1 28-16,2-4 190 0,-1 1-77 0,4-3-43 15,-1 0-21-15,3 0 155 0,3 0-73 0,1 0-55 16,3 0 26-16,0-3 388 0,0 1-169 0,0-2-113 15,3 0-58-15,10-1 78 0,2 3-71 0,2-2-33 16,0 2 38-16,2 0-34 0,1 2-1 0,1 0-65 16,0 0-8-16,1 0 39 0,1 0-1 15,2 4-258-15,-3 4 128 0,-2-3 75 16,7 3 23-16,-6-3-222 0,1 1 80 0,-1 0 72 16,1-4-15-16,-2-2-354 0,-2 0 207 0,1 0 100 0</inkml:trace>
  <inkml:trace contextRef="#ctx1" brushRef="#br0" timeOffset="26854.03">18705 6571 866 0,'-11'-3'0'0,"-2"3"0"0,0 0 0 0,-6 15 0 0,0 2 0 0,-4 10 0 0,-5 7 153 0,-2 5-60 0,-7 10-30 0,-1 2 173 16,-3 3-102-16,-1 6-42 0,-4 4-34 0,0 0 25 15,2 0-25-15,0-4-1 0,3-5-24 0,9-14-32 16,2 0 32-16,7-11 0 0,9-9-196 0,0 0 98 15,9-8 49-15,1-4 32 0,4-4-525 0,0-5 258 16</inkml:trace>
  <inkml:trace contextRef="#ctx1" brushRef="#br0" timeOffset="27271.93">18196 7230 943 0,'4'8'0'0,"-2"8"0"0,0 1 0 0,0 2 0 0,-2-1 0 0,0 3 226 0,0 1-100 16,0-2-47-16,0 2 196 0,1-1-121 0,1 0-60 15,0 0-23-15,2-3-14 0,-3-1-24 0,4-2 0 16,-1-6-1-16,1 1-206 0,-1-3 112 0,-1-5 43 16,1-2-382-16,3 0 214 0,-4-2 108 15,-1-15-339-15,0-3 151 0,0-7 122 16,-1-1 56-16,-1-5-59 0,0-3 65 0,0-7 83 16,0 11 0-16,0-6 0 0,0 6 0 0,-1 2 0 15,1 8-14-15,-2 1-19 0,2 8 33 0,0 0 0 16,0 6 277-16,0 1-130 0,2 0-82 0,7 2 322 15,8 2-170-15,3 1-91 0,5-1-46 0,1 2 67 16,1 0-56-16,1 0-30 0,-8 0 9 0,6 3-10 16,-3 3-27-16,-4 0-1 0,-1-3-30 15,-6 4 31-15,-1-4 8 0,-5 1-10 16,-1-1 1-16,-1 1 1 0,-1-1 0 0,-2 2 80 16,-1-2-32-16,0 4-9 0,0-1-39 0,0 4 150 15,0 1-75-15,0 1-37 0,0 2 7 0,0 3 16 16,0 0-31-16,0 2 0 0,0 0-65 0,0-1 0 15,6 3 43-15,1-2-217 16,0-1 104-16,3 2 53 0,0-4 25 0,-3 1-394 0,-2-2 198 16,4 0 59-16,-6-1 61 0,-1-4-390 15,0-2 214-15,0 0 98 0,-2-2 62 0,0 3-298 0</inkml:trace>
  <inkml:trace contextRef="#ctx1" brushRef="#br0" timeOffset="27411.83">18365 7343 458 0,'-15'0'0'0,"4"-2"0"0,3-3 0 0,3 4 0 0,1-1 0 0,2 2 230 0,2-5-102 0,0 1 34 16,0-2-65-16,8 2-32 15,9 1 0-15,-1-1-66 0,4 3 12 0,-2 1 0 16,-1 0 22-16,2 0-329 0,-4 5 164 0</inkml:trace>
  <inkml:trace contextRef="#ctx1" brushRef="#br0" timeOffset="27548.59">18441 7489 476 0,'-12'7'0'0,"1"-4"0"0,0 0 0 0,3-1 0 0,0-2 0 0,1 0 0 0,4 0 323 0,-1 0-141 0,2 0-75 0,2 0 113 0,0-2-86 15,0-4-54-15,11-1-229 16,8-4 91-16,1 0 46 0,3-2 22 0,2-3-187 16,1 2 102-16,2-2 53 0</inkml:trace>
  <inkml:trace contextRef="#ctx1" brushRef="#br0" timeOffset="28006.38">18703 6843 1030 0,'-7'-20'0'0,"1"7"0"0,5 1 0 0,1 2 0 0,0-5 0 0,0 3 0 0,11-3 0 0,8 2 0 0,3 0 0 0,0 3 87 16,7-1-31-16,-3 3-125 0,-5 5 51 0,-1 1 26 15,-3 2 7-15,-6 2-64 0,-2 12 41 0,-6 7 20 16,-3 4 0-16,0 0-86 0,-6-2 52 0,-7 7 19 15,2-11-36-15,-4 1 113 0,4-2-40 0,-1-4-34 16,8-5 201-16,-1-2-96 16,3-4-40-16,2-1 14 0,0 2-16 0,2-2 0 15,11 1-18-15,6-3-41 0,2 0 29 0,0 0 0 16,-2 2 0-16,1 4-69 0,-4 4 43 0,0 1-8 16,-6 1 34-16,-2 6-166 0,-5 3 59 0,-3 3 45 15,0-3-79-15,-9 7 54 0,-5-6 7 0,-4 0-2 16,2-3 12-16,-1-5 1 0,-1-1 5 0,-2-4-75 15,1-3 36-15,3-5 24 0,-2-1-10 0,4 0-26 16,-2-11 14-16,2-8 8 0,2-6 26 0,1-7-103 16,0-2 52-16,3 0 26 15,1 0-8-15,1 2-23 0,2 10 28 0,-1-3 143 16,3 6-57-16,-1 8-28 0,3 4-8 0,0 3 369 16,0 2-180-16,0 2-98 0,0 4-22 0,0 16 94 15,0 8-32-15,3 6-54 0,3 6 38 0,-3 5 226 16,1 4-148-16,0 2-74 0,-3-1 106 0,1 1-93 15,0 0-45-15,0-1-168 0,0-1 62 0,4 0 32 16,0-9 9-16,-1 10-466 0,2-14 245 16,5-2 121-16,-3-4 51 0,-1-13-616 0</inkml:trace>
  <inkml:trace contextRef="#ctx1" brushRef="#br0" timeOffset="28176.92">19050 6897 1103 0,'18'-25'0'0,"1"7"0"0,7 2 0 0,-4 2 0 0,1 0 0 0,-2 2 0 0,1 2 191 0,-1 1-71 15,5 1-48-15,-3 3-1 0,2 0 1 0,-2 3-40 16,-2-1 1-16,0 0-353 0,-3 3 168 0,-2 0 87 16,-7 0-234-16,-2 0 145 0,-5 0 72 0</inkml:trace>
  <inkml:trace contextRef="#ctx1" brushRef="#br0" timeOffset="28754.88">19273 6826 197 0,'-18'8'0'0,"4"1"0"0,-2 2 0 0,4 5 0 0,0-1 0 0,1 1 191 0,2 1-79 0,1 1 3 15,0 3-46-15,3 2 1 0,-1 1-37 0,3-3 6 16,-1 2-6-16,-1-3 7 0,2-3-7 0,1-1-51 16,0-7 26-16,2-2-1 0,0 0 26 0,0-4-35 15,0-1 14-15,0-2 0 0,2 0 20 0,6 0 39 16,3 0-22-16,2 0-12 0,1 0 51 0,-2 0-34 15,2 0-1-15,-1 2 29 0,-1 3-25 16,-5 0 9-16,2 3-33 0,-4 2-3 16,-1-1 2-16,-2 5 1 0,-2-3 0 0,0 0-46 15,0 2 19-15,-7 0 0 0,-4-2 27 0,-1-1-107 16,3-4 52-16,-2-3 17 0,-1-3-71 0,1 0 30 16,2 0 30-16,2-9-187 0,-2-10 98 0,4-7 30 15,1-6 33-15,2-11-255 0,2-6 133 0,0-12 65 16,0 1 33-16,0 2-140 0,0-19 91 0,0 12 41 15,2 10 17-15,2-1 57 0,0 16 0 0,-3 8 0 16,1 3 246-16,0 12-144 0,-2 3-67 0,0 9 241 16,5 1-150-16,2 4-43 15,4 0-48-15,4 17 479 0,2 3-241 0,4 11-121 16,-3 2-51-16,8 13 299 0,-5 2-184 0,6 10-92 16,-7-2 129-16,-1-6-110 0,0 4-47 0,-1-1-36 15,1-1-58-15,-2-5 0 0,0 0 31 0,-1-6-109 16,-4-7 62-16,1 0 19 0,-1-6 1 0,-3-7-304 15,-3-4 166-15,-3-7 82 0,1-3-26 0,-1-3-365 16,-2-4 208-16,-1 0 12 16,0-11 94-16,0-14 47 0,0-5 16 0,0-10-95 15,-4-1 63-15,2-2 32 0,-2 5 0 0,1 1-8 16,-1 6 31-16,0 3 9 0,-3 6-1 0,-1 7 141 16,1 6-70-16,-1 3-35 0,-3 4 325 0,0 2-173 15,-2 0-55-15,-1 9 136 0,-2 10-112 0,0 2-29 16,0 3-7-16,-1 2-104 0,0 3 25 0,0 0 0 15,4 0 24-15,-1-3-349 0,7-7 182 0,2 1 80 16,3-3 43-16,2-9-252 0,0 1 99 0,0-7 81 16,3-2-41-16</inkml:trace>
  <inkml:trace contextRef="#ctx1" brushRef="#br0" timeOffset="28889.52">19519 6360 1184 0,'11'-18'0'0,"1"9"0"0,2 5 0 0,-3 2 0 0,-3 2 0 0,0 0 0 0,-1 8 0 0,-3 3 0 0,1 3 125 0,3 5-46 16,-2 4-231-16,-1-3 100 0,1 8 39 15,1-5 22-15,3-5-300 0</inkml:trace>
  <inkml:trace contextRef="#ctx1" brushRef="#br0" timeOffset="29164">19945 6445 553 0,'0'2'0'0,"0"1"0"0,0 3 0 0,0 0 0 0,0 2 158 0,0-1-62 0,0 4-32 0,0 1 0 16,0 4 206-16,0 6-122 0,0 0-193 0,0 2 38 0,-1 1 1 15,-4-1 39-15,-2-4-378 0,-2 6 177 16,-1-1 88-16,-1-8 45 0,-2 2-245 0,-1-3 127 16,0-8 57-16,0 1 38 0,1-5 2 0,4-2 0 15,1 1 56-15,1-3 228 0,-1 0-154 16,5 0-49-16,1 0 420 0,2-3-216 0,0-1-122 15,2-3-14-15,14-2 257 16,9-1-163-16,1 1-77 0,6 2-38 0,0-1-10 16,2 3 1-16,3-1-22 0,-2 2-9 0,-2 2-50 15,-4 0 26-15,-2 2-301 0,-4 0 163 0,-2 0 90 16,-5 5 32-16,-1 5-513 0,-5 0 221 0,-9 0 143 0</inkml:trace>
  <inkml:trace contextRef="#ctx1" brushRef="#br0" timeOffset="29308.6">19945 6828 583 0,'-19'4'0'0,"6"3"0"0,5 1 0 0,3-1 0 0,1 1 0 0,2 2 285 0,2 1-130 0,0 0-61 15,2 2-30-15,4 0 177 0,4 3-105 0,-1 0-43 16,0 0-34-16,3 2-160 0,-3-1 66 0,0-2 35 16,2-2-182-16,-3 0 116 0,1-4 46 0,-2-4 26 0</inkml:trace>
  <inkml:trace contextRef="#ctx1" brushRef="#br0" timeOffset="29563.93">20131 6879 957 0,'6'-6'0'0,"-3"3"0"0,1 3 0 0,-2 0 0 0,0 0 0 0,-2 11 0 0,0 4 0 0,-6 5 0 0,-5 5 156 0,-6 5-62 0,-4 6-30 0,1-1 31 16,-1-5-22-16,-7 10-9 0,1-6-31 0,-1-1-90 15,-4-3 45-15,-2-1 22 0,6-7-67 0,-4-4 41 16,2-6 24-16,8-6 0 0,-2-1 1 0,3-5 21 15,6 0 10-15,1 0 145 0,7 0-79 16,4 0-58-16,1 0 0 0,2-3 259 0,5-1-129 16,18-2-84-16,7 4-27 0,9-1 108 0,4 1-72 15,6 0-34-15,1 1-23 0,0 1-13 16,-1 0 0-16,1 0-1 0,1 0-98 0,2 0 49 16,-3 0 33-16,3 0-551 0,-4 0 283 15,-1 0 93-15</inkml:trace>
  <inkml:trace contextRef="#ctx1" brushRef="#br0" timeOffset="29694.58">20818 7241 1900 0,'2'0'0'0,"4"0"0"0,4 0 0 0,-7 0 0 0,-1 0 0 0,0 0 0 0,-2 0 322 0,0 0-145 0,2 0-72 15,-2 0-205-15,0 0 67 0,0 0 41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4T05:08:08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13453 6749 999 0,'-4'-9'0'0,"-4"5"0"0,6 2 0 0,2 1 0 0,-2-1 0 0,2 0 0 0,0-2 0 0,0-4 355 15,0 1-161-15,4-4-74 0,8 1-43 0,4-1-14 16,7 1-9-16,0 5 13 16,-5 1 0-16,5 3-35 0,-2-1 1 0,-2 2-62 15,1 0 27-15,-3 0 0 0,-4 9 35 0,-2 2-57 16,-1 2 28-16,-5 2 8 0,-1 2 21 0,-2 8-4 16,-2 0-3-16,0 4 47 0,-9 2-26 0,-5-2 2 15,-3 3-27-15,-4 8 23 0,0-7-22 0,0 3 13 16,-4-2-11-16,4-4-19 0,-1 0-7 0,1-4 44 15,6-7-11-15,0-2-226 0,4-10 107 0,-2-1-261 16,2-6 172-16,3 0 70 16,2-14 48-16,2-13-338 0,3-7 182 0,1-3 82 15,0-3 54-15,0 2-47 0,0 3 46 0,1 3 23 16,1 7 0-16,0 2 83 0,0 5-25 0,0 9-1 16,0 2-34-16,0 0 396 0,4 6-199 0,1-1-106 15,6 2 475-15,2 0-263 0,6 5-130 0,-1 8 287 16,3-1-198-16,-4 1-89 0,7 8-58 0,-4-3 35 15,3 3-41-15,-4 0-23 0,1-1 1 16,-3-1-209-16,2 4 90 0,-3-5 49 0,-2-1 24 16,-2 0-488-16,2-2 256 0,-5-3 136 15,2-2-674-15,-4-4 364 0</inkml:trace>
  <inkml:trace contextRef="#ctx0" brushRef="#br0" timeOffset="172.83">13821 6762 1242 0,'-6'-9'0'0,"2"4"0"0,2 3 0 0,2-1 0 0,0 1 0 0,0 1 0 0,6-1 0 0,9 0 0 0,4 0 0 0,-1 2 0 0,5 0 605 15,-2 0-291-15,3 0-140 0,-2 0-71 0,-1 2-120 16,-1 3 33-16,-2 3-9 0,-3 0 26 0,-2 1-432 16,-4 0 216-16,-2-1-432 0,-4 1 308 0,-1-1 155 15,-2-2-7-15</inkml:trace>
  <inkml:trace contextRef="#ctx0" brushRef="#br0" timeOffset="455.08">13943 6464 594 0,'-8'-15'0'0,"2"7"0"0,3 5 0 0,1 0 0 0,0 3 476 0,2 0-223 0,0 19-109 16,0 8-56-16,2 10 196 0,3 1-118 0,5 13-70 15,-1 1 286-15,0 3-174 0,3-3-88 0,-3 0-100 16,0-8 21-16,3 8-9 0,-3-6 1 0,-1-3-261 15,-5-8 130-15,1 3 66 0,-2-4 40 0,0-3-271 16,-2-8 148-16,0-4 74 0,-6-4-16 16,-3-7-82-16,-5-7-17 0,-4-1 69 15,-1-1 30-15,1-12 24 0,-1-6 1 0,1-2 61 16,2 1-39-16,-3-7 8 0,8 7-31 0,0 1 68 16,1 0-34-16,4 4 0 0,3 2-19 0,3 2 69 15,0 1-20-15,0 1-22 0,0 2 8 0,5-1-87 16,7 4 38-16,3 0 2 0,2 0-368 0,-1 2 184 15,4-2 82-15</inkml:trace>
  <inkml:trace contextRef="#ctx0" brushRef="#br0" timeOffset="608.66">14382 6507 644 0,'9'-30'0'0,"1"9"0"0,-4 3 0 0,-3 6 0 0,-1 1 0 0,-2 3 485 0,0 5-226 0,0 1-105 16,-5 2-64-16,-11 5 104 0,-2 14-80 0,-5 9-41 15,-3 6 0-15,3-1-263 0,-5 9 108 0,4-2 57 16,3-1 29-16,7-7-198 16,-2 4 114-16</inkml:trace>
  <inkml:trace contextRef="#ctx0" brushRef="#br0" timeOffset="758.26">14235 6715 1370 0,'6'2'0'0,"0"8"0"0,0 6 0 0,-1 3 0 0,-1 2 0 0,-2 6 0 0,-1 2 0 0,-1 11 0 0,0-1 544 15,0 3-255-15,0-5-120 0,0 10-72 0,-3-5 14 16,3-4-39-16,-2-1-1 16,2-3-38-16,0-8-402 0,0-4 196 0,0-5 103 15,2-9-599-15,7-6 351 0,1-2 175 0</inkml:trace>
  <inkml:trace contextRef="#ctx0" brushRef="#br0" timeOffset="892.91">14512 6464 681 0,'11'-23'0'0,"2"8"0"0,-4 6 0 0,1 3 0 0,-4 5 0 0,-3 1 471 16,-1 0-219-16,-2 0-101 0,0 16-64 0,-2 7 32 15,-9 1-44-15,0 6-20 0,-2 5-1 0,-3-2-413 16,4 3 192-16,-2-1 100 0</inkml:trace>
  <inkml:trace contextRef="#ctx0" brushRef="#br0" timeOffset="1050.48">14347 6885 1414 0,'-8'3'0'0,"0"1"0"0,4 0 0 0,3-3 0 0,1-1 0 0,0 0 0 0,0 0 0 0,5 0 264 0,12-1-107 16,6-7 265-16,1-1-194 0,4 0-98 15,2-1-49-15,0 1 40 0,-5 1-36 0,1 3-30 16,-3 1-1-16,-1 1-300 0,-3 0 139 0,-3 3 70 16,-4 0 43-16,-1 0-600 0,-5 0 314 0,-2 7 156 15,-4 5-571-15</inkml:trace>
  <inkml:trace contextRef="#ctx0" brushRef="#br0" timeOffset="1317.43">14517 6733 1076 0,'-11'-8'0'0,"2"3"0"0,4 2 0 0,-2 1 0 0,3 2 0 0,3 0 0 0,-1 0 188 0,2 0-78 0,0 10-39 0,0 3 74 16,0 5-48-16,2 3-36 0,-1 5 0 0,1-3-57 15,0 5 29-15,0 1-1 0,-2-6 9 0,0 6-297 16,0-7 144-16,0 1 73 0,0-2-227 0,-4-2 148 15,-3-6 8-15,-2-2-28 16,-1-2 30-16,3-4 38 0,-3 1 15 0,3-5 255 16,-1 1-125-16,2-2-50 0,3 0-29 0,-1 0 167 15,4 0-76-15,-2 0-55 0,2 0 23 0,0 0 337 16,2 0-162-16,11 0-98 0,1-2-26 0,2 2-36 16,3 0 7-16,0 0-243 0,1 0 99 0,1 0 50 15,0 0 25-15,-3 3-460 0,5 1 227 0,4 0 120 16,-3-2 17-16,-5-2-249 0</inkml:trace>
  <inkml:trace contextRef="#ctx0" brushRef="#br0" timeOffset="1606.91">15039 6146 1093 0,'-9'0'0'0,"4"0"0"0,3 0 0 0,2 8 0 0,0-2 0 0,0-1 54 0,-2 2 23 0,0 3-9 0,0 1-35 0,1 3-213 16,-4-1 106-16,1 6 54 16,1-1 34-16,-3 1-8 0,1-2-154 0,-3-2 89 15,-2-5 43-15,1 1-332 0,0-5 160 0,-1-5 81 16,1-1 37-16,0 0 0 0,2 0 38 0,-2 0 32 0,4-5 181 16,3-1-107-16,2-2 261 0,0 2-176 15,0-1-88-15,7 2-24 0,9 1 14 0,0 0 103 16,5 1-40-16,2-1-45 0,-1 2-23 0,4 0 11 15,-5 2 9-15,0 0-44 16,-1 0-175-16,-2 0 87 0,-2 4 45 0,-4 1-395 16,-3 1 207-16,-4 3 107 0</inkml:trace>
  <inkml:trace contextRef="#ctx0" brushRef="#br0" timeOffset="1737.66">14998 6415 856 0,'-21'6'0'0,"5"-3"0"0,0 4 0 0,7-4 0 0,-2 1 0 0,3-4 0 0,4 1 0 0,3-1 199 0,1 0-84 0,0 2-41 0,0-2-12 15,5 2-130-15,7-2 50 16,1 0 26-16,0 0-1 0,2 0-147 0,0 0 95 16,2 0 35-16,2 0-408 0</inkml:trace>
  <inkml:trace contextRef="#ctx0" brushRef="#br0" timeOffset="1950.7">15135 6413 435 0,'4'4'0'0,"-2"0"0"0,-2 1 0 0,0 4 0 0,0 1 0 0,-10 1 0 0,-3-1 83 0,-4 3-26 16,-5-1 122-16,0 4-74 0,-3-2-36 0,4-3 9 0,-6 2-61 15,0-6 16-15,1 1 0 16,-3-3 0-16,1-3-58 0,4-2 38 0,-1 0-9 16,5 0 29-16,4-2 20 0,7 0 1 0,2-4-21 15,5 1 8-15,2-1 125 0,0-1-66 0,11 2 10 16,14-1-39-16,1 1 1 0,6 3-32 0,5-3 41 16,1 2-25-16,7 1 0 0,-4 0-23 0,0 0-88 15,-7 2 53-15,3 0 13 0,-5 0-1 0,-9 0-275 16,0 6 148-16,-6 2 51 0,-8 0-514 0,-5 4 254 15</inkml:trace>
  <inkml:trace contextRef="#ctx0" brushRef="#br0" timeOffset="2118.51">14867 6693 832 0,'-21'11'0'0,"5"2"0"0,4 4 0 0,3-3 0 0,3-1 0 0,3-3 0 0,3 4 251 0,0-3-110 0,0 0-54 16,1 0-27-16,8 2 165 0,2-5-88 0,1 2-56 15,-3 0-24-15,2-4-167 0,-2-1 71 0,0 0-357 16,0-3 223-16,-4-2 98 16,2 0 54-16,-4 0-437 0,-1-2 229 0</inkml:trace>
  <inkml:trace contextRef="#ctx0" brushRef="#br0" timeOffset="2323">14848 6684 843 0,'0'-14'0'0,"0"5"0"0,0 4 0 0,14 1 0 0,0-1 0 0,5 3 0 0,8-1 126 0,-2 1-47 0,5 2-14 0,2 0 48 15,0 0-39-15,0 2-1 16,0 3-40-16,-6 4 92 0,4 2-50 0,-9-4-21 16,2 5 14-16,-7-3-17 0,-4 2-18 0,-3-2 8 15,-3 7 49-15,-4-4-28 0,0 2-1 0,-2 0 92 16,0 3-61-16,-2-1-21 0,-7-2-8 0,1 3-6 16,0 1 1-16,1-1-26 0,0 1 1 0,1 0-103 15,2-2 47-15,0 1 28 0,2-2 0 0,0-1-409 16,0 1 193-16,2-7 116 0,-3 2-597 0</inkml:trace>
  <inkml:trace contextRef="#ctx0" brushRef="#br0" timeOffset="2475.59">14934 6868 1108 0,'-17'-6'0'0,"6"3"0"0,4 0 0 0,1 1 0 0,5 2 0 0,1-1 0 0,0-1 391 0,3 0-180 0,14 0-88 16,4 0-46-16,1 0 64 0,0 2-58 0,1 0-25 15,2 0-1-15,-3 0-206 0,-2 0 91 16,-2 6-510-16,-2 1 291 0,-4 2 148 16</inkml:trace>
  <inkml:trace contextRef="#ctx0" brushRef="#br0" timeOffset="2627.26">14991 6971 1056 0,'-17'4'0'0,"0"-4"0"0,7 3 0 0,1-1 0 0,4-2 0 0,3 0 0 0,2 3 175 0,0-3-63 0,2 0-44 0,8 0 201 15,8 0-118-15,-2 0-60 16,5 0-28-16,0 0-58 0,-1 0 28 0,-1 0 0 16,-1 0 0-16,-4-3-182 0,-3 1 91 0,-1 2 53 15,-4 0-487-15,-5 0 262 0</inkml:trace>
  <inkml:trace contextRef="#ctx0" brushRef="#br0" timeOffset="2783.86">14887 7020 842 0,'-11'1'0'0,"4"5"0"0,0 3 0 0,-2 1 0 0,0 2 0 0,2 1 0 0,0 0 0 0,0 4 0 0,0-3 130 15,5 2-48-15,0-1-25 0,2-4 0 0,0 0-69 16,2-5 30-16,7-3-7 0,7-3-246 0,4 0 134 16,-1-7 66-16,2-10 35 0</inkml:trace>
  <inkml:trace contextRef="#ctx0" brushRef="#br0" timeOffset="3015.39">14987 7044 27 0,'6'-11'0'0,"-3"2"0"0,-1 3 0 0,0 2 0 0,0 4 0 0,-2 0 421 16,0 4-186-16,0 9-106 0,2 7 154 0,1 0-126 16,6 4-62-16,1-2 299 0,1-3-173 0,7 7-98 15,-2-5-45-15,3-2 108 0,0-4-76 0,0-4-39 16,3 0 8-16,-1-5-199 0,1-4 76 0,-1-2 38 16,-2 0 1-16,-2-4-234 0,-4-7 145 0,-4-4 59 15,-3 0-155-15,-4-2 50 0,-2 0 76 0,0-2-363 16,-6-1 189-16,-9-3 107 15,0 3 49-15,-4 5-49 0,3 2 49 0,-3 3 96 16,-1 2-32-16,0 4 9 0,5 3-24 16,0 1 0-16,6 0 168 0,1 0-85 0,2 3-49 0,6 5-13 15,0 4 38-15,0-3-15 0,6 0 0 0,6-1-129 16,2-1 49-16</inkml:trace>
  <inkml:trace contextRef="#ctx0" brushRef="#br0" timeOffset="3157.52">15432 7052 23 0,'14'0'0'0,"-3"0"0"0,3 1 0 0,-2 5 0 0,-3-1 0 0,0-1 750 16,1 4-358-16,1 0-172 0,0-1-98 0,1 1 344 15,-1-1-217-15,-4-1-108 0,3-3-54 0,-4 3-14 16,-1-3-40-16,1-2-618 0,-5 1 309 16,3-2 154-16</inkml:trace>
  <inkml:trace contextRef="#ctx0" brushRef="#br0" timeOffset="4499.47">16138 6603 858 0,'-2'-15'0'0,"-1"5"0"0,3 0 0 0,-2-1 0 0,0-5 0 0,2-2 0 0,0 2 0 0,0-7 0 0,0 1 81 16,0-1-24-16,0-3 0 0,0 2-24 16,0 3 8-16,0-1-8 15,0 1-29-15,0 2 29 0,0 2 0 0,-3 1 30 0,-2 2-8 16,-1 2-22-16,1 5 0 0,-2 2 56 0,-4-1-27 0,1 4 7 15,-3 0 56-15,-3 2-47 0,2 0-22 16,-2 6 0-16,0 8 56 0,1-2-31 0,2 4-8 16,1 2-40-16,3 1 31 0,2 7 0 0,5 1-32 15,0 2 9-15,2 5 81 0,0 10-45 0,2-1-22 16,5 1 0-16,4 6 50 0,1 1-28 0,-1 1-9 16,-1 0-50-16,1 3 15 0,-2 0-1 0,-2-3-93 15,1 1 54-15,-2-1 16 0,-3-1 1 16,1-4-75-16,-2 0 47 0,-2-10 26 15,0 1-10-15,0-4-240 0,0-10 98 0,-7-2 69 16,-1-6-4-16,0-9-232 0,-5-3 131 0,1-4 77 16,-2 0-268-16,-1-17 169 0,2-9 84 0,-4-12-300 15,0-3 184-15</inkml:trace>
  <inkml:trace contextRef="#ctx0" brushRef="#br0" timeOffset="4643.15">15783 6795 867 0,'-11'-20'0'0,"4"7"0"0,-1 7 0 0,5-1 0 0,-2 4 0 0,3 0 463 15,0 1-207-15,2 1-116 0,2-1-54 16,17 2-26-16,6-2 335 0,3 0-181 0,2-1-82 0,6-1 80 16,1 0-89-16,1 1-46 0,-1 0-22 0,9 0-123 15,-13-1 58-15,5 2 17 0,-5 0-516 0,1 2 271 16,-4 0 135-16,-2 2-725 0</inkml:trace>
  <inkml:trace contextRef="#ctx0" brushRef="#br0" timeOffset="4927.49">16670 6617 1203 0,'-15'-13'0'0,"10"8"0"0,3 3 0 0,2 1 0 0,0-2 0 0,2 0 0 0,10-1 209 0,6 1-92 0,2-3-42 16,4 0 308-16,3 0-174 0,-1 3-89 0,-4-2 27 15,1 4-62-15,0-1-26 0,-4 2 0 0,-5 0-245 16,2 0 109-16,-5 0 64 0,-2 0 18 0,-2 3-414 16,0 3 221-16,-4-2 89 0,-1 0 62 0,0-1-366 15,-2 0 191-15,0-2 73 0</inkml:trace>
  <inkml:trace contextRef="#ctx0" brushRef="#br0" timeOffset="5496.99">16855 6388 913 0,'-9'-7'0'0,"4"5"0"0,1 2 0 0,1 0 0 0,1 0 0 0,-1 12 0 0,3 7 203 0,0 5-86 16,0 6-41-16,0 6 307 0,0 7-176 0,0-3-78 15,0 12-52-15,-2-5 91 0,-1 0-67 16,1-3-34-16,0-7 0 0,-2 0-115 15,4-3 37-15,0-4 22 0,0-7-75 0,0-5 49 16,0-5 23-16,0-6-184 0,0-1 101 0,0-6 53 16,0 0 27-16,6-11-313 0,6-11 144 15,-1-9-165-15,3-4 148 0,3-5 74 0,1-1 37 16,-2-8 1-16,5-4-208 0,-1-5 127 0,1-3-29 16,0 5 74-16,-5 8 35 0,0 3 1 0,-4 12 28 15,0-2 68-15,-5 15-31 0,-3 5 4 16,0 6 286-16,-3 3-163 0,-1 4-86 15,0 2 364-15,0 3-210 0,-7 15-73 0,-4 3-60 16,-1 2 27-16,3-1 206 0,-3 5-133 0,2 0-62 16,0-3-32-16,5-6-9 0,-3 4-22 0,4-9 8 0,0-1-37 15,3-4 1-15,1-4 28 0,-2-2-1 16,2 0-66-16,0-2 41 0,0 0-8 0,0 0 34 16,2-4-32-16,7-3 0 0,4-2-59 15,0 1 46-15,3-2-3 0,2 3-137 0,-1 1 156 16,1 0 1-16,2 0-8 0,-1 5 6 0,-3-1-8 15,1 2-32-15,-2 0 31 16,1 0 26-16,-4 0-3 0,-4 0-22 0,3 8-7 0,-3-1 148 16,-3 3-68-16,-1 3-33 0,-2 0 230 15,-1 2-118-15,-1 2-57 0,0 0 375 0,0 4-419 16,0 1-13-16,0 3-1 0,0-3 9 0,0 6 41 0,3-1-24 16,1-1-1-16,1 0-24 15,1 0-35-15,-3-3 43 0,3 5-8 0,-3-4-147 0,0-1 74 16,-1 0 36-16,0-3 0 0,-2-1-235 15,0-2 114-15,0-4 74 0,-2-2-5 16,-6-2-385-16,-1-1 189 0,-2-4 101 0,-3-2-300 0,0-2 209 16,0 0 105-16,-2-8 52 0,2-15-155 0,1-6 96 0,-2-11 60 15</inkml:trace>
  <inkml:trace contextRef="#ctx0" brushRef="#br0" timeOffset="5607.7">17064 6688 950 0,'-9'-14'0'0,"-2"5"0"0,4 5 0 0,2 2 0 0,-1 1 0 0,3 1 0 0,-1 0 0 0,2 0 183 0,2 0-80 0,0 3-34 15,0 4-1-15,2 3 48 0,5 0-42 0,4 1-12 16,-1 1-8-16,1 4-260 0,-2 0 119 0,0 3 61 16,-2-2-471-16</inkml:trace>
  <inkml:trace contextRef="#ctx0" brushRef="#br0" timeOffset="5734.88">17035 6924 1190 0,'-12'4'0'16,"-2"-3"0"-16,3 2 0 0,0-3 0 0,1 0 0 0,1 0 0 0,2 0 217 0,2 0-83 0,0-3-55 15,3 2 235-15,2-3-141 0,0-4-70 0,12-1-226 0,6-1 85 16,7-1 32-16,-1-2 0 0,4 2 38 0,1-2-233 16,3 2 117-16,-2-1 66 0</inkml:trace>
  <inkml:trace contextRef="#ctx0" brushRef="#br0" timeOffset="6511.8">17541 6470 1207 0,'-3'-17'0'0,"2"13"0"0,1 2 0 0,4-4 0 0,9-3 0 0,0-1 180 0,4 1 130 15,2 0-139-15,-1 0-69 0,3-1 111 0,0 1-90 0,1 1-37 16,8-1 2-16,-3-1-27 0,-3 3-1 0,-3 1-27 16,-3 1-280-16,-2 1 149 0,-1 2 61 0,-6 0-339 15,-1 0 204-15,-6 2 103 0,-2 0 5 16,0 0-332-16,-9 10 168 0,-5-1 98 15,-5 1 48-15,1 0-70 0,-2 1 51 0,2-1 38 16,1-2 0-16,2 1 59 0,-2 0-1 0,4 1-27 16,1 1 159-16,1 0-76 0,0 3-42 0,1 1 254 15,1 0-142-15,2 2-76 0,-5 5 10 0,1 2 230 16,-1 1-103-16,0 1 29 0,-1-2-90 16,-3 0-43-16,4-6-15 0,-4 3-8 0,3-5 11 15,2-2-34-15,3-7 32 0,3-1-32 0,1-4 9 0,4-2-8 16,0 0 0-16,0-4-23 15,9-13 23-15,9 2 0 0,-2 0 8 16,7-2-72-16,-6 8 33 16,5-3-1-16,-3 7-35 0,0-1 32 0,-2 4 12 0,-2 2-25 0,-4 0 35 0,-4 6-37 15,1 6 1-15,-7 2 30 0,-1 5-28 0,0 5-16 16,-5-1 35-16,-8 1-40 0,-2-2 37 0,-2-1 1 16,2-2 0-16,-3-2-125 0,0-2 59 15,4-2 26-15,2-7-1 0,1-3-239 16,2-3 112-16,-1 0 58 0,4-3 38 0,5-18-228 15,1-9 132-15,0-10 66 0,0-4-90 0,0-9 82 16,3-11 38-16,3 3-147 0,-2 6 91 0,2-1 49 16,-3 10 76-16,5-6-25 0,-1 18 25 0,1 2 0 15,-2 10 0-15,1 5 285 0,0 7-174 0,5 5-67 16,1 3-39-16,2 2 511 0,3 11-254 0,0 10-66 16,0 7 117-16,5 10-144 0,-4 5-68 0,1 4 317 15,1 6-192-15,-2 1-97 0,-1 0-40 0,1-1 80 16,-2-3-67-16,0-3-35 15,0-3 0-15,-2-5-130 0,0-7 57 0,0 0 23 16,0-6-8-16,-2-9-312 0,-2-2 168 0,-1-5 92 16,-2-6-199-16,-1-1 73 0,-3-3 90 0,-3-3-380 15,-1-11 213-15,0-7 98 0,0-5 62 0,-1-6-104 16,-5 0 79-16,1-2 39 0,-1 0 0 0,0 6 0 16,0-5 39-16,1 12 0 0,-1-2 185 0,1 6-93 15,1 8-45-15,-2 0-32 16,0 5 346-16,1 2-158 0,-4 2-97 0,-3 2 145 15,1 11-104-15,-2 4 7 0,-2 6-51 0,0-1 97 16,0 3-67-16,-2-3-34 0,2 3 0 0,2-7-218 16,-1 3 88-16,4-6 48 0,4-5 25 0,0-3-458 15,4-3 238-15,0-4-480 0,2 0 334 0</inkml:trace>
  <inkml:trace contextRef="#ctx0" brushRef="#br0" timeOffset="6651.94">18003 6053 1490 0,'13'-14'0'0,"-8"9"0"0,7 5 0 0,-3 0 0 0,-1 0 0 0,-3 0 0 0,-1 0 0 0,-1 1 0 0,4 7 166 15,-2-1-67-15,-1 5-24 0,1 3-9 0,1 2-534 16,2 7 247-16,-1 0 123 0</inkml:trace>
  <inkml:trace contextRef="#ctx0" brushRef="#br0" timeOffset="6945.73">18467 6266 1146 0,'0'0'0'0,"0"0"0"0,-2 1 0 0,2 5 0 0,0-1 0 0,0-1 95 0,-1 5-32 0,-4 0 53 16,3 1-33-16,0 3-30 0,0 0 1 0,1 1-373 15,-1 2 176-15,-4 3 88 0,-1-2 52 0,-7 3-451 16,0-1 222-16,-4-1 110 0,-4-4-29 15,0-3 69-15,3-1 82 0,-8 2-34 16,7-7 34-16,-1-1 0 0,2-1 0 0,10-3 286 16,0 0-176-16,2 0-68 0,7 0-37 0,0 0 425 0,3-2-185 15,17-7-118-15,7 2 244 16,5-3-174-16,9-1-81 0,-1 2-42 0,-1 3-2 16,-5 1-39-16,5 0 8 0,-1 1-8 0,-2 3-172 15,-6-1 86-15,-7 2 43 0,-3 0-196 16,-3 0 128-16,-6 9 51 0,-4 5 30 0,-5 0-576 0,-2 2 246 15</inkml:trace>
  <inkml:trace contextRef="#ctx0" brushRef="#br0" timeOffset="7095.36">18365 6545 1754 0,'-15'5'0'0,"2"5"0"0,6 2 0 0,1 2 0 0,2-1 0 0,1 2 0 0,3 0 0 0,-2 2 0 0,2 2 129 16,0 0-39-16,2-1-33 0,7 0-181 0,0 0 79 15,3 0 39-15,-1-4 0 0,0-1-195 0,2-4 114 16,-2-1 59-16,3-5 31 0,-3-3-555 0</inkml:trace>
  <inkml:trace contextRef="#ctx0" brushRef="#br0" timeOffset="7342.72">18533 6610 297 0,'7'-22'0'0,"-3"1"0"0,-3 10 0 0,3 1 0 0,0 5 0 0,0 2 430 16,-2 0-199-16,0 3-99 0,2 0 51 0,-3 8-66 15,-1 9 48 1,0 7-13-16,-1 4-60 0,-15 10-145 0,-2 1 43 15,-1-5 29-15,-8 11-8 0,1-7-139 16,0-3 80-16,-8-1 40 0,-2-2 1 0,1-5-51 16,-10-1 41-16,5-9 4 0,4-6 1 0,1-6 102 15,5-2-41-15,9-3-52 0,-1 0 370 0,8 0-180 16,5 0-86-16,4-3-39 0,3 0 369 16,2-7-191-16,14 2-108 0,18 3-50 0,7 1 182 15,11 2-116-15,14 1-58 0,-12 1-20 0,19 0-16 16,-7 0-21-16,-2 5 0 0,-2 2 157 0,1 4-439 15,-7-4 227-15,3 4 24 0,-3 2-601 0,-3 2 308 16,-4 2 151-16,-6 5 83 0</inkml:trace>
  <inkml:trace contextRef="#ctx0" brushRef="#br0" timeOffset="7487.34">19430 7093 1523 0,'0'-7'329'0,"0"6"-152"0,4 1-72 0,3 0-36 0,-3 0-60 16,-2 0 24-16,1 0 8 0,-3 0-8 0,0 0-299 16,0 0 149-16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4T05:09:03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15073 4042 938 0,'-15'0'0'0,"3"0"0"0,0 0 0 0,4 0 0 0,3 1 0 0,0-1 0 0,0 0 0 0,3 2 0 0,0-2 96 0,2 0-32 0,0 1 114 15,0-1-77-15,0 0-34 0,0 0 0 0,0 0 44 16,0 0-39-16,0 4 9 0,0 0-49 0,2 0 29 15,0 4 0-15,6-3-28 0,-2 3 0 0,1-3 34 16,2 4-7-16,1-3-27 0,-3 0 11 0,2 1-11 16,0-1 0-16,0 0 25 15,0 0-25-15,2-1 0 0,-1-1-1 0,1 2 32 16,1-1 0-16,0-1-23 0,1-1-8 0,3 2 39 16,-2-1-40-16,4-1 1 0,1 1 0 0,1-3 52 15,4 1-30-15,1 1 0 0,1-3 20 0,0 0-21 16,2 2 1-16,-3-2 7 0,8 0-30 15,-1 0 1-15,0 0 0 0,0 0 6 0,2 0-6 0,4 0 8 16,9 0-8-16,0 0 14 0,-1-2-14 0,4-6-1 16,-2 3-32-16,3 0 41 15,2-6-8-15,-3 4-69 0,3 1 34 0,-2 1-8 16,2-3 40-16,-1 2-36 0,4 0 6 0,-1 3 0 16,1-3 22-16,3 2-61 0,6 1 27 0,-8-1-10 15,14 0 13-15,-2 0 24 0,2-5-14 0,7 3 5 16,-2 3 25-16,-11-1-26 0,15 0-4 0,-11 2-34 15,-3 0 39-15,-5 0-1 0,-6 2 1 0,0 0-35 16,0 0 35-16,-4 0-1 0,-1 6 0 16,-3 0-53-16,-4-1 25 0,-8-1-6 0,3 4 15 15,0-5-25-15,-4 4 10 0,0-6 0 16,-1 3 39-16,-3-2-22 0,-1-2-6 0,-1 1 5 16,-8-1 1-16,1 0 0 0,-4 0 1 0,-4 0 3 15,-2 0-1-15,-3 0-2 0,-2 0 5 0,-3 0 14 16,-1 0-15-16,0 0-4 0,-2 0 6 0,0 0-1 15,0 0-1-15,0 0-1 0,0 0-27 0,0 0 2 16,-6 0 23-16,1 0-344 16,-5-1 159-16,3-4 83 0,-1 3 23 0,1-1-412 15,1-1 233-15,0 4 118 0,1-3 59 0,1 1-217 16,0 2 130-16</inkml:trace>
  <inkml:trace contextRef="#ctx0" brushRef="#br0" timeOffset="228.38">17969 3889 1203 0,'4'-12'0'0,"2"-1"0"0,3 5 0 0,3 0 0 0,8-2 0 0,1 3 0 0,-1 3 0 0,6 0 171 15,1 4-69-15,1 0 278 0,0 0-174 0,-2 12-86 16,-3 1-36-16,6 3 169 0,-9 4-110 0,1-2-55 16,-5 1-28-16,1 2 46 0,-8-2-29 0,3 1-8 15,-5 2-36-15,-3 1-19 0,-2-3 19 0,-2 7-1 16,-4-7-64-16,-15 8 27 0,-3-3 1 0,-12 3-154 15,-2 0 96-15,-5-5 47 0,-8 2 22 0,-8 2-407 16,2-4 171-16,-5-2 109 0,-2 0 14 0,2-3-428 16,8-4 242-16,-2 0 134 0</inkml:trace>
  <inkml:trace contextRef="#ctx0" brushRef="#br0" timeOffset="1371">15836 2314 350 0,'1'-10'0'0,"-1"0"0"0,0 2 0 0,0 3 0 0,0 2 64 0,0 0-22 0,0-4-1 16,0 3-15-16,0 0 149 0,-1 1-71 0,-1 1-36 15,2 0 0-15,0 1 43 0,0 1-30 0,0 0-27 16,0 0 0-16,0 0-21 0,0 0-1 0,0 0-22 15,0 0 7-15,0 3 16 0,0 6 0 0,0 2 20 16,0 2 0-16,0 1-20 16,0 1 8-16,0 2 6 0,0 2-14 0,2 1 0 15,-2 1 0-15,0 1 24 0,0-3 8 0,0 5-20 16,1 1-9-16,-1 0-3 0,0 1 0 0,0 1 24 16,0 1-16-16,0 3-8 0,0 1 0 0,0 4 30 15,-3 2-30-15,-3 5 0 0,1-8 8 0,-2 14 13 16,0-3-1-16,0 2-20 0,0-3 0 0,-1 4 8 15,2-5 0-15,-3 8-9 0,3-5-22 0,3 0-1 16,-1-1 24-16,1 2-46 0,1-5 30 16,-1 10-9-16,3-7 15 0,0 2-50 15,0-2 22-15,0 2 0 0,0-9 21 0,0 10-21 16,0-8-12-16,3 1 32 0,-1-1-16 0,1-2-20 16,-1-4-7-16,0 11 35 0,0-4-40 0,-2-2 38 15,0 2-6-15,0-1-11 0,0-3 13 0,0 1 0 16,0 0-3-16,-4 5 43 0,-1-11-40 0,-2 7 1 15,0 0-1-15,0-3 30 0,-3 6 2 16,2-1-30-16,-1-1 6 0,2-2 54 16,0 10-23-16,-2-8 0 0,4 1-24 0,1 1-2 15,2-9 9-15,1 3-48 0,1-1-2 0,0-2 42 16,0-4 3-16,0 0-101 0,0-4 44 0,0-3 25 16,1-1-15-16,1-2-29 0,0 1 21 0,-2-2 0 15,0-3 13-15,0 0-14 0,0-1 10 0,0-1-14 16,0-2 19-16,-2 1 5 0,-3-2-9 0,-1 0-34 15,-2-1 1-15,1 0 37 0,1-3-2 0,1 1-145 16,1-5 67-16,-2 2 28 0,2-5 3 0,1 0-171 16,1 0 106-16,-2-3 51 15,4-13 27-15,0-5-160 0,0-11 97 16</inkml:trace>
  <inkml:trace contextRef="#ctx0" brushRef="#br0" timeOffset="1637.29">16002 2054 659 0,'-5'-3'0'0,"-4"0"0"0,2 3 0 0,1 0 0 0,-2 0 0 0,-3 5 0 0,0 4 110 0,-4 4-43 16,-4 6-1-16,-2 5 1 0,-5 7-34 15,3-2 8-15,-7 11-79 0,5-3 36 0,0 2-1 16,6-8 36-16,2 1-234 0,4-6 121 0,4-2 50 16</inkml:trace>
  <inkml:trace contextRef="#ctx0" brushRef="#br0" timeOffset="1808.94">15933 2081 1236 0,'2'0'0'0,"0"0"0"0,2 0 0 0,4 0 0 0,1 0 0 0,3 0 0 0,0 3 107 0,1 5-29 0,3 2 112 16,2 0-78-16,5 6-40 0,-1-3 0 0,1 2 33 15,1 4-27-15,2-1-9 0,1 3-36 0,-1 2-299 16,1 3 150-16,1 0 74 0,-3 2-523 0</inkml:trace>
  <inkml:trace contextRef="#ctx0" brushRef="#br0" timeOffset="3383.71">15774 2839 162 0,'2'-1'0'0,"-2"-5"0"0,0 2 0 0,0 1 0 0,0-2 134 0,0 2-51 0,0-4-16 0,0 4-9 0,0-2-25 16,0 2 49-16,0 0-24 0,0 0 0 0,0 1 19 15,0-2-45-15,0 2 1 0,0 0 23 16,0-3-24-16,0 4 1 0,0-2 29 15,1 0-29-15,1 1-1 0,0-1 1 0,3 0 0 0,-4-1 0 16,3 0 44 0,-2 0-8-16,2 1 10 0,-1-1-23 0,1-1-1 0,-2 2-22 0,1-1 8 0,1 0 24 15,1 1-32-15,-2-1 0 16,3 0-19-16,-3 1 19 0,3-1 8 0,-1 0-16 16,3-1 8-16,0 0-1 0,1 0-13 0,3 1 14 15,-3 0 8-15,2 1-9 0,1-2-8 0,-2 3 8 0,0-1 0 16,3 0-7-16,-4 2 13 0,0-2-9 0,3 0 1 15,-1 2-2-15,0-1 9 16,1 2-7-16,1 0 8 0,-1 0-7 0,2 0 0 0,2 0 0 16,0 0 0-16,3 0 13 0,-1 0-5 15,3 0-8-15,0 0 1 0,-1 0-10 0,1 2 10 16,0-1-1-16,1 5 9 0,-1-4-35 16,2 3 25-16,2-3 0 0,-7 3 0 0,5 1-8 0,-2-1 15 15,-1-1-9-15,1 2-36 0,-2-3 35 0,-3 3 0 0,1-2-17 16,0 2 23-16,-2-1-9 15,2-2 2-15,-2 5-22 0,2-2 20 0,-2 0-2 0,0 1 11 16,2 1-11 0,-1-2 1-16,2 1 16 0,-2 0-15 0,1-1 4 0,1 1-6 0,0 1 6 15,-1-2-5-15,0 1 2 0,0 2-9 16,-1-3 15-16,2 1-7 0,-2 0 2 0,0 3-37 16,0-3 35-16,1 1-1 0,1 2-40 15,-4-1 16-15,4-1-3 0,-4 1 24 0,2 0-45 0,-4 1 0 16,3 1 39-16,-2 0 0 0,0-2-28 0,1 4 0 0,-3-3 18 15,2 3 4-15,-2-1-8 16,2-1 23-16,-1 3-21 16,-1-4 2-16,0 3 14 0,0 0-14 0,0-3 0 0,1 1 0 15,-1 2 25-15,0-1-23 0,-1-1 4 0,1 2-17 16,0 0 17-16,1 0 0 0,-1 1-2 0,-2-1-32 16,3 0 31-16,-3 2 0 0,0-1-29 0,1-1 26 15,-1-1 1-15,0 1-13 0,-2 0 11 16,4 1 0-16,-4-1 1 0,0-1-3 0,0 2 0 0,0-3-1 15,0 4 33-15,-1-5-31 0,-1 1 1 16,0 2-9-16,2 1 9 0,-2-4 0 16,1 2 0-16,-1-1 2 0,-1 0 17 0,2 2-17 0,-2-1-3 15,1-1 3-15,1-1-1 0,-2 1 2 16,-1-2 0-16,3 0 0 0,0 3-10 16,-2-3 8-16,1 3 0 0,-1-4-1 0,1 1-17 0,1 3 17 15,-2 0 0-15,2-1-12 16,-1 0 11-16,-1 1 0 0,-1-3-12 0,1 6 11 15,-2-2 0-15,2 1-1 0,-3-2-10 0,4 2 9 0,-3-1 2 16,0 2-28-16,1-2 1 0,-1 2 23 16,2 0-21-16,-1 0 19 0,-1 0 1 0,2 1-4 15,-1-4-10-15,2 3 11 0,-3-1 1 0,2-1-5 16,-3-1 2-16,1 2 1 0,0-3 1 0,2 0-4 0,-3-1 4 16,1 1-3-16,0 0 3 15,0-1 1-15,0 0-5 0,0-2 5 0,0 0-1 0,-2 0-2 16,2 0 13-16,0-6-11 0,-2 3 0 0,2-4-3 15,-2 1 3-15,0 1-1 16,0-3 1-16,0 0-22 0,0 0 0 0,0 0 19 0,0 0-41 16,0 0 15-16,0 0 3 0,0 0-32 15,0 0 24-15,0-3-7 0,0 0-417 16,0-3 208-16,-2-3 116 0,0 1 54 0,2 0-582 0,-2 3 318 16</inkml:trace>
  <inkml:trace contextRef="#ctx0" brushRef="#br0" timeOffset="10632.01">15772 4182 14 0,'0'0'0'0,"0"2"0"0,0 0 0 0,0-1 0 0,0 1 0 0,0-2 0 0,0 0 0 0,0 0 0 0,0 0 2 0,0 0-1 0,0 0 35 15,0 0-1-15,0 0-29 0,0 0 0 0,0 0 27 16,0 0-1-16,0 0-21 16,0 0-1-16,0 0 50 0,0 0-22 0,0 0-1 0,0 0-22 0,0 0 44 15,0 0-32-15,0 0-8 0,0 0 2 16,0 0 0-16,0 2 7 0,0-2 29 15,0 0-3-15,0 0-30 0,0 0 0 0,0 2 30 16,0-2 1-16,0 0-22 0,0 0-4 0,0 0 61 16,0 0-26-16,0 0-1 0,0 0 6 0,0 0 7 15,0 0-43-15,0 0-1 0,0 0 35 0,0 0-35 16,0 0 1-16,0 0 14 0,0 0-14 0,0 0-1 16,0 0 1-16,0 0 2 15,0 0-2-15,0 0 8 0,0 0-9 0,4-2 0 16,3-2 1-16,1-2 0 0,-2-1 0 0,-1 0-13 15,2 2 13-15,-3-1 0 0,2 3-13 0,-2-2 13 16,-2 3-3-16,0 1-11 0,-1-1 11 0,-1 0 0 16,2 2-3-16,-2 0-23 0,0 0 23 0,2-2 8 15,0 0-10-15,3-3-1 0,4-3 0 0,-2 0 2 16,2 1-4-16,-2 0 14 0,3-4-9 0,-1 1-1 16,0 0-36-16,3 1 1 0,-3-1 39 0,1 1-36 15,1 0 26-15,-1-1 2 16,-1 2-5-16,1-2-13 0,1 0 18 0,-2 1-3 15,4-3-5-15,-2 1-7 0,4-1 5 0,0-2 5 16,0 1-24-16,6-5-4 0,-2 4 25 0,-1-2 0 16,3 0-30-16,-5 3 0 0,2-3 27 0,1 2-23 15,-3-1 19-15,2 0 1 0,-2 0-6 0,3-4 33 16,-1 6-28-16,0-7 0 0,1 5-3 0,-3-3 3 16,5 1 0-16,-1-2-1 0,1-1 6 0,0-1-11 15,2-1 9-15,2 0-20 16,-3-2 1-16,0 2 16 0,1 0 3 0,-3-1-36 15,1 0 30-15,0 1 1 0,-3 2-5 0,0-3-9 16,-2 4 10-16,3-2-1 0,-1 0 1 0,-2 1 17 16,1 0-17-16,2-1 0 0,-4 0 0 0,5-1 10 15,-1 1-9-15,0-3 26 0,0 5-25 0,2-2 0 16,-4 4 4-16,5-5 27 0,-1 3-29 0,2 0 3 16,-4 0-2-16,0 1 2 0,-2 0 2 0,4-3-1 15,-4 6-2-15,-1-5-25 0,0 5 25 16,-2-2 0-16,2 0-15 0,0-2 13 15,0 3 2-15,0-1-3 0,0 1-28 0,0-1 25 16,0 3 4-16,0-3-21 0,1 3 18 0,0 0-4 16,-2-1 3-16,1 1 14 0,2 2-14 0,-4-3-1 15,6 1 1-15,-3 1 29 0,-3-1-28 0,4 2 2 16,-2-1-2-16,0-1 11 0,0 1-10 0,0 0 4 16,-2 2-19-16,2-2 17 0,-2 1 0 0,2-1-30 15,-2 2 28-15,2 0 0 16,-2-1 0-16,2 2-16 0,-2-2 15 0,2 0-3 15,-1 1 2-15,0-2 15 0,-2 2-16 0,-1-1-1 16,2-2 2-16,-1 1 26 0,-1 0 1 0,-1 0 0 16,0-1-24-16,-1 1 4 0,1 1-4 0,-2 1 27 15,1 0-1-15,-1 2-17 0,-4 3-4 0,3-1 17 16,-2 0-15-16,0 0 4 0,1 2-4 0,-2-1-23 16,2-1 0-16,2 1 25 0,0-3-32 0,0 1 27 15,1 1 1-15,-1-2-4 16,2 0-11-16,-1 2 11 0,1-2 1 0,0 2-32 15,-1-1 30-15,-3 1-4 0,2 1 4 0,-1-1-23 16,0 2 21-16,-4 2-3 0,1-1 3 0,-3 3-41 16,1-1 39-16,-1-1-3 0,0 3 3 0,0 0-28 15,-2 0 26-15,0 0-4 0,0 0 7 0,0 0-8 16,2 0 3-16,-2 0 28 0,0 0 0 0,3 0-28 16,-2-2 1-16,-1 2 67 0,2 0-31 0,-2 0 6 15,0 0-36-15,0 0 42 0,2 0-37 0,-2 0 13 16,0 0-11-16,0 0 5 15,0 0-2-15,0 0 1 0,0 0-1 0,0 0 5 16,0 0-5-16,0 0-11 0,0 0 11 0,0-2-4 16,0 2 3-16,0 0-86 0,0-1 41 0,0-2 16 15,0 0 0-15,-2-1-440 0,-6 3 219 0,-3 1 85 16,-5 0-647-16</inkml:trace>
  <inkml:trace contextRef="#ctx0" brushRef="#br0" timeOffset="16826.96">16991 2107 339 0,'0'-5'0'0,"0"-7"0"0,0 6 0 0,0 3 0 0,-2-3 0 0,-3 0 164 0,2 2-66 15,1 1-24-15,-4 0 62 0,3-2-51 0,-1 2-19 16,1 1-7-16,-2 1 22 0,-2 1-17 0,0 0-7 16,-2 0-24-16,0 0-25 0,-1 8 0 0,-1 1 25 15,-3 1-11-15,1 5 11 16,-1-2 0-16,0 4 11 0,-2 1-11 0,-2 0 0 16,6-1 8-16,-9 5 22 0,0 3 0 0,-4 3-31 15,1 4 1-15,-4 3 39 0,-2 7 9 0,-4 0-48 16,-8 12-1-16,3-2 8 0,0 0-7 0,0 1 0 15,2-4 21-15,-6 9-21 0,13-15-1 0,-1 7 32 16,2-6-32-16,5 0 1 0,5-5 8 0,-2 6-20 16,4-6 12-16,6-5 0 15,-1 0-1-15,3-2-45 0,2-4 32 0,2 1-14 16,1-7 27-16,0-1-79 0,1-4 36 0,1-4 12 16,-1-2-38-16,1-2 19 0,0-3 0 0,1-2-126 15,-1 0 74-15,-2-4 22 0,-1 0 22 0,-3 0-239 16,2 0 120-16,-1 0 43 0,1-4 36 0,3-6-310 15,-1 1 164-15,0-2 93 0,2-1 44 0,1-1-239 16</inkml:trace>
  <inkml:trace contextRef="#ctx0" brushRef="#br0" timeOffset="17081.75">16050 3055 760 0,'0'0'0'0,"0"0"0"0,0 0 0 0,0 0 0 0,0 0 0 0,0 0 0 0,0 6 0 0,0 1 114 0,0 6-32 15,0 2-9-15,0 3 185 0,0 2-112 0,0 5-57 16,0 0-28-16,0-6 92 0,0 6-64 16,0-1-28-16,0-3 0 0,0 0-5 0,2-2 0 0,-1-4 20 15,1 2-9-15,-2-7-34 16,0 1-1-16,0-2 30 0,0-6 0 0,2 1-21 16,-2-2-8-16,2-2 57 0,6 0-28 0,3 0 0 15,8-6-30-15,3-10 94 0,8-9-51 0,2-3-21 16,5-3 0-16,2-2-239 0,4-7 109 0,-3 1 63 15,1 0-524-15,-2-5 269 0,-4 3 135 0,-1 2-301 16,-2 2 201-16</inkml:trace>
  <inkml:trace contextRef="#ctx0" brushRef="#br0" timeOffset="17456.58">17188 1676 971 0,'0'-3'0'0,"0"-1"0"0,0 3 0 0,0-2 0 0,0 1 0 0,0 2 0 0,0 0 0 0,0 0 0 0,0 0 0 0,0 0 264 0,0 0-108 0,0 13-65 15,0-3 77-15,1 3-68 16,-1 6-34-16,0 0-7 0,0 3 9 0,-1 6-36 16,-7-1 1-16,-1 1-28 0,1 0 0 0,1 3 28 15,3-7 8-15,-1 6-156 0,3-4 73 0,0-5 38 16,2 0-291-16,0-3 153 0,0-6 43 0,0-2 50 15,0-4-302-15,0-2 160 0,0-4 79 0,2 0-138 16,1-10 100-16</inkml:trace>
  <inkml:trace contextRef="#ctx0" brushRef="#br0" timeOffset="17751.97">17113 1541 328 0,'-4'-20'-164'0,"-4"5"82"0,4 1 41 0,3 4 41 0,-1-3 404 16,2 1-166-16,0 1-102 0,3 0-43 0,11 4 94 15,6-4-77-15,7 6-39 0,1 0 1 0,4 3 170 16,1-1-92-16,3 3-62 0,-1 0 77 0,0 5-66 16,-5 8-33-16,0 2 29 15,-8-1-23-15,5 9-8 0,-6 0-32 0,-7 1 13 16,-2 4-12-16,-5 3-1 0,-5 0 9 0,0 5-39 16,-2-3 31-16,-2 4 0 0,-9-3 0 0,-4 1-38 15,-5-4 46-15,0 2-44 0,-1-5 6 0,-1-3 0 16,-2-3 11-16,-2-1-89 0,-1-6 46 0,1-1 22 15,-3-2-17-15,1-5-160 0,2-1 85 0,-2 0 49 16,6-3 9-16,-1-1-233 0,4 1 110 0,4-2 68 16,4-1-69-16,1 0 67 15,5 0 24-15,3 0 8 0,0 0-193 0,2 0 113 16,0 0 57-16,7 0-241 0</inkml:trace>
  <inkml:trace contextRef="#ctx0" brushRef="#br0" timeOffset="18015.26">17499 1820 798 0,'8'0'0'0,"-2"-6"0"0,-2 4 0 0,1 0 0 0,-1 0 0 0,-1 1 0 0,1-1 0 0,-2 2 393 0,0 0-180 0,2 0-91 0,-2 0 260 0,2 7-167 16,-2 4-95-16,-1 5-43 16,1 2 81-16,0 2-62 0,-2 6-31 0,0-4 125 15,0 8-83-15,0-4-37 0,0 0 0 0,0 0-8 16,0-5-29-16,0 3 8 0,0-2-9 0,0-4-50 15,0-1 25-15,2 0 0 0,0-7 26 0,-2 1-64 16,1-4 29-16,1-3-52 0,-2-3 43 0,0 2 1 16,0-3-1-16,0 0-167 15,0 0 90-15,0-8 23 0,2-3 30 0,-2-2-357 16,0-1 180-16,0 0 81 16,0-2 54-16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4T05:10:09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8015 4507 634 0,'0'0'0'0,"-1"0"0"0,-6 0 0 0,4 0 0 0,1 0 0 0,-2 0 0 0,2-2 114 0,-1 0-41 0,3 1 0 16,-3-2-40-16,3 2 94 0,0-4-52 0,0 3 1 15,0-1-22-15,0-1 0 0,0 4-13 0,0-3 40 16,0 1-25-16,0 2 1 15,0 0-25-15,0 0 93 0,3 0-38 0,-3 0-31 16,0 0 0-16,0 0 122 0,0 0-72 0,0 0-37 16,2 2 139-16,-1 1-92 0,1-3-41 0,2 0 60 15,1 2-50-15,2-2-27 0,-3 0 9 0,3 0 134 16,-2 0-84-16,1 0-42 0,-1 2-22 0,3 1 103 16,0-3-53-16,-2 1-39 0,2 0-1 0,-1-1 199 15,3 4-262-15,3-4 0 0,0 0 0 0,1 0 0 16,0 0 0-16,4 0 0 15,1 0 0-15,-1 0 0 0,3 0 0 0,0 0 0 16,1 0 0-16,-1-4 0 0,0 3 0 0,0 0 0 16,0 1 0-16,0 0 0 0,-2 0 0 0,2 0 0 15,1 0 0-15,-5 0 0 0,1 0 0 0,-1 0 0 16,1 0 0-16,-4 0 0 0,2-3 0 0,-4 1 0 16,-1 0 0-16,-1-3 0 0,-2 3 0 0,-3-2 0 15,3 2 0-15,-8 0 0 16,2 0 0-16,0 2 0 0,-2 0 0 0,0 0-298 15,0 0 216-15,0 0 26 0,0 0-138 0,-2 0 85 16,-6 0 38-16,1 0-312 0,-2 0 175 0,1 0 88 16,0 0 35-16,-1 0-217 0,2 0 134 0,-2 0 68 15,-3 0 33-15,1 0-496 0,-3 4 256 0</inkml:trace>
  <inkml:trace contextRef="#ctx0" brushRef="#br0" timeOffset="213.49">8135 4736 1732 0,'-9'4'0'0,"3"0"0"0,0 0 0 0,3-3 0 0,0-1 0 0,3 0 0 0,0 0 0 0,0 0 0 0,0 0 282 0,0 0-117 0,0 0-70 0,9 0 228 16,-2 0-145-16,0 0-73 0,-1 0-36 0,1 0 29 16,-1 0-37-16,2 0-1 0,-3 0-27 0,1 0-33 15,-1 6 1-15,0 1 40 0,0 3-317 0,1-1 154 16,-1 3 78-16,-1-5-534 15,3 0 253-15,1 0 159 0,-2 2 8 0,3-4-404 16,-2-1 264-16</inkml:trace>
  <inkml:trace contextRef="#ctx0" brushRef="#br0" timeOffset="616.93">8499 4605 35 0,'6'-6'0'0,"0"2"0"0,-3 2 0 0,2 0 0 0,-4 0 559 15,1 2-263-15,1 0-123 0,-3 0 198 0,0 0-169 16,0 0-85-16,0 0 17 0,0 4-50 0,-3 6-18 16,-5 1-8-16,-1 4-186 0,-4 0 80 0,-2 5 41 15,-2 0-1-15,2-1-149 0,-8 3 90 0,1 1 51 16,-1-1 24-16,-3-1-79 0,-2-1-7 0,0 1 48 16,-2-4-98-16,-3 0 56 0,1-2-22 0,2-3 185 15,1 0-68-15,2-5-34 16,-2 3-5-16,8-4 249 0,2-3-112 0,2 1-64 15,5-4-6-15,5 0 279 0,2 0-137 0,-1 0-81 16,6 0-39-16,0 0 95 0,0 0-67 0,0 0-26 16,11-4 110-16,2-2-75 0,6 1-39 0,3 2 107 15,2-4-73-15,-3 6-28 0,10-3-8 0,-2 1 33 16,0-1-35-16,1 3-1 0,0-3-25 0,2 3-48 16,1 1-1-16,-2 0 41 0,1 0-1 15,-2 0-193-15,-8 0 105 0,5 1 40 0,-7 8-151 0,-1-4 71 16,-2 2 56-16,-6 1-374 15,-2-2 186-15,0-2 90 0,-6 3 52 0,1-3-221 16,-2-2 137-16,-2 0 69 0,0-2 25 0,0 1-213 16,0-1 127-16,-7 0 65 0,-4 0 32 0,2 0-308 15,-3 0 162-15</inkml:trace>
  <inkml:trace contextRef="#ctx0" brushRef="#br0" timeOffset="852.25">8323 4657 1055 0,'-11'-11'0'0,"2"0"0"0,1 5 0 0,0 0 0 0,3 3 0 0,-1-1 0 0,4 2 0 0,-4 2 583 0,3 0-275 0,0 0-137 15,3 6-62-15,0 9 350 0,0 2-214 0,0 8-106 16,0-2-53-16,0 8 223 0,0 0-130 0,3 3-77 16,0 2 248-16,3 2-350 0,-4-1 0 0,4 8 0 15,-3-11 0-15,3 9 0 0,-2-4 0 16,-1-3 0-16,3 8 0 0,-1-6 0 15,-4-1 0-15,1 8-468 0,0-4 265 0,-1 0 54 16,1-5 79-16,0 4-634 0,-2-6 327 0,0-5 176 16,0-8-437-16,0 0 303 0</inkml:trace>
  <inkml:trace contextRef="#ctx0" brushRef="#br0" timeOffset="1294.58">8792 4524 608 0,'0'-6'0'0,"0"-1"0"0,0 1 0 0,0 3 0 0,0-2 0 0,-2 0 0 0,2-1 243 0,0 1-106 0,0-1 338 15,0 2-225-15,0-1-109 16,0 1-54-16,8 0 227 0,5 2-140 0,3 1-63 15,2-2-43-15,6 1 57 0,3 1-47 0,5-1-22 16,1 0-1-16,5 0 92 0,-3 1-61 0,2-2-26 16,-3 1-93-16,-4 0 34 0,-7 1-1 0,2 1-206 15,-4-2 115-15,-5 2 62 0,-3 0 31 0,-3 0-381 16,-3 0 165-16,-5 0 103 0,0 0 3 0,1 0-138 16,-3 0 107-16,0 0 53 0,-10 0 26 15,-3 0-307-15,-3 0 171 0,0 0 82 0</inkml:trace>
  <inkml:trace contextRef="#ctx0" brushRef="#br0" timeOffset="1643.42">9031 4455 817 0,'-6'3'0'0,"1"-1"0"0,1 0 0 0,2 0 0 0,2 0 0 0,-1-2 0 0,1 1 0 0,0 5 165 16,0 0-57-16,0 1 265 0,0 4-171 0,0 1-84 16,0 3-42-16,0 2 28 0,-7 0-27 0,0 4-8 15,-4 2-36-15,-1-4-170 16,1 4 85-16,-3-3 42 0,1-2 30 0,-3 0-129 15,1-5 71-15,-2-1-165 0,3-5 101 0,-3-1 63 16,1-4-29-16,1-2 24 0,6 0-17 0,-4 0-1 16,5 0-7-16,0 0 287 0,3 0-136 0,4 0-46 15,-2 0-31-15,1 0 284 0,2 0-127 0,0 8-77 16,0 3 6-16,0 4 53 0,0 4-56 0,2 5 58 16,1 1 10-16,-2 1-62 0,0 3-23 15,1-1 98-15,0 1-68 0,0 1-34 16,1-1 0-16,-3-1-77 0,3-6 30 0,-3 6-8 15,0-6 21-15,0-1-233 0,0 0 117 0,0-4 57 16,0-4 38-16,0-1-186 0,0-3 96 0,0-2-4 16,0-3-376-16,0-1 205 0,0-2 102 0,0-1-210 15,0 0 164-15,0 0 82 0,0-1 42 0,0-10-202 16,0-1 113-16,0-6 69 0,0-4 30 0,0-3-184 16</inkml:trace>
  <inkml:trace contextRef="#ctx0" brushRef="#br0" timeOffset="2088.33">8795 4785 641 0,'3'-13'0'0,"-3"1"0"0,0 5 0 0,0 0 0 0,0 1 0 0,0 0 0 0,2 1 297 15,4-1-132-15,1 3-67 0,7 0 117 0,0 0-83 16,2 2-54-16,4-1 178 0,1 2-112 0,6 0-55 16,-1 0-29-16,4 0 26 0,2 0-31 15,-1 0 0-15,5 0-22 0,0 0-61 16,-1 0 30-16,1 0 9 0,-3 0 22 0,1 0-184 15,-4 0 93-15,-4 0-51 0,-3 0 70 16,-2 0-3-16,-3 0-114 0,-2 0 55 0,-4 0 44 16,-4 0-10-16,-2 0 22 0,0 0 53 0,-4 0-16 15,0 0-14-15,-1 0 188 0,-1 0-93 0,0 0-47 0,0 0 203 16,0 0-115-16,0 0-41 16,0 0-33-16,0 0 103 0,0 0-57 0,0 0-14 15,0 0-8-15,0 0-9 0,0 0-22 0,0 2 0 16,0-1 34-16,0 5 1 15,0-1-35-15,0 1 0 0,0 1 91 0,0 1-45 0,0 3-23 0,0-2 36 16,0 5-34-16,0-1 1 0,0 1-27 16,0 3-32-16,0 1-1 0,0-2 42 15,0 3-8-15,0-3-36 0,0 5 0 0,2-3 35 0,0 2 1 16,4-1-147-16,-5 2 68 0,4 0 20 16,-3-3-241-16,0 3 119 0,-1-3 72 15,1 1 6-15,-2-3-229 0,0 0 133 0,0-3 67 0,0 1-177 16,0-7 122-16,0 2 52 0,0-3 39 15,-5-2-256-15,-2-3 144 0,0-1 70 0,-2 0 37 0,-3 0-148 16,-1 0 96-16,1 0 44 0</inkml:trace>
  <inkml:trace contextRef="#ctx0" brushRef="#br0" timeOffset="2329.23">8976 4796 490 0,'-7'-3'0'0,"1"1"0"0,3-1 0 0,-1 1 0 0,2 1 455 0,0 1-212 0,2 0-105 16,0 0-44-16,0 6 125 0,0 5-92 0,0 4-48 15,0 3-23-15,2 5 155 0,0 0-81 0,3 5-53 16,-3 0-22-16,2-2 12 0,-2 3 0 0,2-3-98 16,-3-3 40-16,1 6-8 0,1-10 32 0,-1 3-237 15,-1-1 119-15,1-3 58 16,1-8 39-16,-2 4-420 0,1-7 175 0,-2-2 110 15,0-3 10-15,2-2-140 0,-1 0 102 0,1-3 63 16</inkml:trace>
  <inkml:trace contextRef="#ctx0" brushRef="#br0" timeOffset="2544.66">9144 4727 236 0,'3'0'0'0,"-1"0"0"0,0 0 0 0,0 0 0 0,0 2 610 15,-1 9-288-15,-1 1-145 0,2 0-64 0,0 4 288 16,3 0-184-16,-2 5-92 0,3 4-47 0,-1-3 78 16,-3 0-54-16,4 6-38 0,-5-1-1 0,1 2 2 15,0-2-1-15,-2 3-110 0,0-5 48 0,0 7-9 16,0-5 40-16,0 0-293 0,0-6 146 0,0-1 74 16,0 0 44-16,0-6-550 15,0-4 228-15,3-5 146 0,0-1 50 0,-3-4-409 0</inkml:trace>
  <inkml:trace contextRef="#ctx0" brushRef="#br0" timeOffset="2730.65">9023 4912 1041 0,'-9'0'0'0,"4"0"0"0,-2 0 0 0,4 0 0 0,1 0 0 0,0 0 0 0,0 0 443 0,2 0-205 0,0 0-94 16,0 0 30-16,4 0-71 0,8 0-35 0,1 5 0 15,-1-4-176-15,2 3 78 0,2-2 28 16,0-1-126-16,-1 2 80 0,0-1 41 0,0 0-1 16,-4 1-396-16,0-1 213 0,-2 4 36 0</inkml:trace>
  <inkml:trace contextRef="#ctx0" brushRef="#br0" timeOffset="2901.22">9052 5042 1314 0,'-6'2'0'0,"1"0"0"0,0 0 0 0,3-1 0 0,1-1 0 0,-1 0 0 0,2 0 61 0,0 0 321 0,7 0-166 16,7 0-96-16,2 0-44 0,1 0 26 15,3 0-35-15,-4 0 0 0,-2 0-162 16,2 3 61-16,-7-1 33 0,3 1-446 16,-3 1 240-16,-3-1 120 0,-1 8 68 0,-5-2-599 0</inkml:trace>
  <inkml:trace contextRef="#ctx0" brushRef="#br0" timeOffset="3152.56">8917 5243 1524 0,'-19'2'0'0,"3"2"0"0,3 1 0 0,6-1 0 0,0 2 0 0,0-2 286 0,6-1-127 0,1 1-55 0,0 2-40 0,8-3 353 0,13-1-193 15,3-2-95-15,7 0 105 0,7 0-92 16,7 0-59-16,-2-4 85 0,0-3-67 0,3 0-34 0,-4 3-1 15,-3 0-26-15,5-2-7 0,-8 4 0 16,1 0 0-16,0 2 155 0,-4 0-495 0,-4 0 255 0,3 0 39 16,-4 4-344-16,-5 2 175 15,0 0 102-15,-2 1-237 0,-4-1 101 0,-2 1 96 16,-4-3-278-16,-4 4 183 0,0-3 91 0,-4 1-342 16,-1 1 208-16,0 1 117 0</inkml:trace>
  <inkml:trace contextRef="#ctx0" brushRef="#br0" timeOffset="3321.07">9985 5310 1959 0,'0'-5'0'0,"0"3"0"0,0-2 0 0,0 1 0 0,0-3 0 0,0-2 0 0,0 1 938 16,0-2-453-16,0-3-226 0,2 1-182 15,0 2-22-15,1 2 9 0,0 1-1224 0</inkml:trace>
  <inkml:trace contextRef="#ctx0" brushRef="#br0" timeOffset="47312.08">2753 13024 497 0,'-5'-12'0'0,"0"1"0"0,2 6 0 0,-2-1 0 0,2-2 71 0,-1 3-39 15,0-3 1-15,-2 1 120 0,4 3-60 16,-1-1-22-16,1 3-8 0,0-1 95 0,2 2-63 0,-1-1-31 16,1-1 37-16,0 3-25 0,0 0-10 0,0 0 7 15,0 0-38 1,0 0-3-16,0 0 1 0,0 0 44 0,0 0-44 0,1 0 0 15,4 0 48-15,2 3-25 0,0 3 1 0,-2 3 36 16,2 0-60-16,-3 4 0 0,0 2 0 0,1 8-1 16,-5 0 32-16,4-1 7 15,-4 8-38-15,1 0 45 0,-1-1-44 0,0 0-1 0,0-3 0 16,2-3-12-16,0-3 12 0,1 0 0 0,-3-3-1 16,6-1 13-16,-2-7-12 0,-1 3 8 0,2-5-9 15,-4-1-31-15,1-2 32 0,1-4 0 16,-2 2-1-16,-1-2 9 0,2 0 6 0,-2 0-14 15,0 0-4-15,0 0 87 0,0 0-41 16,0 0-14-16,0 0 50 0,0 0-39 0,0 0-1 16,0 0-38-16,0 0-16 0,0 0 24 0,0 0-8 15,3 0-100-15,5 0 50 0,3 0-134 0,0 0 183 16,4-2 9-16,2-2-8 0,2-1-82 0,2 1 33 0,6-4-1 16,-2 0-114-16,-5 5 98 15,10-5 34-15,-3 3-10 0,-1 1-28 0,1 2 0 0,-6 0 18 0,1 1-34 31,-3-2 5-31,-2 3 29 0,-2 0 1 0,-4 0 26 16,-1 0 0-16,-4 0-36 0,-1 3 7 0,-4-2 97 0,1-1-47 0,-2 0-22 16,0 0 152-16,-2 0-188 0,-9 0 1 0,-4-5 30 0,0-11-66 15,-4-2 37-15,0-9-1 0,-5-12-190 16,-1-6 105-16,-2-11 52 0,2-3 25 0,-2-1-9 16,7 11-95-16,-2-5 40 0,5 6 38 0,4 2 130 15,5 12-50-15,1 1-25 0,6 5-9 16,-3 3 207-16,4 2-111 0,0 5-57 0,9 1 344 15,5 2-343-15,5 2-31 0,6 4 46 16,0 3 1-16,2 2 1 0,3 2-18 0,3 2-48 16,-1 0 37-16,3 0-8 15,1 12 29-15,-1 0-171 0,-3 3 84 0,3 2 39 0,-4 2 29 0,-2 2-194 16,-2 3 93-16,-8 0 30 16,-2 5 28-16,-3 1-13 0,-2 0-9 15,-7 4 9-15,-4-1 78 0,-1 3-39 0,0 1 0 0,-1 0 158 16,-12-2-91-16,-3-1-37 0,-1 0-22 0,-4-4 191 15,0-2-96-15,-1 0-35 0,0-3-24 0,0-3 121 16,0-3-65-16,7-2-31 0,-2-3 0 16,4 1-33-16,6-3 66 0,2-3 86 0,0 1-185 0,5-3 0 15,0 3 0-15,0-1 0 0,10-2 0 0,5 3 0 0,2-3 0 16,7 3 0-16,0-5 0 0,3 2 0 16,3-2 0-16,-1-1 0 0,2-3 0 0,0 2 0 15,0-2 0-15,1-1 0 0,0 0 0 0,-2 0-355 31,-6 0 324-31,-3 0 22 0,-1 0 0 0,-2 0-11 0,-7-5-10 16,0-5 10-16,-5-3 0 0,-1-4 126 0,-5-4-62 16,0-2-36-16,0 1-11 0,0-7 94 0,-7 2-49 15,-5 1-26-15,1 0 0 0,0 1-39 0,0 4 11 16,1 1 15-16,-2 1 29 0,2 4-313 0,2 5 140 16,3 3 68-16,2 3 30 0,3 0-211 0,0 4 97 15,0 0 64-15,8 5 19 0,10 11-555 16,-1-4 290-16,5 8 157 0,-1-3-459 0</inkml:trace>
  <inkml:trace contextRef="#ctx0" brushRef="#br0" timeOffset="47570.45">3921 13130 1064 0,'2'0'0'0,"-1"0"0"0,1 0 0 0,-2 0 0 0,0 0 0 0,0 0 0 0,0 0 318 0,0 0-143 0,0 3-71 0,0-2-35 15,2 3 338-15,2 4-179 0,-1 3-102 16,3 4-46-16,-1 2 211 0,-1 2-129 0,2 2-64 16,0 1-25-16,-1 5 29 0,0-4-143 0,-2 2 58 15,0-4 15-15,3 1 1 0,-1-3-378 16,-2-2 357-16,-1-6 20 0,1-1 1 0,-3-3-139 16,2-2 69-16,-2-3 44 0,0-2-296 0,0 0 140 15,0 0 38-15,0 0 42 0,0 0 2 0,0-2-297 16,0-6 170-16,0 0 80 0,0-2 41 0,0 3-397 15,0-5 219-15</inkml:trace>
  <inkml:trace contextRef="#ctx0" brushRef="#br0" timeOffset="47789.99">4238 12659 1765 0,'-6'0'0'0,"3"0"0"0,3 0 0 0,0 0 0 0,0 0 0 0,0 0 0 0,-3 0 1119 15,3 0-1054-15,0 0 9 0,0 2-41 0,0 2 17 16,3 2-17-16,2 1-1 0,1 0 1 16,-1 1-395-16,3 2 193 0,0 1 100 0,-5-3 52 0,3 4 24 0,-1 2-781 15,-5-1 388-15</inkml:trace>
  <inkml:trace contextRef="#ctx0" brushRef="#br0" timeOffset="47934.61">4297 13079 1160 0,'-5'0'0'0,"4"0"0"0,1 6 0 0,0-1 0 0,0-5 769 16,0 1-372-16,0 1-182 0,0 0 125 0,0 0-139 15,0 1-85-15,0-3-202 0,1 0 55 16,4 0 31-16,0 0-881 0,0 3 452 0,1 2 226 0</inkml:trace>
  <inkml:trace contextRef="#ctx0" brushRef="#br0" timeOffset="49321.86">4976 12584 612 0,'0'0'0'0,"0"0"0"0,0 0 0 0,0 0 0 0,0 0 0 0,0 0 234 0,0 0-100 16,-1-2 311-16,1 2-385 0,0 0-27 0,1 0 98 15,7 2-49-15,1 5-24 0,4 5-1 0,-1-1-16 0,-2 3 107 16,4 1-57-16,-1-1-29 0,0 2-1 0,0 1 54 16,0-3-33-16,0-1-29 0,0 2 0 15,1-1-52-15,-1-1 0 16,-2-3 31-16,-1 4-80 0,-1-4 36 0,-1 1-280 16,-1-4 269-16,-3-1 27 0,2 2 0 0,-5-4-144 15,1-3 74-15,0 1 19 0,-2-2 25 0,0 0-20 16,0 0 1-16,0 0-18 0,0 0 5 0,0 0-21 0,0-3-593 15,0-9 318-15</inkml:trace>
  <inkml:trace contextRef="#ctx0" brushRef="#br0" timeOffset="49594.67">5402 12379 1509 0,'2'-5'0'0,"0"1"0"0,0 2 0 0,0 2 0 0,-2 0 0 0,0 0 0 0,0 6 0 0,0 7 79 0,-4 4-24 0,0 4 190 0,0 1-98 16,2 8-61-16,-5 2-27 0,2 3 55 16,-3 9-41-16,-2 1 0 0,1 2-32 0,-3 5-5 0,-4 9-4 15,3-2 1-15,-2 5 0 0,0 0 0 16,1-4-25-16,0 10-71 0,4-18 83 16,-1 7 13-16,3-8-38 0,1-3-1 0,1-10 47 15,5 0-8-15,-2-5-29 0,3-9-176 0,0 1 84 16,0-6 48-16,0-6 13 0,0-2-301 0,0-3 143 15,0-4 81-15,0-3 20 0,0-1 27 0,0 0-328 16,0 0 180-16,0-11-256 0,0-12 215 0</inkml:trace>
  <inkml:trace contextRef="#ctx0" brushRef="#br0" timeOffset="49907.37">5515 12597 1374 0,'0'-1'0'0,"0"1"0"0,0 0 0 0,3 0 0 0,8 0 0 0,-1 0 0 0,6 0 407 16,2 1-187-16,5 2-86 0,3-3-54 0,6 0-24 0,10 0 82 15,-4 0-53-15,4 0-25 0,-6 0 7 0,3 0-129 16,0 0-6-16,0 0 51 0,-8 0 24 0,0 0 1 0,-10 0-45 16,-5 1 31-1,-2 7 0-15,-8-3 39 0,-1 5 122 16,-5 1-60-16,0 2-42 0,-5 0 187 15,-8-1-104-15,-8 5-51 0,1-3-27 0,1-1 9 0,-6 2-34 0,-1 1 92 16,2-2-46-16,1 3-69 0,-3 0 23 0,6-2-201 16,-5 6 96-16,3-3 52 0,1-1 27 15,3 1-1-15,0 1-375 0,3-5 182 0,-1 7 99 0,3-5 50 16,-3 2-472 0,5-1 238-16,2-3 120 0,4-2 51 0,2-3 38 0,3-1-415 15,0-1 222-15,3-1 112 0</inkml:trace>
  <inkml:trace contextRef="#ctx0" brushRef="#br0" timeOffset="50111.71">6099 12894 1832 0,'0'0'0'0,"0"0"0"0,0 0 0 0,-7 0 0 0,-7 4 0 0,2 2 0 0,-6-1 365 15,2 2-166-15,1 3-83 0,-2 1-41 0,-3 5-14 16,-2 2-5-16,4 2-1 15,-2 5-22-15,-1 2 0 0,0-1-1 0,1 2-331 16,0-2 162-16,3-1 85 0,0-1 42 0,6-7 21 16,1 0-448-16,2-9 197 0,3-1 122 0,4-5-23 0,1-2 59 0,1 0-380 15</inkml:trace>
  <inkml:trace contextRef="#ctx0" brushRef="#br0" timeOffset="50414.89">6355 12665 1295 0,'-3'-3'0'0,"1"2"0"0,2-1 0 0,0 0 0 0,0 0 832 0,0 0-777 15,0 1 0-15,2-3-22 0,8-1 8 0,5 1 85 16,0 2-47-16,5 0-23 0,0 2 0 0,-2 0 16 16,3 0-31-16,0 5-122 0,-1 8 58 0,-1 0 27 0,0 5-228 15,-3 1 245-15,-5-1 20 0,0 7-8 16,-6-2-102-16,-3 4 99 0,-2 4 3 15,0-1-46-15,-4-1 35 0,-10-1-42 0,-4 0 22 16,-3-1-43-16,-1-5 35 0,-2-1 35 0,1-5-1 16,-7 1-26-16,3-8-5 0,-3-2-112 15,-2-3-469-15,4-3 555 0,6-1 5 0,0 0-2 0,2 0-272 16,4-5 133-16,6-6 66 0,3-4 33 16,7 0-276-16,0-1 158 0,3-5 76 15,11 5 38-15,4 0 0 0</inkml:trace>
  <inkml:trace contextRef="#ctx0" brushRef="#br0" timeOffset="50673.56">6796 12690 901 0,'6'-12'0'0,"-1"5"0"0,-3-3 0 0,-2-3 0 0,0 0 0 0,0-2 0 0,-7 2 600 0,-2 2-546 0,-2-1 0 15,1 5-21-15,-1 3-1 0,1 2 116 16,-5 2-62-16,1 0-27 0,0 8 1 15,-4 13 12-15,5 1 1 0,-4 4-32 0,5 4-8 0,0 2 0 0,4 2 147 16,0-1-74-16,4-1-36 0,4 0 146 0,0-1 153 16,4-3-328-16,10-4-8 0,3-1 0 0,6-3-169 15,2-1 151-15,1-2-8 16,0-3 26-16,2-1 0 0,-2 0-380 0,0-6 198 0,4 1 87 16,-9 0 47-1,6-2-337-15,-7 0 176 0,3-2 41 0,-3-4 55 0,3 0-625 0</inkml:trace>
  <inkml:trace contextRef="#ctx0" brushRef="#br0" timeOffset="50840.13">7455 13061 1249 0,'-2'1'0'0,"-1"12"0"0,1-6 1210 15,-4 1-1120-15,-3 2-21 0,-1 2-7 0,-1 1-29 0,-2 2 188 16,-1 6-95-16,-6 1-46 0,2 4-15 0,-1 2-9 15,-3 8-23-15,4 0 0 16,-1 3-1-16,2 4-1019 0</inkml:trace>
  <inkml:trace contextRef="#ctx0" brushRef="#br0" timeOffset="52457.56">8103 12877 959 0,'-7'-10'0'0,"1"7"0"0,3-2 0 0,-2 4 0 0,0-3 0 0,1 2 0 0,2 1 0 0,0 0 116 0,0-2-34 0,1 3-28 0,1 0 0 15,0 0-22-15,0 0 34 0,0 5 0 0,3 9 14 16,5 0-47-16,0 6-1 16,-1 0 1-16,0 2 3 0,1 1-3 15,-3 0 8-15,3 1-9 0,-6-1 14 0,2-3-13 0,-1 0 32 16,-1-2-1-16,0-1-23 0,0-2-8 0,0-4 38 15,-2 1-39-15,0-5 1 0,0 0 0 0,0-1 8 0,0-2 29 16,0 0-1-16,0-1-36 0,0 0 78 16,-4-2-40-16,-3-1 9 0,1 2-16 15,-3-2 1-15,1 2-32 0,1-2 0 0,-2 0 60 0,0 2-21 0,4-2-9 16,-1 1-30-16,3-1-1 16,2 3 25-16,-2-3-24 0,3 2 8 0,0-1-72 15,0 3 32-15,0-1 0 0,3 3-58 16,1 0 45-16,5-2 30 0,0 0-52 15,-2 0 29-15,0-2-2 0,1 1 1 0,-3-1-35 0,0-1 25 16,0-1-3-16,-3 2-10 0,0-2 22 16,0 0 5-16,-1 0 41 0,-1 0-21 0,0 0 2 0,0 0 93 15,0 0-99-15,0 0-9 0,2 0 5 0,0 0 27 16,0 0-24-16,0-3-3 16,2-2 11-16,-1-1-34 0,3 1 31 15,-1 1 1-15,0-2 6 0,3 1-56 0,-2 2 25 16,6-1-1-16,1 3 23 0,2-1-46 0,2-1 16 15,2 2 1-15,2-1 9 0,-1 0-59 0,6 0 27 0,-3 1 0 16,3-5-59-16,1 2 42 0,-4-2 17 16,-3 2-1-16,-1-1-34 0,-3 2 20 0,0-3-8 0,-7 2 37 0,0 0-58 15,-3 2 24-15,-3 0-8 0,0 0 23 0,-1 1 63 16,-2-2-28 0,0 1 0-16,0 1-27 0,0-1 175 0,-5 0-81 15,2 2-33-15,-3-2 85 0,2 0-52 0,1 1-32 16,-1-2 3-16,0 2 17 0,1-1-1 15,0 0-38-15,1-2 18 0,0 1-204 16,0-5 184-16,1 0 7 0,-3-1 0 0,0-3 0 0,1 1-11 16,0-4 9-16,-3 0-33 0,-1-3-118 15,0-3 63-15,-2-3 32 0,0-1-12 0,0-5-49 16,0 0 75-16,-2-2 7 0,1-4-9 0,0-4-15 16,-1 1 13-16,1-1 5 0,0 3-15 0,3-2 53 15,-1 2-40-15,2 4 1 0,4 9-1 0,-1-2 129 16,1 5-65-16,2 2-26 0,0 3 7 0,0 3 121 15,0 2-67-15,7 1-37 0,7 0 74 0,3 3-42 16,2 2-25-16,7 2 0 0,-1 1 18 0,2 2-20 16,-2 0-2-16,7 0 1 0,-2 10-5 15,0 3 0-15,0 2 8 0,1 2-6 0,-4 4 8 0,1-1-169 16,-1 5 74 0,-3 1 37-16,-5 4 13 0,0 4-28 15,-8 2 22-15,-1 6-9 0,-7 2 26 0,-3-1-10 0,0 4 8 0,-6 0-1 16,-7-5-18-16,-6 8 45 0,1-9-31 0,1-7-5 15,-3-2 4-15,-3-3 47 0,4-9-21 16,0-3 4-16,-2-2-25 0,4-6 66 0,1-1-30 0,2-4 10 16,3-2 75-16,4-2-51 15,0 0 175-15,0 0-196 0,5 0-20 0,0 0 0 16,2 0 8-16,0 0-9 0,0-2 1 0,7-5 150 16,6 4-183-16,1-1 0 0,3 0 0 0,3 2 0 0,0 2 0 15,1 0 0-15,6 0 0 0,-5 0 0 0,5 2 0 16,1 4 0-16,1-1 0 0,1 4 0 0,0-2 0 15,1 1 0-15,-4-1 0 0,3 0 0 0,0-1 0 16,-3-2-181-16,-4 0 155 0,-2-2-196 16,-3-2 105-16,-4 0 23 0,-1 0 58 0,-7 0-2 15,1-2 399-15,-6-8-368 0,-1-5 8 16,0-2-33-16,0-6 423 0,-9-1-391 0,0-3-164 16,-3-4 328-16,-3-8-332 0,3 1 123 15,-1-3 26-15,4 2 48 0,-1 4-13 0,3-1-579 16,2 7 278-16,3 6 134 0,2 3 70 0,0 8-596 15,0 5 322-15,2 5 153 0,8 2-441 0</inkml:trace>
  <inkml:trace contextRef="#ctx0" brushRef="#br0" timeOffset="52809.64">9331 12991 755 0,'0'0'0'0,"0"0"0"0,-1 0 0 0,-3-1 0 0,0-6 28 0,3-1 392 16,-1 0-193-16,2-1-97 0,0-1-41 16,0 1 230-16,5 2-144 0,4 1-71 15,4 4-35-15,-1 0 37 0,-1 2-88 0,4 0-11 16,-4 0 26-16,2 11-1 0,-3 4-55 16,-3 2 28-16,1 4 8 0,-5 2 19 0,-1-2-122 15,-2 3 62-15,0 1 30 0,0 0 0 0,-11-4 38 0,-2 2-117 16,0-6 43-16,-1-3-6 0,-4 0-1 15,3-5 144-15,0-2-61 0,0-1 251 16,3-2-139-16,1-2-64 0,2 0 393 16,4-2-404-16,0 0-9 0,4 0-37 0,1 0 21 15,0 0-21-15,0 0 0 0,0 0 8 0,10 0-77 16,2 0 34-16,6-2 1 0,-2 0 33 0,3 1 1 0,1-2-249 16,-1 2 120-16,2-1 65 0,-1 2 31 15,1 0-606-15,-2 0-929 16,1 0 1417-16,3 0 47 0,2 0-1 0,1 0-190 0,1 0 115 0</inkml:trace>
  <inkml:trace contextRef="#ctx0" brushRef="#br0" timeOffset="53267.64">9958 12567 620 0,'-9'-2'147'16,"0"-4"-74"-16,6 3-36 0,1 1 466 15,0 1-235-15,-1-2-110 0,1 3-66 0,2 0 330 16,-1-2-195-16,1 2-97 0,0 0-49 0,0 0-1 16,0 0-8-16,1 0-39 0,6 0 0 0,-2 0-1 0,3 0-222 15,-1 0 120-15,-2 5 47 0,4 1 28 0,-4 0-520 16,0 6-451-16,-1 1 471 16</inkml:trace>
  <inkml:trace contextRef="#ctx0" brushRef="#br0" timeOffset="53413.39">9935 12864 1150 0,'0'8'0'0,"0"-5"0"0,0 1 0 0,0-4 0 0,0 0 0 0,0 0 233 15,0 0-101-15,0 0 231 0,0 0-169 0,0 0-190 16,0 0 29-16,2 0-1 0,5 0 1 0,4 0-541 16,-1 0 266-16,3 0 138 0,-1 0 68 0,4 0 34 0</inkml:trace>
  <inkml:trace contextRef="#ctx0" brushRef="#br0" timeOffset="53607.31">10297 12515 1128 0,'-4'-14'123'0,"4"13"-49"0,0 1-21 0,0-2 202 15,0 2-111-15,0 0-56 0,0 0-19 0,5 0-9 0,5 0 459 16,0 3-243-16,2 5-122 0,4 3-52 0,-2 2 87 15,4 2-78-15,-4-1-39 0,0 4-373 0,1 2 167 16,-2-2-591-16,-4 1 375 0,-1 1 191 0,2 0-1054 16,-5-3 928-16,-1 1 251 0</inkml:trace>
  <inkml:trace contextRef="#ctx0" brushRef="#br0" timeOffset="53848.78">10613 12294 1307 0,'0'-7'0'0,"2"6"0"0,-2-3 0 0,0 2 0 0,0 2 0 0,0 0 576 16,0 14-272-16,-4 11-135 0,-2 6-60 0,-5 10 273 15,0 7-174-15,-7 13-88 0,4-1-44 0,-5 5 33 16,1-5-30-16,-3 21-8 16,-2-4-38-16,-2 13 39 0,1-7-40 0,-2 1-145 15,3-15 81-15,-1 7 28 0,1-7-296 16,6-14 167-16,2-1 82 0,2-2 42 0,6-15-515 15,0-3 256-15,6-12 98 0,-1-7 69 0,0-5-456 16,2-7 263-16,0-3 122 0,0-3 74 0,7-24-174 16</inkml:trace>
  <inkml:trace contextRef="#ctx0" brushRef="#br0" timeOffset="54152.62">10819 12580 1210 0,'8'-20'0'0,"-3"4"0"0,1 4 0 0,-2-2 0 0,-3 5 0 0,1 1 0 0,-2 5 0 0,0 1 58 16,0 0 0-16,0 2 380 0,-9 0-194 0,-5 13 1 15,0 6-106-15,-2-1-53 16,0 3-27-16,0-6 0 0,2 2-18 0,-2-2-8 16,4 1 0-16,3-5-1 0,-2-2-33 0,6-2-1 15,0 0 43-15,1-3 313 0,2 1-161 16,2 2-80-16,0-1-40 0,0 3 0 0,2-1-32 0,5 1 170 15,2 0 53-15,5 0-264 0,1 1 0 0,-2 2 0 16,4-3 0-16,2-2 0 0,-2 3 0 16,-2-1 0-16,2-1 0 0,-4-1 0 0,-1 1 0 0,-1-2-548 15,-2 1 294-15,-2-3 107 16,0 0 76-16,0-1-683 0,-4-1 353 0,1-1 188 0,-2-1 90 16,0 3 45-16,-1-3-539 0</inkml:trace>
  <inkml:trace contextRef="#ctx0" brushRef="#br0" timeOffset="54333.14">10714 12960 1816 0,'-9'0'0'0,"2"2"0"0,4-2 0 0,-1 0 0 0,2 0 0 0,2 3 0 0,0-1 217 0,0 2 197 0,2 2 15 0,10-1-198 16,-1 3-99-16,2 2 22 15,2-1-61-15,2 2-22 0,-2-1-8 0,0 0-30 0,0 2-426 0,-2-2 213 16,1 3 106-16,-3-6 62 0,1 2-797 15,-2-3 420-15,-1 0 209 0,1-3 105 16</inkml:trace>
  <inkml:trace contextRef="#ctx0" brushRef="#br0" timeOffset="54586.56">11075 12672 1660 0,'0'-20'0'0,"9"7"0"0,6 2 0 0,2-5 0 0,-1 1 0 0,2 4 0 0,-1 4 981 16,1 5-916-16,1 0-32 0,1 2-1 16,5 4 3-16,-4 14-24 0,-5 9 30 0,0 2-8 0,-5 8 0 0,-3 5-60 15,-6 0 31-15,-2 1-1 16,0-2 38-16,-7 10-104 0,-7-6 47 16,-5-3 25-16,-1-5 0 0,-1-9-96 0,-4 1 68 15,-1-9-23-15,-3-3-140 0,2-4 70 0,-5-7-482 16,-1-2 537-16,8-3-8 0,-7-1 32 0,7 0-495 15,6-7 469-15,1-7-1 0,4-2 27 0,7-5-165 16,5 0 86-16,2-3 40 0,0 0 0 0</inkml:trace>
  <inkml:trace contextRef="#ctx0" brushRef="#br0" timeOffset="54814.95">11572 12629 872 0,'6'-11'0'0,"-2"0"0"0,-1 0 0 0,-1-5 0 0,-2-2 0 0,0 0 69 0,0 3 220 16,-11 4-128-16,-3 2-64 0,0 5 274 0,-7 4-55 16,-4 0-133-16,-2 23-79 15,-1 9-36-15,1 4 170 0,1 5-102 0,7 2-52 0,8-4-17 0,2 11 312 16,7-4-174 0,2 1-86-16,2-2-43 0,14-1-21 0,3-5 151 15,11 6-206-15,4-8 0 0,3-1-244 0,4-4 155 16,5-4 69-16,3-6 22 0,3-4-1004 0,3-5 511 15,1-10-337-15</inkml:trace>
  <inkml:trace contextRef="#ctx0" brushRef="#br0" timeOffset="64104.15">12838 12556 669 0,'0'-2'0'0,"0"-4"0"0,-1 5 0 0,-1-2 0 0,2 2 0 0,0 1 263 0,0 0-115 0,0-2-49 15,0 2 110-15,2 0-88 0,7 0-44 0,1-2-22 16,4 0 51-16,1 0-28 15,0 0-9-15,2 1-36 0,0-2 36 0,0 3 1 16,-2 0-37-16,2 0 4 0,-2 0-5 16,-2 0 1-16,0 6-21 0,-2 3 1 0,-1 6 19 0,-3 1 9 15,-1 5 37-15,-2 5-23 0,-4 4 0 0,0 3-22 16,0 3 47-16,-6 2-16 0,-8 5-7 0,0-2-25 16,1 2 28-16,-4-3-1 0,4-6-18 0,-2-1-64 15,0-2 28-15,3-10 0 0,-2-4-146 16,0-4 84-16,1-9 50 0,-1-1 5 0,-2-3-1 15,-1-5-14-15,2-17 37 0,0-4-38 16,2-3-356-16,0-13 147 0,3 4 100 0,5 4 32 16,1-2-40-16,2 3 51 0,2 10 17 0,0-2 89 15,0 9-28-15,2 7 0 0,7-3 194 0,3 10-110 16,3 0-64-16,0 2-19 0,1 6 285 0,4 13-125 16,0 4-77-16,1 5-1 0,-2 0-29 0,-1-2 42 15,3 5-31-15,-2-4 9 16,3 2 170-16,-1-3-103 0,-4-7-35 0,5 5-147 0,-3-5 40 0,-4-6 0 15,0 2-333-15,0-5 186 16,-3-3 89-16,-3-3 43 0,2-2-649 0,-3-2 320 16,1 0 158-16,-2-12 81 0,1-8-384 0</inkml:trace>
  <inkml:trace contextRef="#ctx0" brushRef="#br0" timeOffset="64277.78">13221 12596 1155 0,'0'-12'0'0,"0"8"0"0,0 1 0 0,2 1 0 0,4 0 0 0,5-2 0 0,4 2 0 0,6-3 309 0,2 5-138 16,-1-2-61-16,7 1 344 0,0-2-211 16,-1 3-105-16,-2 0-53 0,-1 0 48 0,-2 3-41 0,5 0-35 15,-10 4-339-15,3-1 158 0,-4 1 78 0,-2-1 39 16,-6-1-493-16,1-1 263 0,-4 0 89 0,-3-1-450 16,-1-3 282-16,-2 0 142 0</inkml:trace>
  <inkml:trace contextRef="#ctx0" brushRef="#br0" timeOffset="64601.44">13430 12232 589 0,'0'-6'0'0,"0"6"0"0,-2 0 0 0,2 2 0 0,-2 9 0 0,0 7 0 0,2 9 453 16,0 3-214-16,0 11-103 0,2 0 320 16,4 4-212-16,1 6-105 0,5 1-45 0,-5 1 148 15,2 3-105-15,-1 1-52 0,0-2-26 0,-1-2-36 0,-2 2 18 16,3-4-8-16,-4-6-66 15,0-7 33-15,-2-5 0 0,0-7 33 0,-2-1-173 16,0-8 82-16,0-7 45 0,-6-3-155 16,-8-7 91-16,2 0-4 0,-6-6 39 0,0-13-119 0,-1-9 68 15,-2 1 9-15,1-6 26 0,-1 3-22 0,2 2 16 16,1 2 7-16,0 2 124 0,7 6-51 0,-1-1-24 16,5 6 97-16,4 2-66 0,-1 3-15 0,4 2 1 15,0 2 246-15,0 0-128 16,5 1-45-16,4 2-38 0,7 1 64 0,-1 0-42 0,2 0 5 15,-3 1-244-15,4 10 111 0,1-5 57 16,-1 4 15-16,3-1-579 0,0-1 268 16,3 2 146-16,0-5 36 0</inkml:trace>
  <inkml:trace contextRef="#ctx0" brushRef="#br0" timeOffset="65518.1">13922 12783 1211 0,'0'0'0'0,"-6"0"0"0,-1 0 0 0,1 2 0 0,0 3 0 0,-1 2 0 0,0 4 0 0,1 2 0 0,-2 1 0 0,1 5 0 0,1 6 0 0,-1-3 64 0,2 3-51 16,-2-4 20-16,0 1 0 0,3-1 8 0,-1-2-33 15,1-3 25-15,2-4 20 0,-1-3 0 16,3-3-20-16,-1-3 8 0,1-1-8 0,0-2 35 15,0 0 1-15,-2 0-36 0,2 0 146 16,0-2-65-16,0-5-45 0,0-1 0 16,0 1 47-16,0-1-41 0,0 3-22 0,3 1 58 0,8 0-44 0,1 3 0 15,6-1-34-15,2 2-29 16,2 0 29-16,1 0 8 0,6 3-45 0,-1 5 1 0,0 0 36 16,0 1-187-16,-2-1 94 0,-2-1 54 0,5 2-236 15,-5 1 125-15,-5-3 45 0,0 2 36 0,-2-1-100 0,-8 0 49 16,2-3 26-16,-5-1 192 0,-2-1-153 0,-2 0-10 15,0-3 150 1,-2 0-83-16,0 0-29 0,-9 0-1 0,-5 0 134 0,1-8-77 16,-2-5-24-16,-4-5-25 0,-2-3-41 0,0-2 36 15,1-3 26-15,-2-10-356 0,-1 0 317 0,6-1 21 16,-4-11-197-16,6 5 164 0,2 2 14 0,6 7 2 0,0-3-20 16,6 2 21-16,1 5-38 0,0 1 18 15,1 3 35 1,11 2 69-16,1 4-70 0,8-2-17 0,2 3 169 15,2 4-90-15,0 4-37 0,3 2 181 0,-3 3-208 16,7 2-3-16,-4 4 27 0,0 0-44 0,-1 3 8 0,-3 7 27 0,-2 5 25 16,3 4-102-16,-4 2 40 0,-3-1 0 15,-3 1 37-15,-2 3-38 0,-1-3-2 0,-3 7 15 16,-3 0-18-16,-5 5 20 0,-1-2 5 0,0 9 0 16,-3-7 5-16,-12 11-13 0,-2-5 3 15,1 0-5-15,-4-1 10 0,1-9-5 0,-1 4 3 16,-3-4 1-16,1-8-3 0,1 0 3 15,-1-5-2-15,4-7 4 0,0 0 36 0,1-3 1 16,2-3-38-16,5 0 0 0,1-2 167 0,6-1-74 16,1 0-36-16,0 0-15 0,2 0 167 0,0 0-93 15,5 0-46-15,12 0-53 0,2 0 15 16,6 0-9-16,-3 2 1 0,4 2-33 0,0 0 33 16,3 0 0-16,-5-1 8 0,6 3-41 0,-3-2 1 0,-1-3 32 15,1 3-106-15,-2-4 35 0,-4 0 39 0,2 0-22 0,-5 0-109 16,-1 0 50-1,-6 0 41-15,-1 0-85 0,-2-4 54 16,-3-3 14-16,-1-2 1 0,-3-3 68 0,-1-1 0 16,0-2 6-16,0-4-46 0,-1 1 5 0,-5-6 0 0,-1-1 3 0,1 1-80 15,0-5 42-15,2 7-6 0,3-5-359 16,-1 7 195-16,2 1 96 0,0 7-420 16,0 4 259-16,0 3 121 0</inkml:trace>
  <inkml:trace contextRef="#ctx0" brushRef="#br0" timeOffset="65705.42">14825 12942 957 0,'5'0'0'0,"-4"0"0"0,1 0 0 0,0 0 0 0,-2 0 190 0,0 0-79 16,0 0-31-16,0 0-8 0,0 3 327 0,0 5-184 15,0 4-91-15,0 3-45 0,0 2 43 16,0 3-49-16,0 3 0 0,0-1-40 0,0 0-339 15,0 0 169-15,0-3-464 0,0-3 312 0,0-3 161 16,0-6-931-16</inkml:trace>
  <inkml:trace contextRef="#ctx0" brushRef="#br0" timeOffset="65930.52">15209 12430 1844 0,'0'-13'0'0,"2"11"0"0,-1 2 0 0,3 0 0 0,0 0 0 0,-3 0 0 0,3 0 53 0,-2 10 315 15,1 1-313-15,-3 4 1 0,0 7-23 0,0 5 8 0,0 2-92 16,-14 11 42-16,-1-2 21 0,-2-1-1 0,-2 4-86 16,-1-7 62-16,-8 12 18 0,1-9 1 0,-1 0-341 15,5-9 184-15,1 1 83 0,5-11 57 0,6-8-559 16,1-2 268-16,5-8 135 0</inkml:trace>
  <inkml:trace contextRef="#ctx0" brushRef="#br0" timeOffset="66100.68">15118 12672 1235 0,'6'0'0'0,"3"6"0"0,-1 3 0 0,0 1 0 0,-3 1 0 0,0 3 0 0,1 4 0 0,-1 1 422 0,-2 5-194 15,1 1-98-15,-2-1-40 0,-1 10 51 16,-1-4-54-16,0 2-27 15,0-2-84-15,0 2-568 0,0 0 582 0,-1-2 17 0,-3-4 0 0,0-7 26 16,0-1 0-16,2-8-1 0,0-2 9 0,2-7-1912 16,0-1 1871-16</inkml:trace>
  <inkml:trace contextRef="#ctx0" brushRef="#br0" timeOffset="66533.9">15387 12475 1423 0,'6'-6'0'0,"3"4"0"0,-4 1 0 0,-1 1 0 0,-2 0 0 0,-2 1 0 0,0 12 0 0,0 3 0 0,0 0 88 16,0 5-31-16,-6 0-1 0,-1-2-23 0,2-1-206 15,-4 2 104-15,0-6 58 0,2-6 18 0,0-1-139 16,1-3 83-16,3-4 40 0,-2 0 22 0,5 0 7 0,0-7-26 16,0-5-30-16,0-1 0 0,6 2-5 0,5 0 134 15,4 0-86-15,2-1 4 0,8 1-55 0,0 2 507 31,0-1-213-31,5 1-112 0,-5 1-36 0,7 3-21 16,-4-1-23-16,-7 4-1 0,2 0-24 0,-3 1-188 16,-3 1 103-16,-6 0 38 0,-2 0 23 0,-3 0 0 0,-2 0-305 15,-4 3 161-15,0 2 65 0,-4 1-94 0,-9 0 78 16,-4-2 39-16,-2 1-24 0,-2-3-72 0,3 0 59 16,-1-2 123-16,1 0-36 0,-2 0 1 15,3 0 332-15,4 0-319 0,1 2-21 16,2 2 1-16,2 1 430 0,3 3-385 0,1 3-22 15,2 2 33-15,2 10-41 0,0-1 141 0,0 8-61 16,2 9-29-16,5 1-1 0,-1 0 162 0,-1 13-100 16,1-1-45-16,0 2-24 0,-4 1 42 0,2 2-32 15,-2-2 7-15,-2-4-39 0,0 1-251 0,0-4-880 0,0-10 1038 16,0-1 42-16,0-9 2 0,-6-2-313 16,2-6 127-16,3-11 84 0,-4-6 43 0,3-3-436 15</inkml:trace>
  <inkml:trace contextRef="#ctx0" brushRef="#br0" timeOffset="66677.78">15505 12823 1287 0,'0'-9'0'0,"0"1"0"0,3-1 0 0,0 6 0 0,5-2 0 0,-3 1 613 0,4 1-549 16,3 0-8-16,1 0-24 0,2 1 1 0,0 0-197 15,2 2 98-15,-2 0 58 0,0 0 16 0,-2 0-601 16,-2 0 313-16,1 5 157 0</inkml:trace>
  <inkml:trace contextRef="#ctx0" brushRef="#br0" timeOffset="66817.39">15603 12918 889 0,'-8'0'0'0,"4"0"0"0,1 0 0 0,1 0 0 0,0 0 0 0,2 0 61 0,0 0 248 15,0 0-138-15,6 0-61 0,6 0-42 0,0 0 12 16,3 0-23-16,2 0-538 0,-1 0 265 0,0 0-770 15</inkml:trace>
  <inkml:trace contextRef="#ctx0" brushRef="#br0" timeOffset="66998.92">15860 12691 1218 0,'2'-1'0'0,"0"-5"0"0,3-5 0 0,4 3 0 0,-2-5 0 0,2 4 0 0,5-1 146 0,-2 1 171 15,5 1-142-15,6 3-71 0,1 1-129 0,1 0 28 16,-5 2 9-16,4 2 21 0,-1 0-414 16,0 0 208-16,-5 0 102 0,0 6 52 0,-4-1 34 15,-2-3-8-15,-3 2 26 0,-2 0 0 0,-3-4-759 16</inkml:trace>
  <inkml:trace contextRef="#ctx0" brushRef="#br0" timeOffset="67318.08">16099 12372 1104 0,'-12'-8'0'0,"3"6"0"0,2 2 0 0,1 0 0 0,-2 12 0 0,3 8 0 0,-1 9 0 0,3 7 86 16,1 5 301-16,0-2-169 0,2 15-97 0,0-1 148 15,0 2-118-15,0-1-59 0,0 2-29 16,4-1 12-16,3-3-42 0,2-5-1 0,1-3 1 16,-1-8-238-16,2-4 119 0,1-9 68 0,-1-2 21 0,1-6-153 15,-5-5 91-15,2-6 46 16,0-4 23-16,-1-2-404 0,0-19 193 15,-3-6 33-15,-3-1 68 0,0-6-81 0,0-3 74 16,-2-2 29-16,0 1 8 0,0 0 42 16,0 6-5-16,-2 8 0 0,-4 2 180 0,-1 7 70 15,-3 4-125-15,3 3-62 0,-1 6-32 0,-4 2 269 16,0 0-138-16,-1 10-37 0,-2 8-41 0,0 5 51 16,-1-1-35-16,2 5 1 0,0 1-27 0,1-2-199 15,1 1 95-15,0-3 49 0,3-4 23 0,2-3-409 16,2-7 215-16,3-4 83 0,2-1 57 0,0-5-439 15,0-2 225-15</inkml:trace>
  <inkml:trace contextRef="#ctx0" brushRef="#br0" timeOffset="67454.72">16189 12454 1063 0,'4'-16'0'0,"-2"4"0"0,1 4 0 0,3 4 0 0,-4 0 144 0,-1 2-60 0,3 2-25 0,1 0 269 15,-2 0-147-15,1 10-74 0,-2 6-237 31,1 3 78-31,-1 5 42 0,-2 0 21 0,0 1 1 0,0 2-621 0,0-5 329 16</inkml:trace>
  <inkml:trace contextRef="#ctx0" brushRef="#br0" timeOffset="67606.32">16375 12601 1430 0,'0'0'0'0,"0"3"0"0,0 5 0 0,0 0 0 0,0 1 0 0,0 5 253 15,0-2-110-15,0 4-55 0,0-2-19 0,0 4-70 16,0 0 0-16,0 1 34 0,0-2 0 0,0 0-549 16,0-1 283-16,0-2 129 0</inkml:trace>
  <inkml:trace contextRef="#ctx0" brushRef="#br0" timeOffset="67853.57">16491 12314 725 0,'5'-2'0'0,"-2"0"0"0,3 2 204 16,-3 7-85-16,1 8-36 0,0 10-28 0,1 7 534 15,1 9-277-15,-2 4-141 0,0 6-68 0,-1 3 227 16,1 5-153-16,0-1-72 0,-1-2-36 0,2-1-71 16,-1-4 0-16,-1-6 43 0,3 6-242 15,-3-15 117-15,-1 2 59 0,0-6 28 0,-2-9 1 0,0-3-201 16,0-5 111-16,0-6 60 0,-9-1-19 0,-2-4-92 15,-3-4-6-15,-2 0-69 0,-3 0 93 0,-1-2-473 16,-1-9 532-16,1-6 28 0,3-3-1 0,3-8-822 16,3-1 806-16,2-7 16 0</inkml:trace>
  <inkml:trace contextRef="#ctx0" brushRef="#br0" timeOffset="68033.47">16875 12329 1233 0,'7'-4'0'0,"2"4"0"0,-3 0 0 0,-2 0 0 0,0 0 0 0,-4 7 180 16,0 9-73-16,0 2-30 0,0 9-7 0,-6-2 572 15,-6 10-304-15,-2 6-153 0,-2 0-76 0,0-3-471 16,-7 11 194-16,2-9 100 0,3 1 50 0,4-12-664 16,5-4 358-16,4-3 186 0,5-7 81 0</inkml:trace>
  <inkml:trace contextRef="#ctx0" brushRef="#br0" timeOffset="68187.6">17148 12266 1240 0,'0'-1'0'0,"2"1"0"0,4 0 0 0,-3 0 0 0,1 12 146 0,1 4 516 16,0 5-315-16,-1 5-157 0,3 4-71 0,0 2 6 16,1 2-46-16,2 1-23 15,-1-1-1-15,2 0-559 16,-1-11 277-16,1 3 125 0,-1-5 68 0,2-5-864 15,-1-4 437-15</inkml:trace>
  <inkml:trace contextRef="#ctx0" brushRef="#br0" timeOffset="68641.39">17019 12659 1129 0,'-21'7'0'0,"7"-1"0"0,7-1 0 0,2 0 0 0,1-3 224 0,2-2-95 0,2 1-49 16,0-1-15-16,9 2-8 0,9 1 170 0,6-2-97 15,2 1-48-15,0-1-25 0,-1-1-74 0,7 0 21 0,-4 0 0 16,-5 0 29-16,-1-1-53 0,-1-1 27 16,-4-2 7-16,-4 1 19 0,-4-1 34 0,-1 1 1 15,-4-1-35-15,-3 3-1 0,1 1 105 0,-2-1-57 16,0 1 187-16,0 0-118 0,0 0 340 16,0 7-430-16,0 6-18 0,0 6-8 0,0-1-1 15,0 9 1-15,0 0 0 0,2 0 0 0,2 3-269 16,3 3 268-16,-2-1 1 0,2 1 0 0,-2-1-104 15,1 0 53-15,-4-8 33 0,1 5-8 0,-1-6-157 16,-2-3 63-16,0-5 51 0,0-4-15 0,-5-1-166 16,-5-5 75-16,-3-3 58 0,-2-1 11 0,-2-1-192 15,-1 0 108-15,-5-3 67 16,2-10-400-16,-1-6 228 0,3-5 115 0,-2-10 57 0,10-2 20 0,0-14 9 16,5 8-477-16,4 7 252 0,0 0 127 15,2 10 196 1,0 2-43-16,0 8 7 0,0 4-33 0,0 3 401 15,0 5-200-15,0 0-101 0,0 3-59 0,0 7 565 16,0 11-298-16,0 6-103 0,-2 4-84 0,-12 12 432 16,-6-1-236-16,-2 8-131 0,-10 5-60 0,-2 0 24 0,-6-3-43 15,-8 1-21-15,5-6 8 0,-15 12-309 16,0-10 140-16,-2 0 70 0,-4-1 35 0,0-6-786 16</inkml:trace>
  <inkml:trace contextRef="#ctx0" brushRef="#br0" timeOffset="92865.21">18643 12459 539 0,'0'-9'0'0,"-2"-2"0"0,0 6 0 0,1 1 0 0,-1-1 0 0,0-2 0 0,0 0 60 16,0 1 0-16,0 1-19 0,2 1 91 0,-1 1-49 16,-1-3-26-16,0 2 1 0,2 0 5 0,-2 1 8 15,2-1-38-15,-2 2 0 0,1-2 41 0,1 2-21 16,-3 0 1-16,1 1 39 0,-2-1-33 0,1 2-1 15,-3 0 12-15,-1 0 0 0,-3 2-39 0,-1 11 9 16,-4 2 31-16,0 4 1 0,2 3-41 0,-2 1 1 16,2 1 50-16,1-1-18 0,1 6-7 15,2 1 73-15,4-3-48 0,-2 1-26 16,5 2 1-16,0-2 43 0,2 3-38 0,0-2 0 16,0 1-13-16,2-2-18 0,7 0 1 0,0-5 8 15,3 8-66-15,4-7 28 0,-3-2 1 0,2-1 29 16,-2-2-48-16,2 0 33 0,0-3-9 0,-2 2 24 15,0-4-222-15,0-1 80 0,-1-1 60 0,-3-1-277 16,0 0 132-16,-1-4 83 0,0-1-117 16,-1 0-63-16,-2-2 129 0,3 1 57 0,-2-5-312 15,1 0 192-15</inkml:trace>
  <inkml:trace contextRef="#ctx0" brushRef="#br0" timeOffset="94107.88">18816 12618 549 0,'-2'0'0'0,"-3"0"0"0,1 0 0 0,2 0 0 0,0 0 0 0,0 0 0 0,0 0 119 0,2 0-43 0,-2 0-22 0,2 0 9 16,0 0 106-16,0 0-68 0,4 0-34 0,6 0 70 15,3 0-53-15,2 0-17 0,2 0-8 0,7-7 46 16,-1-1-36-16,3-2 0 0,0 1-8 0,-2 2 9 16,7-8-38-16,-5 7 1 0,0-3 30 0,1 0 0 15,-3-3-31-15,0 1 9 16,1-4-43-16,-1-2 35 0,1 0 0 0,0-5-81 16,-2 0 41-16,2-1 8 0,-1-1-158 0,1 0 80 15,-3 1 48-15,-1-3 5 0,-2 0-180 0,-1 0 83 16,0 0 57-16,-4 0 2 0,-2 1-29 0,-3 1 12 15,-2 2 23-15,-3 2-8 0,-2 4 69 0,-2 1 1 16,0 2-39-16,0 4 0 0,-6 3 145 0,-6 5-81 16,-4 1-28-16,-2 2 239 0,-7 0-126 0,-1 13-39 15,-4 6 106-15,-6 5-67 16,4 2-47-16,6-1 7 0,-2 3-17 0,1-2 1 16,4 1-19-16,2-1-9 0,3-3 5 0,4 0-5 15,4-1 1-15,2-4 0 0,5 4-17 0,1-4-9 16,0-2 26-16,2 2-63 0,0-3 32 0,0-2 5 15,2-2-56-15,3 3 26 0,3-5 22 0,2-2-17 16,1 1-58-16,1-2 36 0,0 0 26 0,1-2-21 16,-1-1 0-16,-1 0 6 0,0-1 0 15,-3 0 2-15,-1 0-38 0,-3 1 27 16,0-1 0-16,-3 4 46 0,-1 2-1 0,0 3-31 16,0 2 204-16,-9 4-93 0,0 0-41 0,-1 0-25 15,-1 2 197-15,0-1-91 0,-1 1-31 0,3 2-39 16,0-3 53-16,3-1-38 0,2 2 0 0,2-4-24 15,2-2-7-15,0 2-8 0,0-1 0 0,6-3-81 16,4-1 40-16,3 3 0 0,0-6-110 16,2 0 71-16,-1 1 19 0,0-3 26 0,-3 1-140 0,-1-3 72 15,-1 4 10-15,-3-3 28 16,-1 1 33-16,-3 0-18 0,0 1-21 0,-2 1 113 16,0 0-55-16,0 6-17 0,-8-2 190 0,-2 0-97 15,-1 0-34-15,-3 2-29 0,1 1-25 0,-2-1 9 16,2-3 30-16,-1 0-23 0,3 0-335 0,2-3 160 15,1-1 80-15,1 2 39 0,1-3-489 0,3 1 245 16,-1-1 121-16,4-1-117 0,0-3 112 0,0-1 68 16,4 0 29-16,6 0-306 0</inkml:trace>
  <inkml:trace contextRef="#ctx0" brushRef="#br0" timeOffset="94397.83">19535 12779 1147 0,'0'0'0'0,"0"0"0"0,0 0 0 0,0 0 0 0,0-2 0 0,0-1 0 0,-2 1 0 0,1-1 135 0,1 2-44 16,0 1 166-16,0 0-112 0,0 0-56 15,0 1-28-15,0 9 46 0,0-2-30 0,1 5-7 0,1-2-37 16,2 3 69-16,0 0-35 0,-2-1 0 0,2 2 6 15,0-2-9-15,-1 1-31 0,3-3 0 0,-1 2 2 16,2-1-2-16,0-3 8 0,0 0-127 0,0-2 60 16,2 0 29-16,-2-2 0 15,-2-3-300-15,3 0 161 0,-3-2 47 0,3 0 47 16,0 0-421-16,-1-4 215 0,-2-8 107 0,4-1-265 16,-4-3 190-16,0-9 92 0</inkml:trace>
  <inkml:trace contextRef="#ctx0" brushRef="#br0" timeOffset="94548.43">19675 12554 790 0,'-9'-13'0'0,"0"4"0"0,2 3 0 0,2 0 0 0,-1 2 0 0,1 0 0 0,2 3 368 0,1-1-167 15,0 0-76-15,2 2 97 0,0 0-95 16,0 0-47-16,0 0-24 0,0 0 67 0,2 8-37 16,3-1-30-16,0 0-1 0,1 5-238 0,-1 0 108 15,2-3 54-15,-1 6-501 0,0-2 273 0</inkml:trace>
  <inkml:trace contextRef="#ctx0" brushRef="#br0" timeOffset="94846.63">20024 12918 1397 0,'0'0'0'0,"0"0"0"0,0 0 0 0,0 0 0 0,0 0 0 0,0 2 0 0,-2 4 0 0,-2 0 207 0,1-1-78 0,-3 3-53 0,1 2 92 16,-2 2-67-16,0 0-34 0,0 0-1 0,1-2-69 15,-2 1 13-15,3-3 0 0,-1 0-263 0,1-3 142 16,1 0 72-16,0-3-452 0,1-2 253 0,0 0 128 16</inkml:trace>
  <inkml:trace contextRef="#ctx0" brushRef="#br0" timeOffset="95509.7">20211 12359 1573 0,'0'-8'0'0,"-3"3"0"0,1 2 0 0,2 3 0 0,-2 0 0 0,2 0 0 0,0 7 0 0,0 4 129 0,0 4-48 15,0 3 221-15,0 3-139 0,0 5-65 0,0-1-32 16,0 3-1-16,0-2 7 0,0-3 8 0,0 1-47 0,0-3-31 15,0-2 0-15,0-6 31 0,0-1 0 0,0-7-87 16,0-2 40-16,0 0 23 0,0-3-64 0,0 0 43 16,0-15 23-16,2-6-75 0,2-7 22 15,3-1 26-15,3-5 0 16,-1-2-11-16,7-5 1 0,-4 10 2 0,6-11 7 16,0 5-44-16,-3 8 23 0,2-6 0 0,0 7 4 15,-6 7-6-15,5 1 26 0,-6 4 0 0,1 3 63 16,-2 6-31-16,-2 3-9 0,0 2-27 0,-1 2 135 15,-1 0-61-15,0 2-23 0,-2 13-1 0,-1 4 179 16,0 2-93-16,-2 7-36 0,0 2 68 0,0 2-55 16,0 3-30-16,0 11-1 0,-4-10 72 15,1 17-55-15,-4-2-25 0,2 4 55 16,-3 8-39-16,1 0 0 0,2-7-31 0,-4 12 15 16,4-16-24-16,5 2 1 0,0-5 145 0,0-3-345 15,0-12 334-15,2 4-167 0,7-8 0 0,-1-6 0 16,3-6 0-16,-2-5 0 0,1-5-240 0,5-6 153 15,-1-2 51-15,4-8-248 0,1-17 137 0,4-9 44 16,-5 3 37-16,5-16-283 0,-5 0 158 0,3-3 79 16,-4 1 39-16,0 3-225 0,-6 11 125 15,-1 1 74-15,-3 2 4 0,-4 10 31 16,-1 4 0-16,0 5 156 0,-2 3-70 0,0 6-23 16,0 1-1-16,0 1 332 0,0 2-181 0,0 0-99 0,-2 16-38 15,-1 0 383-15,1 5-191 0,0 3-38 0,2 1-67 16,0-3 82-16,0 7-78 0,0-9-35 0,0 2-59 15,4-1 1-15,1-2 23 16,2-5 8-16,-2 0-108 0,0-4 50 0,1-6 24 0,-2 3-352 16,1-5 188-16,1-2 52 15,0 0 58-15,-1 0-494 0,-1-9 254 0,1 0 127 16,-1-5 64-16,3-3-357 0,-4-1 215 0,1-9 102 0</inkml:trace>
  <inkml:trace contextRef="#ctx0" brushRef="#br0" timeOffset="95651.03">20765 12410 1522 0,'0'-16'0'0,"0"7"0"0,0 1 0 0,0 3 0 0,0-1 0 0,0 4 0 0,0 0 0 0,0 1 187 15,0 1-77-15,4 0-39 0,1 3 226 0,-2 7-132 16,1 3-58-16,-2 0-41 0,0 4-200 0,-1 0 84 16,1 3 41-16,0 6 21 0</inkml:trace>
  <inkml:trace contextRef="#ctx0" brushRef="#br0" timeOffset="95934.46">21082 12890 482 0,'0'0'0'0,"-3"0"0"0,3 0 0 0,0 0 0 0,0 0 256 0,0 0-103 0,0 0-64 0,0 0-28 15,0 0 247-15,0 0-138 0,0 0-68 0,3 0-27 16,-3 0 94-16,2 8-68 0,-2 1-34 0,0 4-57 16,0 4 1-16,-9 0 30 0,2 2-259 0,-4-1 126 15,1 2 62-15,1-3 31 0,0-2-448 0,0-4 202 16,1-3 123-16,0 1 6 0</inkml:trace>
  <inkml:trace contextRef="#ctx0" brushRef="#br0" timeOffset="97041.7">21323 12122 297 0,'2'-8'0'0,"1"1"0"0,0 1 0 0,-1-1 0 0,0 0 0 0,0-1 0 0,0 2 198 0,-2-1-83 0,0 1-41 15,0 0 107-15,0 5-79 0,0-1-34 0,2 0 0 16,-2 0 39-16,0 2-37 16,0 0 8-16,0 0-43 0,0 0 3 0,0 10-5 15,0 0 0-15,-4 2 42 0,-2 1-13 0,0 0-9 16,-1 4 37-16,0 0-29 0,-1 0 0 0,0 2-28 16,3-3 77-16,1 0-42 0,2-1-1 0,2-2-34 15,0-2 48-15,0 0-23 0,2-3 7 0,7-2-37 16,5-3 5-16,2 0-1 0,1-3 1 0,8 0-23 15,0-8 7-15,-2-8 16 0,2 0 0 0,1-3-111 16,-1-2 56-16,-2 1 27 0,-5 3-226 16,3-7 115-16,-8 8 37 0,0-3 36 15,-2 3-117-15,-3-2 66 0,0 4 4 0,-5 1 31 16,-1 3 53-16,0 1-36 0,-2 0-4 0,0 5 96 16,0-2-43-16,0 4-24 0,-2 0 63 0,-1 0-39 15,-4 0-7-15,4 2-4 0,-3 0 102 0,2 0-56 16,-1 0-7-16,-2 0-20 0,0 6 79 0,2-1-28 15,-2 2-31-15,-3 0 1 0,2 0 68 0,-1 0-42 16,2 3-12-16,-2 0 84 0,-1 1-60 0,2 0-26 16,1 1 36-16,0-1-31 15,0 5 0-15,0-2-22 0,4 1 58 0,-3 2-33 16,2 0 0-16,3 3-33 0,-4-1 40 0,3 4 9 16,0-3-49-16,1 3 21 0,-1-1 1 0,0 3-22 15,2-3-1-15,0 1 41 0,-2-1-40 0,2 0 0 16,0 3 162-16,-2-2-195 0,2 3 0 0,0-6 0 15,0 5 0-15,0 0 0 0,-2 1 0 0,2-2 0 16,0 3 0-16,0-5 0 16,0 7 0-16,0-4 0 0,0 2 0 0,0 0 0 15,0 0 0-15,0-2 0 0,0 4 0 0,0-4 0 16,0 0 0-16,0-1 0 0,0-1 0 0,0-1 0 16,2 0 0-16,0 1 0 0,-2-2 0 0,0 1 0 15,0-2 0-15,0-2 0 0,0-1 0 0,-4-2 0 16,-3-2 0-16,-3-2 0 0,-1 0 0 0,-2-1 0 15,-2 0 0-15,-1-2 0 0,-5 2 0 0,-2-1 0 16,0 1 0-16,3 0 0 0,-6-2 0 16,1 2 0-16,2 0 0 0,5-3 0 15,-1 1-319-15,6-5 148 0,1 2 77 0,5 0-301 16,1-4 181-16,5-1 91 0,-1 3 45 0,2-3-402 16,0 0 228-16,9 0 109 0,5 0-416 0,2 0 262 15,1-3 133-15,0 0 57 0</inkml:trace>
  <inkml:trace contextRef="#ctx0" brushRef="#br0" timeOffset="97287.29">21711 12977 1177 0,'0'-8'0'0,"0"4"0"0,0 1 0 0,0 1 0 0,0 0 0 0,0 2 264 0,0 0-116 16,0 0-57-16,0 2 302 0,0 9-179 0,0 4-83 15,0 3-53-15,0 7 168 0,0 0-107 0,0-1-52 16,0-2-28-16,1 1 22 0,3 0-8 16,3-4-40-16,3-2-49 0,-1-4 25 15,1-5-1-15,0-3-241 0,2-4 129 0,-1-1 68 16,1 0 34-16,-1-3-474 0,-2-10 202 0,-1-1 132 16,-2 0 5-16,-2-1-414 0,-3-5 260 0,1 0 128 15</inkml:trace>
  <inkml:trace contextRef="#ctx0" brushRef="#br0" timeOffset="97434.4">21824 12727 1570 0,'0'-6'0'0,"0"2"0"0,0 2 0 0,0 2 0 0,0 0 0 0,0 0 0 0,0 0 0 0,0 0 267 16,0 0-118-16,0 0-57 0,0 0 33 0,0 6-46 15,1 1-15-15,1 0-8 0,2 4-448 0,0-4 212 16,1 2 107-16,-1 1 53 0</inkml:trace>
  <inkml:trace contextRef="#ctx0" brushRef="#br0" timeOffset="97755.05">22148 12196 1134 0,'0'-12'0'0,"2"3"0"0,0 1 0 0,3 1 0 0,3 0 0 0,0 1 0 0,-1 2 403 0,3 0-177 0,3 0-100 0,-1 4-47 16,4 0 372-16,2 6-209 0,3 10 189 15,0 7-191-15,2 9-108 0,-1 3-49 0,-3 8-25 16,-1 3 203-16,-2 7-32 0,-4 1-229 0,-3 4 0 15,-6 1 0-15,-3 9 0 0,0-9 0 0,-17 4 0 16,-1-9 0-16,-11 11 0 0,-2-6-185 0,-3-5 126 16,-4 1 45-16,-5-8 24 15,4-8-623-15,-5-1 264 0,1-9 165 0,2-4-630 16,1-3 391-16,10-5 195 0</inkml:trace>
  <inkml:trace contextRef="#ctx0" brushRef="#br0" timeOffset="98633.69">23016 12498 555 0,'1'-15'0'0,"-1"-1"0"0,0 6 0 0,0 0 0 0,0 1 0 0,0-3 0 0,0 1 0 0,-3 1 0 0,-3 1 0 0,-3 4 113 0,-1-1-31 16,-3 4 31-16,-3 1-41 0,-3 1 1 0,-6 0-40 16,1 9 49-16,0 5-16 0,-4 4-8 0,1 2-25 15,1 3 56-15,1 3-27 0,2 0-1 0,2 4 131 16,1 1-84-16,3-1-38 0,4 4 1 0,4-4 119 16,4 7-78-16,0-5-32 0,5 2 102 0,0-1-74 15,0-1-38-15,10 0 0 0,1 0 36 0,5-4-29 16,0 1-8-16,1-5-36 0,3 1-34 15,1-7 1-15,2 1 33 0,-5-9-42 0,5 3 17 16,-2-6 0-16,2-1 25 0,-3-6-222 0,1 0 91 16,0 0 68-16,-3 0-385 0,0-5 200 15,-2-3 63-15,-2-5 62 0,-4 5-348 0,-2-2 194 16,2-2 109-16,-7 0 52 0</inkml:trace>
  <inkml:trace contextRef="#ctx0" brushRef="#br0" timeOffset="98862.1">22783 12777 1504 0,'-17'0'0'0,"8"0"0"0,0 6 0 0,2-4 0 0,4 0 0 0,1-2 0 0,2 2 0 0,0-1 0 0,14 5 235 0,7-2-102 0,4 0-50 16,1-2 194-16,4-2-127 0,2 2-58 0,2-2-30 15,-4 0-34-15,0 0 4 0,-7 0 9 0,2 0-184 16,-7 0 88-16,-1 0 44 0,-6 0 22 0,1 0-123 15,-7 0 81-15,-1 0 28 16,-2 0-345-16,0 0 175 0,-2 0 24 0,0-2 64 16,0 2-222-16,-6-2 142 0,1 2 65 0,-2 0 34 15,2 0-254-15</inkml:trace>
  <inkml:trace contextRef="#ctx0" brushRef="#br0" timeOffset="99759.34">23346 12817 721 0,'0'0'0'0,"0"0"0"0,0 0 0 0,0 0 0 0,0 1 0 0,0 2 0 0,0 1 190 0,0 1-70 0,0 0-47 16,0 3 56-16,0 3-48 0,0 1-24 0,-1 1 0 15,-3 0 69-15,-1 4-50 0,-4 0-22 0,2 2 0 16,-2 3 30-16,-2-1-25 16,-1 0 8-16,-1 3-14 0,1-5 0 0,2 0-20 15,0 0 0-15,2-5 33 0,1-3 9 0,1 1-42 16,3-3 35-16,1-4-35 0,0 2 0 0,2-4 8 16,0 1 16-16,0-2 0 0,0 2-24 0,0-3 0 15,6 2-29-15,5-2 9 0,2 2 19 0,0 0-33 16,3-1-1-16,0 0 35 0,1 0-76 0,3-1 37 15,5 2-6-15,-1-2 22 0,3 3-55 16,-1-1 25-16,4 2 0 0,2 0 20 16,2-2-33-16,2 2 11 0,-3-1 0 0,1-2 10 15,-2 2-113-15,-9-4 47 0,1 1 35 0,-4-1-88 16,-4 0 54-16,-7 0 15 0,-2 0 1 0,0 0 84 16,-6 0-22-16,-1-1-14 0,0-8 208 0,-3 2-105 15,-11-5-54-15,0 0-24 0,-7-5 42 0,-2-3-15 16,1-2-21-16,-3-6 20 0,-3-8-7 0,7 3 19 15,-4-12-33-15,5 0-203 16,3-2 98-16,4 0 52 0,3-1-105 0,7 11 59 16,3-12 38-16,0 7-5 0,0 9 66 0,10-5-60 15,4 7 17-15,5-1-40 0,6 4 117 0,4-3-48 16,1 5-1-16,5 1-38 0,1 5 160 0,-5 4-60 16,5 0-37-16,1 5 101 0,-1 4-62 0,-2 2-8 15,-1 4 12-15,2 1-12 0,-5 0-6 0,-3 11-13 16,0 4-50-16,-4 4 38 0,-2 2-1 0,-3 1 6 15,-3 5-1-15,-2-1-9 16,-1 2 2-16,-5 4-3 0,-1 0 40 0,-5 0 6 16,-1 1-42-16,0 0-2 0,-1 2 2 0,-12-1 3 15,-5 1 78-15,-1-1-28 0,-2 6-8 0,-4-6-37 16,-2 1-64-16,1-1 31 0,-2 0 1 0,1-5 40 16,-3 8-83-16,7-13 35 0,-4 4 8 15,3-4 22-15,4-3-14 0,-1 2 10 0,7-8-31 0,1-1 148 16,4-2-60-16,3-3-29 0,0-1 107 0,6-3-66 15,0 1-23-15,0 2 0 0,2-2-9 16,8-1 0-16,5 1 127 0,4-1-183 16,4 2 0-16,0-1 0 0,4 0 0 0,-1 0 0 15,-3-1 0-15,5 1 0 0,-4-1 0 0,-3-1 0 16,2 2-168-16,-5-3 156 0,1 2-158 0,-5-4 86 16,-2-1 26-16,-2 0 27 0,-1 0-19 0,-3 0 1 15,-1 0 2-15,-3-6 26 0,2-5 165 0,-2-4-80 16,-1-1-39-16,-1-7 50 0,0 1-37 0,0-9-19 15,0 0 21-15,0-3-61 0,0-4 25 0,2 1 5 16,-2-2-111-16,2 2-140 0,-2 2 119 16,2 10 60-16,0 1-445 0,0 5 238 15,-1 9 111-15,1 2 67 0,5 5-431 0,2 3 245 16,0 0 123-16,6 17-400 0</inkml:trace>
  <inkml:trace contextRef="#ctx0" brushRef="#br0" timeOffset="99988.28">24456 13097 598 0,'2'0'0'0,"-2"0"0"0,2-2 0 0,-2-2 0 0,0-2 0 0,0 0 528 0,0 2-248 0,2 0-115 0,-2-1-71 16,2 4 416-16,-1-2-239 0,6 3-119 0,-2 0 94 15,-1 0-99-15,0 13-61 0,-1-1-26 0,-1 4-3 16,0 0 1-16,-2 5-26 0,0 0-59 0,0 0 25 15,0-3 0-15,0 1 35 0,0-4-286 0,-2-2 151 16,0-2 63-16,2-4 36 16,0 0-582-16,0-4 286 0,0 0 87 0,0-3 82 15,0 0-443-15</inkml:trace>
  <inkml:trace contextRef="#ctx0" brushRef="#br0" timeOffset="100195.75">24853 13128 1624 0,'7'0'0'0,"0"0"0"0,3 0 0 0,0 0 0 0,-1 0 0 0,-3 0 0 0,1 0 0 0,1 5 0 0,-3 2 562 0,2 3-264 0,-2 1-125 15,-3 4-74-15,-2 4 83 0,0 5-74 0,-12 0-38 16,-4 2-150-16,-7 1 65 0,-6 4 20 0,-2 0-1 15,-3-1-614-15</inkml:trace>
  <inkml:trace contextRef="#ctx0" brushRef="#br0" timeOffset="103026.84">25556 12600 658 0,'0'0'0'0,"0"0"0"0,0 0 0 0,0 0 0 0,-2-3 0 0,-4 2 0 0,1-4 0 0,-2 4 0 0,1-3 152 0,0 2-51 15,-2 2-38-15,2 0 0 0,-5 0 19 0,2 0-25 16,-1 9 1-16,-1 2 40 0,2 5-37 0,-3 1 0 16,-1 5-28-16,2-1 98 0,-2 2-42 0,4 4-31 15,-4 0 83-15,5 1-53 0,0 2-28 0,1 0 0 16,1 0 93-16,4 0-64 0,2 2-28 0,0-2 0 16,0 0 20-16,2 2-23 0,8-3 7 0,2 0 23 15,6-2-27-15,2-3-1 0,1-1-27 0,3-2-34 16,3-5 8-16,1 0 26 15,-3-3-78-15,2-5 39 0,-1 0 1 0,1-1 37 16,-6-6 9-16,-3 0-8 0,1 1-17 0,-8-2 15 16,1 0-216-16,-5 0 94 0,-1 0 32 0,-3 0 26 15,-1 0 14-15,-2 0 14 0,0 0-15 0,0-2 104 16,0 0-40-16,0-1-22 0,0 1-283 0,0 2 126 16,-2 0 63-16,-1 6 31 0</inkml:trace>
  <inkml:trace contextRef="#ctx0" brushRef="#br0" timeOffset="109449.9">25812 12524 513 0,'0'-8'0'0,"0"3"0"0,0 1 0 0,-1 2 0 0,1 1 0 0,0-2 0 0,0 2 0 0,0 1 0 0,-2 0 57 0,2 0 0 0,0 0-16 0,0 1-30 16,0 9 1-16,0 3 21 0,2 2-1 0,-1 2 23 16,3 0 7-16,0 1-29 0,0 2 7 0,-2-2-7 15,0 1 0-15,0-2 0 0,0 0 8 0,-2-2-8 16,0 0 0-16,0-2-1 0,0-3-18 16,0-1 19-16,-2 0 8 0,0-5-29 15,0 0 20-15,-2-3 0 0,2-1 0 0,0 0 32 16,0 0-24-16,0-1-10 0,2-9 1 0,0-3-35 15,0-4 1-15,4-1 39 0,8-7-77 0,-1 0 31 16,1 1-1-16,2-4 28 0,1 0-60 0,0-1 28 16,-2 0-4-16,3 1 17 0,-2 0-13 0,0 3-14 15,-3 5 35-15,2-1 66 0,-2 2-33 16,-3 4-6-16,2 2 15 0,-1 3-15 0,-4 3 0 16,-1 3-5-16,-2 0 71 0,1 2-31 15,-1 0-22-15,0 2 4 0,0 0 3 0,0 0 18 16,1 0-39-16,2 0 13 0,-2 0-12 0,1 0 0 15,0 2-1-15,-1 1 37 0,1 0-9 0,-1 1-27 16,2-3 27-16,-3 4-27 0,2 0 0 0,-2 1 8 16,-1 1 8-16,1 4-16 0,-2 2 0 0,0 3-1 15,0 1 43-15,0 3-13 0,-2 4-8 16,-3 2 11-16,-4 3 1 0,2 3-33 0,-2 2-1 16,-1 2 31-16,-1 8-8 0,2 1-22 15,2-3 20-15,0 3-20 0,4 2-1 0,1-4 9 16,2 10 3-16,0-6-11 0,0 0 0 0,0-5 0 15,3-5-36-15,6-2 44 0,-2-1-8 0,2-4-56 16,-1-2 27-16,0-4-10 0,-3-3 36 0,3-2-59 16,-1-2 23-16,1-4-13 0,-2-4-8 0,-1-1 17 15,-1-1-1-15,1-3 14 0,-2-2-75 0,0-2 34 16,-1 1 21-16,-1-1-13 0,2 0-32 16,1 0 22-16,-1 0 2 0,3-4-142 15,-1-6 80-15,3 1 27 0,0-1 26 0,1-1-381 16,1 0 202-16,3 0 96 0,-1 0-394 0,2-2 246 15,1 0 123-15,2 2 52 0,-4-1-343 0</inkml:trace>
  <inkml:trace contextRef="#ctx0" brushRef="#br0" timeOffset="109695.85">26340 13048 1111 0,'0'-2'0'0,"0"2"0"0,0 0 0 0,0-1 0 0,0 1 0 0,0 0 0 0,0 0 0 0,0 0 129 0,0 0-49 15,0 0-15-15,0 0 200 0,2 0-116 0,2 7-58 16,-1 2 109-16,0 5-84 0,-1 2-34 0,0 1-28 16,-1 0 22-16,3 2-21 0,-3-2-1 0,2 0-21 15,-1-2-54-15,1-2 23 0,1-4 0 0,-1 3-36 16,2-5 33-16,-1 0 0 0,-2-1 42 0,1-3-229 16,1-1 78-16,-2-2 62 0,3 0-15 0,-2 0-304 15,3 0 135-15,-1 0 104 16,0 0-211-16,1 0 153 0,-1 0 76 0,1 0 39 15,2-5-201-15,0-7 123 0</inkml:trace>
  <inkml:trace contextRef="#ctx0" brushRef="#br0" timeOffset="109957.16">26451 12662 619 0,'-7'0'0'0,"1"0"0"0,0 0 0 0,1 0 0 0,-1 0 0 0,3 0 287 0,1-1-127 16,0-1-63-16,2 0 292 0,0 2-178 16,0 0-81-16,0 0-53 0,0 0 17 0,4 5-30 15,1 4-1-15,2 0-22 0,1 1-45 0,2-3 0 16,-4 2 37-16,-1-1-243 0,2-1 122 0,1 2 68 15,-4-1 23-15,1 0-201 0,-1-1 72 0,0 1 73 16,1-1-57-16</inkml:trace>
  <inkml:trace contextRef="#ctx0" brushRef="#br0" timeOffset="110206.49">26784 13065 669 0,'0'0'0'0,"0"0"0"0,0 0 0 0,0 0 0 0,0 0 0 0,0 1 0 0,0 5 379 0,0 0-173 0,0 1-87 0,0 5-35 0,0-1 154 0,0 2-103 16,0 0-43-16,0 3-97 15,0-1 0-15,0-2 46 0,0 2-9 0,0 0-218 16,-4 0 110-16,-4-1 54 0,1 1 27 0,-2-2-145 15,-1 1 83-15,1-3-20 0,-2 0-388 0,-2-3 190 16</inkml:trace>
  <inkml:trace contextRef="#ctx0" brushRef="#br0" timeOffset="111271.27">26938 12694 337 0,'-2'0'0'0,"-1"0"0"0,-1 0 0 0,4 0 0 0,-1 0 0 16,1 0 126-16,0 0-46 0,0-1-24 0,0-1 127 0,1 1-67 0,10 1-46 15,2 0 0-15,4-3 94 0,-1 3-66 0,5 0-33 16,-1-2 96-16,7 1-69 16,1-1-29-16,0 0-1 0,4-1 72 0,1-3-51 15,3 0-17-15,-4-2-8 0,1 3 14 0,-3-3-39 16,-2 3-1-16,-2-2-6 0,-5-1 15 0,5-2-8 15,-6 3 0-15,0 0-39 0,-1-3 1 0,2 0 38 16,-6-1-79-16,5 1 36 0,0-5 16 0,-1 0 1 16,1 1-125-16,-4-3 69 0,5-2 13 15,-5-1 21-15,1-1-103 0,-4-2 56 0,1 1 15 16,-6 1 2-16,4-5 5 0,-5 7 0 0,0-2-5 16,-4 2 62-16,-1 3-10 0,0 2-35 15,-2 0 123-15,0 4-56 0,0 1-22 0,0 1-1 16,-6 1 130-16,-2 1-72 0,1 1-23 0,-2 4-22 15,-2 0 87-15,-3-2-48 0,1 3-8 0,-2 0 5 16,-1 0-14-16,-3 8-18 0,-1 2 0 0,-3 1-3 16,0 2 2-16,0 1 9 0,-2 3-22 0,0 3 14 15,-2-2 0-15,1 5-1 0,-2 0-25 16,1 1 32-16,-1 2-13 0,0 3 4 16,3-4-27-16,2 1 1 0,2-1 21 0,6-4 16 15,0 1-15-15,4-1 1 0,3-2-4 0,3-3 44 16,4 2-42-16,1-5 8 0,0 0-13 0,0-2 8 15,7-1 1-15,6-1-2 0,4-2-37 0,1-2 44 16,3-2-6-16,2-3-1 0,-2 0-58 0,1 0 27 16,2 0-3-16,-2 0-75 0,-3 0 42 0,0 0 27 15,-4 0-14-15,0 0-2 0,-6 0 7 0,-1 0 0 16,-2 0-51-16,-2 0 33 16,-1 0 6-16,-1 4 1 0,-2 2 41 0,0 1-25 15,-2 2-11-15,-10 0 11 0,1 3 174 0,-5-1-82 16,2 4-36-16,-3-2 112 0,1 4-64 0,-2-2-38 15,5 1-2-15,-1-4 20 0,8 1-6 0,-1-1 7 16,4 1-4-16,3-1-31 0,0-1-1 0,0 0 1 16,3 0-62-16,9 1 39 0,0 1-8 0,1 0 31 15,-1 0-83-15,0 0 39 0,-1 1 6 0,1-2-91 16,-3 0 52-16,0 1 17 0,0-2-1 0,-6-2-70 16,1 3 46-16,-1-4 24 15,-1-3-22-15,-2 0-1 0,0 1 21 0,-2 1 15 16,-8-3 34-16,-2 0 5 0,-3-2-52 0,-4-2 9 15,0 0 40-15,-3 0-1 0,-2 0-39 0,-1 0-128 16,0 0 64-16,5-2 32 0,-3 0 7 0,4-1-262 16,6 0 128-16,2 3 77 15,3-3-89-15,5 3 78 0,1 0 40 0,2 0 0 16,2 0-326-16,10 3 187 0,13 3 89 0,1-2 45 16,6 0-278-16,-2-3 162 0</inkml:trace>
  <inkml:trace contextRef="#ctx0" brushRef="#br0" timeOffset="111474.34">27618 13095 835 0,'9'-5'0'0,"-2"-1"0"0,0 0 0 0,-5 0 0 0,3 0 0 0,-3-2 0 0,-1 4 0 0,1-4 427 0,0 5-198 0,-1 0-97 15,2 1 214-15,-1 2-157 0,1 0-70 0,1 0-47 16,-3 10 78-16,3 7-58 16,-4 5-30-16,0 1 1 0,0 0-13 0,0 5-17 15,3-2 0-15,-1 1 0 0,0-6-107 0,1 2 54 16,3-3 34-16,-1-4-233 0,5-3 125 0,-1-4 64 15,1-3 31-15,2-2-393 0,-4-4 186 0,5 0 52 16,1-2-198-16,-1-8 160 16,-1-4 79-16,0-3 41 0,-1-6-146 0</inkml:trace>
  <inkml:trace contextRef="#ctx0" brushRef="#br0" timeOffset="111621.85">27878 12772 1205 0,'0'0'0'0,"0"0"0"0,0 2 0 0,0-2 0 0,0 0 0 0,0 0 0 0,0 0 0 0,0 2 189 0,0 4-78 0,2-1 58 0,0 4-59 16,2 3-43-16,-1-2 0 0,2 6-370 0,-2 0 167 15,2 0 85-15,2 3 50 0</inkml:trace>
  <inkml:trace contextRef="#ctx0" brushRef="#br0" timeOffset="111783.42">28140 13022 862 0,'3'3'0'0,"1"5"0"0,-3-1 0 0,2 1 0 0,-3-1 0 0,0 0 0 0,0 3 0 0,0 0 281 0,-3 3-129 0,-2-2-59 16,0 2-12-16,-2-2-24 16,1 3 0-16,2-4-16 0,-2-2-344 0,3 2 168 15,-1-3 84-15</inkml:trace>
  <inkml:trace contextRef="#ctx0" brushRef="#br0" timeOffset="112742.04">28454 12408 413 0,'0'-10'0'0,"0"3"0"0,0 5 0 0,0-2 0 0,0 2 0 0,0 1 149 0,0-2-62 16,0 1-27-16,0 2 112 0,0 0-69 0,0 0-36 15,0 0 9-15,0 2-38 0,0 8-5 0,0 1 0 16,0 0 70-16,0 4-34 16,0-2 7-16,0 1-43 0,0 0 51 0,0-1-25 15,0 1-1-15,1-3-13 0,5-1-4 0,1 1-8 16,5-2 0-16,-1-3-39 0,3-3 39 0,4-3-1 15,1 0 9-15,6 0-31 0,-4-1 0 0,1-10 23 16,4-5-86-16,-3 0 41 0,-3 1 17 0,2-6-9 16,-2 1-127-16,-4 2 59 0,1-3 39 0,-7 5-50 15,3-3 39-15,-2 0 8 16,-3 0-1-16,-1 1 49 0,-4 1-25 0,1 2-13 16,-1 2 40-16,-3 1-2 0,0 1-28 0,0 2 1 15,0 1 110-15,0 1-44 0,-7 1-29 0,4 1 3 16,-4-1 85-16,2 2-39 0,0-1-29 0,2 0 53 15,-4 2-31-15,2 1-12 0,-2-2 0 0,2 2-14 16,0 0-8-16,-2 2 11 0,2 0-10 0,0 0 3 16,0 0-1-16,-1 4-1 0,1 2 13 0,3 3-13 15,-5 1 8-15,4 2-12 16,1 1 29-16,-3-1 0 0,4 1-25 0,-1 1 49 16,1 1-8-16,-1 0-40 0,0 1 0 0,0-1 40 15,-1 3 0-15,-1-2-32 0,3 3-9 0,-3 0 28 16,1 0-27-16,-2-1-1 0,3 3 30 0,-2 0 7 15,-3 0-36-15,4-1-1 0,-3 0 27 0,3 1-1 16,-1 0-25-16,0 0 8 0,1 1 43 0,-1-1-26 16,1 0 1-16,1-1 0 0,-2 1 130 15,3-3-189-15,-1 2 0 0,0-1 0 0,2 2 0 16,-1 0 0-16,1 2 0 0,-2 1 0 0,2 3 0 16,0-3 0-16,0 0 0 0,0 1 0 15,0 0 0-15,0 1 0 0,0 2 0 0,0-3 0 16,2 3 0-16,-1-3 0 0,3 0 0 0,-3-4 0 15,5 3 0-15,-6-1 0 0,5-2 0 16,-2 1 0-16,-1 0 0 0,-1-1 0 0,4-1 0 0,-3 0 0 16,-2 0 0-16,0-1 0 0,0-3 0 0,0 0 0 15,0-3 0-15,-2-2 0 0,-6-2 0 0,-2-1 0 16,-4-1 0-16,-2-3 0 16,-4 0 0-16,-4-3 0 0,-1-1 0 0,2 0 0 15,-7 0-234-15,1 0 117 0,1-4 53 0,0-1 18 16,1 0-106-16,5 0 50 0,2-3 37 0,4 0-7 15,3 1-174-15,3 1 107 0,3-1 53 0,1 1-242 16,4 1 148-16,2 0 66 0,0 0-272 0,0-1 177 16,5 1 88-16,8 1 44 0,4 2-322 15,5-2 174-15,5-1 101 0</inkml:trace>
  <inkml:trace contextRef="#ctx0" brushRef="#br0" timeOffset="112968.54">28824 13125 869 0,'12'-17'0'16,"-2"6"0"-16,-1 1 0 0,-1 0 0 0,-3 2 0 0,-4 1 0 0,3 3 101 0,-2 3-34 0,-2-1-1 0,0 2 260 0,0 6-138 0,0 10-82 15,0 4-37-15,-9 4 213 16,4-1-125-16,0-2-62 0,2 3 103 0,2-1-87 16,1-1-39-16,0-2-1 0,0-1-68 0,4-2-1 15,6-4 39-15,-1-2-103 0,4-3 47 0,0-4 24 16,2-3 0-16,0-1-268 0,2 0 146 0,-4-1 68 15,5-7-456-15,-5-3 239 0,2-4 94 0,-4 1 67 16,0-4-265-16,0-2 170 0,-4-5 82 0</inkml:trace>
  <inkml:trace contextRef="#ctx0" brushRef="#br0" timeOffset="113114.15">29045 12867 1171 0,'0'-10'0'0,"0"4"0"0,-3 2 0 0,3 2 0 0,0 0 0 0,0 0 0 0,0 0 0 0,0 2 211 0,0 0-89 0,0 0-44 0,0 0 117 16,0 0-73-16,0 2-49 0,3 4 0 0,1 1-40 16,0 1 0-16,4 3-1 0,-3 1-435 0,-2 3 214 15</inkml:trace>
  <inkml:trace contextRef="#ctx0" brushRef="#br0" timeOffset="113625.59">29353 12310 1045 0,'2'-17'0'0,"0"10"0"0,1 5 0 0,7 0 0 0,5 2 0 0,2 0 0 0,3 0 0 0,5 8 0 0,0 6 273 0,1 3-112 0,-1 4-68 0,-1 1 157 16,0 8-109-16,-1 8-54 0,-8-1-27 0,-3-2 62 15,0 11-49-15,-11 0 0 0,-1-2-54 0,0 3 14 16,-8 0 0-16,-9 1 8 0,-4-5-60 0,-3-2 26 15,1-2 0-15,-3-3 26 0,5-10-141 0,-6 0 78 16,2-3 28-16,2-9-240 0,-3-1 125 0,5-6 30 16,-1-5 41-16,3-2-300 0,3 0 160 15,2 0 77-15,8 0-254 0,2-7 165 16,4-8 74-16</inkml:trace>
  <inkml:trace contextRef="#ctx0" brushRef="#br0" timeOffset="113923.79">30139 12329 809 0,'-11'-20'0'0,"1"11"0"0,1 3 0 0,-4 5 0 0,0-1 0 0,-5 2 0 0,-8 6 182 0,-5 18-74 0,0 6-38 0,1 4 0 16,6-1 77-16,-6 15-61 0,6-7-27 0,5 2 209 15,6 0-118-15,8-7-58 0,2 4-22 0,3-3 191 16,0-1-114-16,2-1-57 0,9-3 35 0,2 0-46 16,4-4-15-16,-1-1-8 0,5-3-112 15,-2-3 44-15,0-2 23 0,3-4-1 0,-1-7-105 16,2 2 60-16,-1-6 34 0,-1-1-472 16,0-3 194-16,-2 0 137 0,-1 0-14 0,-4-7-275 15,-2-4 199-15,-2-2 100 0,-3-2-199 0,-4-2 148 16</inkml:trace>
  <inkml:trace contextRef="#ctx0" brushRef="#br0" timeOffset="114077.47">29934 12665 421 0,'-18'0'0'0,"5"0"0"0,8 0 0 0,0 0 0 0,5 0 0 0,0 0 253 0,0 0-111 16,1 0-54-16,8-3-28 0,5 0 246 0,3-1-140 15,5-1-67-15,-1 1 28 0,1 1-46 0,2-1-17 16,3 0-7-16,-7 2-117 0,3 2 47 0,-1 0 23 15,2 0-364-15,-6 0 202 0,2 7 88 0</inkml:trace>
  <inkml:trace contextRef="#ctx0" brushRef="#br0" timeOffset="114914.37">30330 12693 1106 0,'0'-3'0'0,"-2"-2"0"0,2 4 0 0,0 1 0 0,0 0 0 0,0 0 0 0,0 0 125 16,2 0-47-16,-1 6-22 0,-1 4 252 0,0 0-129 16,0 5-77-16,0 2-35 15,0 0 60-15,0 1-47 0,-6 2-24 0,-7 0 8 0,2 1-55 0,-3-2 24 16,1-3 0-16,2-3-62 16,-3-1 31-16,2-6 8 0,0-1 22 0,4-3-36 15,-2-2 0-15,4 0 37 0,-3 0-22 0,4 0 26 16,0 0-55-16,3-2 39 0,2-2 86 0,0 3-43 15,0-2-22-15,0 0 11 0,2 1 33 0,15 0-28 16,4 2 12-16,4 0-100 0,2 0 33 0,-5 0 7 16,12 0 23-16,-6 2-61 15,-1 2 30-15,-6 0 0 0,3-1 31 0,0 2-182 16,-5-1 80-16,0 0 15 0,0 0-72 0,-5 2 62 16,0-3 5-16,-6-2-7 0,2 2 62 0,-3 1-27 15,0-4 9-15,-4 0 94 0,1 1-44 0,-3-1-26 16,2 0 4-16,-3 0 74 0,0 0-42 0,0 0-13 15,0-5 7-15,0-6-5 0,-6-1 1 0,-5 2 8 16,3-5-175-16,-2-2 74 0,-2-1 36 0,-1-4-4 16,5-1-129-16,-3-3 65 0,5-4 42 15,1-6-114-15,5-1 61 0,0-10 37 16,0 2 1-16,6-2-16 0,8 0 27 0,1-3 0 16,-1 11 18-16,4-11 7 0,-1 10 1 0,-2 7 1 15,2-2 96-15,-3 7-48 0,0 6-33 0,1 0 189 16,-1 4-99-16,-3 5-31 0,2 2-31 0,-1 4 219 15,1 1-109-15,1 4-30 0,1 0-38 0,2 2 113 16,1 0-67-16,4 0-33 0,0 6 9 0,5 5-14 16,-3 4 0-16,3 1-28 15,-2 2 32-15,-1 3-32 0,-6-2 8 0,4 6-8 0,-6 0-63 0,-7 3 31 16,-6 1 0-16,-1 3-28 16,-2 3 38-16,-8 7-19 0,-11-1 38 0,-6 0-31 15,-3 1-1-15,-6-1 3 0,1 0 20 0,1 0 16 16,-2-4-23-16,4 0-7 0,3-9-21 0,3 0 28 15,2-8 3-15,-2 3 8 0,8-12-8 0,-1-1 4 16,7-4-5-16,-2-2 76 0,2-4-31 0,5 0-1 16,2 0-39-16,0 0 166 0,3 0-78 15,0 0-37-15,0 0 8 0,0 0-18 16,2 0 142-16,10 3-204 0,6 5 0 0,1 1 0 16,1 2 0-16,1 1 0 0,-3-2 0 0,2 2 0 15,4-1 0-15,-5-3-358 0,3-1 258 0,-3-1 31 16,1-2 40-16,-3-1-159 0,-1-3 86 0,-2 0 7 15,-6 0 15-15,0 0 47 0,1 0 1 0,-6-2-1 16,1-7 51-16,-3-2-26 0,1-2-8 0,-2-4-16 16,0-2 155-16,0-2-57 0,0-3-45 0,3 1 43 15,-3-6-18-15,3-2-23 16,-1 2-1-16,1-6-309 0,2 2 138 0,4 1 69 16,-4 4-536-16,0 5 291 0,1 5 147 0,-4 6 72 15,1 5-392-15,3 5 224 0</inkml:trace>
  <inkml:trace contextRef="#ctx0" brushRef="#br0" timeOffset="117503.67">31392 12937 328 0,'-5'0'0'0,"0"0"0"0,2-3 0 0,1 2-164 0,-1-2 82 0,1 1 41 0,2-2 41 0</inkml:trace>
  <inkml:trace contextRef="#ctx0" brushRef="#br0" timeOffset="117816.95">31360 12896 244 0,'-1'-10'0'0,"-1"3"0"0,-3-3 0 0,5 0 0 0,-5 2 0 0,5-2 0 0,-1 1 117 0,1 0-41 0,0 1-22 0,0 2 55 15,0 3-43-15,0 1 1 0,0 0-34 0,0-3 148 16,0 4-75-16,0-1-28 0,6 1 67 0,1-2-56 16,5 2-29-16,-1-1 1 15,2 0 60-15,4 2-36 0,-4 0-31 0,4 0-25 16,-4 0 3-16,1 9 1 0,-1 3 0 0,0 3-27 16,-7 5-8-16,-1 5 35 0,-5 3-96 0,0 2 47 15,-2 1 25-15,-11 4-4 0,-4-1-99 0,-2-4 56 16,-2-2 6-16,1-4 21 0,-2-5-54 0,6-4 17 15,-3-4 2-15,3-1 146 0,0-5-52 0,5-2-27 16,0 0-1-16,6-1 243 16,2-2-126-16,1 0-47 0,2 0 101 0,0 0-77 15,0 0-40-15,8 2-12 0,8 1 50 0,4 0-39 16,3 0-1-16,-1 1-39 0,2 0 104 0,4 1-57 16,-1-1-23-16,-1-3-70 0,1 4 23 0,-2-1-1 15,-4-2 32-15,4 2-268 0,-4-4 130 0,1 0 65 16,-3 0-190-16,-6 1 87 0,4 1 71 0,-4 0-12 15</inkml:trace>
  <inkml:trace contextRef="#ctx0" brushRef="#br0" timeOffset="122580.59">32073 13134 917 0,'-2'-1'0'0,"2"-2"0"0,0 1 0 0,0 1 0 0,0 1 0 0,0-2 0 0,0 0 0 0,0 2 261 16,0 0-115-16,8 0-56 0,-3 0 158 0,1 0-100 16,1 0-61-16,-1 2-27 0,-2 3 62 0,0 3-45 15,-1 0-22-15,-1 1 8 0,-1 1 121 0,2-3-76 16,-3 0-38-16,0-1-98 15,0-1 31-15,0 0 7 0,0-4 23 0,2 1-548 16,-2 0 274-16</inkml:trace>
  <inkml:trace contextRef="#ctx0" brushRef="#br0" timeOffset="130651.87">7034 13995 1140 0,'0'-8'0'0,"0"7"0"0,0-5 0 0,0 3 0 0,-1-2 0 0,1-2 0 0,0-3 0 0,-3-3 0 0,2 0 0 0,1-4 119 0,0-2-44 0,-1-1-12 0,-2-3-8 16,-1 0 0-16,1 1-22 0,-3-1 12 0,1 1-13 15,-2 2 9-15,-2 2-8 16,3-1 29-16,-2 2 0 0,-2 2-29 0,1 2 0 16,-1 2 90-16,-2 1-50 0,2 2 1 0,0 2 62 15,-1-2-52-15,0 5-26 0,2-1 62 0,-5 2-48 16,7 0 0-16,-2 0-40 0,-2 2 51 0,2 0-25 15,0 0 8-15,1 0-33 0,-1 4-26 0,0 5 25 16,2 5 1-16,1 0 0 0,-2 5-20 0,3 5 20 16,1 3 0-16,3 3 25 0,1 0-25 15,0 2-1-15,0 3 33 0,0 1-32 16,0 0 0-16,1 3 0 0,4 3-28 16,2-1-1-16,-1-5-30 0,2 9 24 0,0-4-1 0,-5-6 30 15,3 3 0-15,-2 1-40 0,-3-6 1 16,1-3 36-16,-2-2-73 0,0-1 32 0,0-7 5 15,-7 0-68-15,-2-5 37 0,-1-1 22 0,-2-5-158 16,0-2 83-16,-3-1 36 0,0-4 22 16,-3-2-289-16,0 0 151 0,-1 0 71 0,0 0 37 0,4-2-1 15,0-2-139-15,7-1 91 0,-2 0 43 0,7-3-268 16,3 0 155-16,0-3 78 16,6-3 29-16,15 0-300 0</inkml:trace>
  <inkml:trace contextRef="#ctx0" brushRef="#br0" timeOffset="130967.16">7341 13877 978 0,'3'-29'0'0,"0"3"0"0,-3-7 0 0,0 2 0 0,0-1 0 0,-9 2 0 0,0 4 228 16,3 3-89-16,-7 2-58 0,4 4-24 0,1 4 1 0,-3 6 34 15,2 3 77-15,0 2-60 0,-5 2-42 16,1 0-1-16,-1 13 30 15,-2 6-31-15,-1 6-1 0,1 5-23 0,-2 1 106 16,4 3-57-16,0 2-29 0,3 2 1 0,2-3 71 16,2 1-41-16,2-1-34 0,3 0 0 0,2-2 2 15,0 0-27-15,0 1 0 0,2 0 8 0,4-2-54 16,2 3 22-16,1-2 1 0,-2-1 23 0,-1-2-138 16,1-3 77-16,-4 1-140 0,-2-8 95 0,1 3 32 0,-2-7-171 15,0 0 205-15,0-5 1 0,-6-1-26 0,-5-3-177 16,0-3 85-16,-2 0 46 0,-1-4 21 15,6 0-142-15,-8 0 87 0,7 0 40 0,2-2 0 16,1-10-335-16,6 1 188 0,0-4 84 16,4-6 56-16</inkml:trace>
  <inkml:trace contextRef="#ctx0" brushRef="#br0" timeOffset="131256.38">7536 13768 1096 0,'11'-33'0'0,"2"3"0"0,-5 0 0 0,-4 5 0 16,-2-4 0-16,-2 8 0 0,0 3 54 0,0 1 196 0,0 5-109 0,-6 3-46 0,-2 1-35 0,0 5 73 16,-4 0-50-16,0 3-25 0,-1 0 0 0,-1 6 90 15,-4 9-63-15,4 6-25 16,-2 2 74-16,5 1-50 0,-2 2-26 16,4-6 87-16,-1 10-60 0,6-9-26 0,0 2 41 0,2 2-34 15,2-3 0-15,0 1-25 0,0 1-8 0,0 2-32 16,2-1 1-1,2 3 30-15,2 2-28 0,-2 2 7 0,0 2 22 0,-1-1 0 0,-1 3-107 0,0 2 53 16,1-2-269-16,0-1 153 0,-3 0 58 0,0-1 41 16,0 1-436-16,0-6 220 15,0 2 111-15,-10-8-844 0,1 8 919 16,-5-4 1-16,2-2 35 0,-8 2-209 0</inkml:trace>
  <inkml:trace contextRef="#ctx0" brushRef="#br0" timeOffset="132013.47">6736 14748 1120 0,'0'-8'0'0,"0"5"0"0,0 0 0 0,0 1 0 0,0 1 0 0,0-1 0 0,0 2 210 15,0 0-81-15,0 0-52 0,4 8-22 0,3 5 33 16,1 2-28-16,-1 3 0 0,0 1-112 15,-4-1 38-15,-1 3 24 0,-1-4-1 0,-1 1 24 16,0-7-90-16,0 4 41 0,-1-8 11 0,-9 0 0 16,2-3 210-16,-1 0-93 0,2-2-77 0,-1-2-10 15,2 0 87 1,0 0-43-16,6 0-20 0,-3 0-1 0,3 0 84 0,0 0-54 0,0 0-23 16,3 0 0-16,8-2-22 0,5 0-32 15,3-4 8-15,2 3 24 0,5-1-1 0,0 2-40 16,1 0 0-16,1 2 41 0,-4 0 8 0,8 0-95 15,-4 0 43-15,1 0 23 0,-8 0-25 0,1 0-125 16,-1 0 62-16,-5 4 23 0,-5-2-27 0,1 0 28 16,-5-2-4-16,-3 0 22 0,-3 2-14 15,2-2 190 1,-3 0-78-16,0 0-41 0,0-2-1 0,-10-7-20 16,1-3-13-16,-3-3 7 0,0-1-2 0,-4-7-116 15,1 0 57-15,0-3 35 0,2-3 0 16,0 0-60-16,1-1 41 0,5 2 3 0,4 3 39 0,1 3-13 0,2-3-64 15,0 3 17-15,0 2 0 0,7 2 1 0,4 2 614 16,5 4-544-16,-3 0-5 0,4 5-10 0,-1 2 175 16,3 0-146-16,0 4-15 0,5 1 19 15,0 0 19-15,3 4 19 0,-1 9-37 0,0 2 41 16,-2 6-59-16,-3-1 2 0,0 1 34 16,-3 6-8-16,-2-4-1 0,-5 2-72 0,-1-1 35 15,-6 1 9-15,-2-3 8 0,-2 6-35 0,0-2 21 16,-3-1-15-16,-11-2 41 0,-3-3 62 15,1-3-24-15,1 0-37 0,-5-4-10 0,3-1 59 16,-2-3-27-16,5-2 2 0,4-1-24 0,1-2 7 0,3-3 104 16,4-1-50-16,0 0-27 0,1 0 9 0,1 0-101 15,0 0 33-15,9 0 0 0,6 0 33 16,2 0-37-16,1 0 8 0,1 0 29 0,4 3 0 31,1 0-69-31,-4 1 29 0,7 1 0 0,-6 1-29 0,5 1 26 0,-8-1-124 16,3 1 70-16,0 0 23 0,-3-2 1 0,-6-2-5 15,1 2 35-15,-2-4-7 0,-4-1 4 0,-1 0 174 16,-5 0-85-16,1 0-45 0,-2 0 2 0,0-9-43 0,0-6 284 16,0-3-121-16,-3-5-68 0,-2-1 102 0,4-9-187 15,-1-2 0-15,2-7-607 0,0 3 327 0,0-2-437 16,2 3-253-16</inkml:trace>
  <inkml:trace contextRef="#ctx0" brushRef="#br0" timeOffset="133290.54">8211 14036 816 0,'0'-10'0'0,"0"5"0"0,0-1 0 0,0-1 0 0,0-4 0 0,0-3 0 0,0-1 0 0,0-3 87 0,0-3-28 0,0-4 1 15,0 5-71-15,0-9 18 0,0 10 0 0,-2-10-54 16,-1 4 77 0,-4 3 3-16,1 1 8 0,-3-2 3 0,-3 5-12 15,1 0 1-15,-1 6 0 0,-4 2 90 0,3 4-50 0,-6 4 0 16,5 2-61-16,-4 0 156 0,4 0-68 16,-2 14-26-16,3 1-7 0,2 2 49 15,1 5-41-15,6 3-22 0,-1 1 1 16,5 3 46-16,0 3-38 0,0 11 0 0,0-4-15 0,2 4-15 15,7 2-24-15,-1 3 33 0,2 2-8 16,1 4-48-16,-2 1 24 0,1-3 0 0,-1 3 24 0,-2-12-149 16,0 12 67-16,2-11 39 0,-4-6 9 15,-1 0-155-15,-1-4 76 0,-1 0 44 16,0-5 5-16,-2-4-199 0,0-4 99 0,0-5 53 16,-4-6 13-16,-3-3-113 0,-5-5 77 0,3-2 34 0,-5-2 0 15,-2-13-271-15,3-9 152 0,-1-6 68 0</inkml:trace>
  <inkml:trace contextRef="#ctx0" brushRef="#br0" timeOffset="133446.13">7850 14116 864 0,'-3'-13'0'0,"0"8"0"0,1 2 0 0,2-1 0 0,-1 3 424 16,1 1-200-16,0 0-95 0,1 0-49 0,12 0-23 0,6-1 221 16,3-4-115-16,5 4-69 0,-1-2-30 0,0 2-203 15,3 1 87-15,-1 0 42 0,-2 0 29 0,8 0-210 16,-6 0 112-16,1 0 56 0,-2 1-532 0,1 2 289 15</inkml:trace>
  <inkml:trace contextRef="#ctx0" brushRef="#br0" timeOffset="133622.85">8396 13901 841 0,'-10'-6'0'0,"3"6"0"0,-4 0 0 0,0 0 0 0,-1 9 0 0,3 8 0 0,-4 4 433 0,2 5 515 0,2 3-892 0,2 3-1 0,0 2-22 0,5-1 38 15,0 1-49-15,2 0 11 0,0-4 0 0,8-4-105 16,5 0 53-16,4-7 34 0,5 2-8 0,-1-9-377 16,1 0 202-1,-1-4 100-15,0-3 51 0,-1-3-539 0,-1-2 229 0,-4 0 152 0</inkml:trace>
  <inkml:trace contextRef="#ctx0" brushRef="#br0" timeOffset="133848.26">8476 14040 379 0,'0'-19'26'0,"0"7"-1"0,0 1-25 0,4 0 417 16,6 3-192-16,1 1-96 0,5 3-40 0,0 4 225 16,3 0-140-16,-1 0-71 0,5 11-35 0,-4 7 98 15,-1 0-59-15,2 8-41 16,-7-1 0-16,0 0-33 0,-5 2-9 0,-5 0-51 0,-1-4 38 0,-2 3-8 16,0-4-135-16,-7-2 164 15,-9-4 0-15,-4 1 1 0,4-9-197 16,-5 1 92-16,0-5 51 0,-2-3 0 0,2-1-710 15,2 0 703-15,1 0-20 0,5-1 17 0,6-3 1 0,0-9-163 16,7-1 80-16,0-2 40 0,2-3-8 0</inkml:trace>
  <inkml:trace contextRef="#ctx0" brushRef="#br0" timeOffset="134029.79">8744 13930 1048 0,'9'-11'0'0,"-7"7"0"0,1 2 0 0,-3 1 0 0,0 1 0 0,-3 0 0 0,-6 7 0 0,-7 13 508 0,8-2-230 15,-8 8-127-15,4 3-59 0,2-1 294 16,2 0-177-16,3 2-89 0,5-6-35 0,0 6-30 0,0-8-166 16,11 1 100-16,5-4 22 0,5-2 1 0,0-4-194 15,7-2 103-15,-4 0 56 0,3-9 28 16,-7-2-554-16,5 0 242 0,-5 0 152 16,-1 0-5-16,-1-1-396 0,-4-5 262 0</inkml:trace>
  <inkml:trace contextRef="#ctx0" brushRef="#br0" timeOffset="134187.29">8976 14161 779 0,'0'0'0'0,"0"0"0"0,0 0 0 0,0 0 0 0,3 0 0 0,-1 8 33 0,1 3 393 15,0 3-200-15,0 3-97 0,-1 1-48 0,-1 1 231 16,-1 2-139-16,0 1-62 0,0 1-43 16,0-5-14-16,-5 1-199 0,-1-2 88 0,-2-2 46 15,3-5-849-15,-3-2 867 0,3 1 0 16,1-5 26-16,1-3-1 0,0-1-566 15,3 0 255-15</inkml:trace>
  <inkml:trace contextRef="#ctx0" brushRef="#br0" timeOffset="134372.94">9064 14000 1358 0,'0'-5'0'0,"0"3"0"0,0 0 0 0,0 2 0 0,0 0 559 0,7 0-268 0,1 0-129 16,0 0-64-16,5 0 87 0,1 0-75 15,-1 0-31-15,2 7-8 0,-2 3-92 0,-1-2 26 16,-2 6 1-16,1-1-380 0,1 1 200 0,-3-1-858 16,-1 0 800-16,0 0 238 0,0-4 7 0,-5-1 4 0,4-3-490 15,0-3 221-15,2-2 109 0</inkml:trace>
  <inkml:trace contextRef="#ctx0" brushRef="#br0" timeOffset="134553.47">9354 13823 1677 0,'0'-14'0'0,"0"3"0"0,0 7 0 0,0-1 0 0,0 4 0 0,0-1 0 0,0 2 0 0,2 0 146 0,0 11 131 16,0 12-122-16,-2 7-62 0,0 10-29 0,0 4 200 15,0 8-120-15,-11 2-55 0,-3 11-28 0,1-2-5 16,-2 2-23-16,-1-7 8 0,-7 17-9 0,2-7-249 16,1-5 125-16,1-12 63 0,1 1 30 0,5-13-512 15,3-2 239-15,3-11 144 16,3-5-292-16,3-7 193 0,1-6 97 0</inkml:trace>
  <inkml:trace contextRef="#ctx0" brushRef="#br0" timeOffset="134721.04">9482 14286 1200 0,'4'0'0'0,"-3"0"0"0,1 0 0 0,-2 1 0 0,0 7 0 0,-3 2 0 0,-3 4 472 16,-1 1-220-16,0 1-109 0,2 0-48 0,1-1-36 15,1 2 1-15,1-1-28 0,0-4-477 0,0-2 238 16,2-1-159-16,0-4 195 0,0-3 102 0</inkml:trace>
  <inkml:trace contextRef="#ctx0" brushRef="#br0" timeOffset="135014.23">9613 13957 910 0,'7'-13'0'0,"2"8"0"0,2 0 0 0,1 1 0 0,2 0 0 0,0 1 0 0,6-2 304 0,1 0-136 0,-1 0-59 0,8 1 36 16,-5 2-176-16,0 1-31 0,-2 1 79 0,0 0 16 16,-3 0-120-1,-4 7 97-15,0 3 22 0,-5 1 1 0,-4 2 22 16,-3 2 0-16,-2 3-14 0,0 5-9 16,-12-2 161-16,-4 3-80 0,-2 3-48 0,-1-1-1 0,3-6 189 15,-4 7-115-15,6-9-52 0,0 1-27 0,5-2 100 16,1-1-64-16,4-8-22 0,4 4-9 0,0-1-31 0,0-3-53 15,5-1 26-15,7-1 1 0,3-2-29 0,0-3 24 16,2-1-244-16,0 0 137 16,-1 0 69-16,2 0-385 15,-4 0 198-15,0 0 83 0,-3 0 59 0,1 0-343 16,-3 0 196-16,-2 0 98 0,0 0 40 0,-3 0-313 16,2 0 185-16</inkml:trace>
  <inkml:trace contextRef="#ctx0" brushRef="#br0" timeOffset="135179.84">9716 14103 1338 0,'-13'-5'0'0,"6"2"0"0,3-1 0 0,1 2 0 0,1-3 112 0,2 0-39 0,0-3 358 16,8 1-191-16,11 0-108 0,4-3-49 0,3 3-21 16,1 1-29-16,5 1 0 0,-8 1-879 15,8 1 807-15,-3 3 37 0,-6 0-1 0,4 0 36 0,1 7 7 0,0 0-690 16</inkml:trace>
  <inkml:trace contextRef="#ctx0" brushRef="#br0" timeOffset="135878.96">10248 13782 300 0,'-13'0'-28'0,"0"0"28"0,6 0 0 0,-3 0 246 15,0-2-106-15,3 1-46 0,2 1-34 16,-4-2 24-16,6 2-25 0,1 0-1 0,0 0-25 0,2 0-26 31,0 0 26-31,0 0 0 0,0 0 0 0,0 0-25 0,0 0 1 16,0 0 32-16,0 0-8 0,0 0 22 0,0 0 1 16,0 0-24-16,0 0 1 0,0 0 85 0,0 0-47 15,0 0 1-15,0 0 79 0,0 0-58 0,0 0-31 16,0 0-45-16,0 0-8 0,0 0-92 0,0 0 87 15,0 0 28-15,2 0 1 0,-2 0-35 16,0 0 13-16,2 0 0 0,-2 0 22 0,0 0-35 16,0 0 27-16,0 0-1 0,0 0-31 0,0 0 114 15,0 0-51-15,0 0 1 0,0 0-44 0,0 0 35 16,0 0 4-16,0 0-28 0,0 0 15 0,0 0-49 16,0 0 13-16,0 0 26 0,0 0 14 0,0 0-96 15,0 0 40-15,0 0 1 0,0 0 38 0,0 0-34 16,0 0 3-16,0 0 0 0,0 0-14 0,0 0 68 15,0 0-15-15,0 0-25 0,0 0 69 16,0 0 12-16,0 0-76 0,0-2 3 0,0 2 8 16,3 0 27-1,6 0-20-15,2 0-10 0,1 0 5 0,4 0-14 0,0 0 22 16,3 7-9-16,1 2 4 0,1 5 31 0,0 1-35 16,-1 1 1-16,-4 1 3 0,5 10-25 0,-7-3 20 15,2 2 1-15,-5 4 1 0,-1 5-63 0,-6 0 36 16,-3 6-6-16,-1-1 29 0,0 1-113 15,-3-2 48-15,-11 3 29 0,3-7-12 0,-6 1-164 16,-3 0 86-16,-1-6-107 0,-4-2 85 0,1-1-615 16,-5-4 660-16,-1-2 9 0,-2-1 38 0,2-4-788 15,3-1 751-15,2-3 0 0,4-5 29 0</inkml:trace>
  <inkml:trace contextRef="#ctx0" brushRef="#br0" timeOffset="136617.91">10795 13587 1974 0,'-8'-17'0'0,"4"10"0"0,4 5 0 0,0 0 0 0,0 2 0 0,0 0 0 0,0 7 0 0,0 10 54 0,0 9-1 0,0 6 265 15,0 7-261-15,2 3-25 0,-2 0 9 0,0 10-8 0,0 0 35 16,0-5-35-16,0 1 0 0,0-2-1 16,2-7-29-16,0 11-162 0,0-7 181 0,-1-10 11 15,2 1-1-15,-1-3 1 0,0-9-60 0,0-1 26 16,-2-8 0-16,0-4-103 0,0-3 117 0,0-5 8 15,0-1-28-15,0 0-111 0,-4-1 110 0,-6-11 9 16,1 0-11-16,0-5-33 16,-5 0 14-16,-1-5-1 0,-2 3 16 0,1-2 5 0,-5 0-166 15,2 4 72-15,-7-2 36 0,1 10 22 0,1 3-61 16,-3 4 36-16,1 2 0 0,0 9 29 0,2 12 183 16,1 4-87-16,4-1 270 0,4 2-170 0,10-3 342 15,-1 2-448-15,6-1 7 0,0 4-36 0,3-7 30 16,14-3-18-16,4-1 1 0,-1-5 8 0,7 0-180 15,1-3 86-15,2-4 42 0,-1-2 23 16,-1-3-512-16,-4 0 253 0,6 0 129 0,-5-8 67 0,-1-5-610 16,-1-1 314-1,-1-3 157-15,-5 2 71 0</inkml:trace>
  <inkml:trace contextRef="#ctx0" brushRef="#br0" timeOffset="136873.27">10919 14025 999 0,'6'-17'0'0,"-3"7"0"0,3 5 0 0,-3 0 0 0,1 4 67 0,0 1 1 0,2 0 167 16,-1 1-101-16,1 12-51 0,1 7-17 0,0 6 340 16,2 4-187-16,-4 9-93 0,1 1-46 0,-3 4 146 15,1-8-89-15,-1 12-55 0,4-13-26 0,-2 1 1 0,3-5-8 16,-1-11-17-16,3 0 9 0,-1-5-8 0,-2-8-61 16,1-3 30-16,2-4 0 0,-1 0 2 0,0-11 8 15,3-15-2-15,-1-10 0 0,1-1 23 0,0-7-121 16,-3-2 56-16,2-5 18 15,1 1-5-15,-1-3-264 0,-2 3 138 16,1 6 60-16,-4 8 33 0,-1 2-351 16,1 4 185-16,0 10 92 0,0 4 47 0,-3 3-371 15,1 8 200-15,1 3 113 0,1 2 52 16</inkml:trace>
  <inkml:trace contextRef="#ctx0" brushRef="#br0" timeOffset="137096.88">11589 14025 1602 0,'0'0'0'0,"-2"0"0"0,0 0 0 0,2 0 0 0,0 0 0 0,0 0 0 0,0 0 513 0,0 0-241 0,9 0-119 15,9 0-52-15,1 0 90 0,3 0-79 0,2 0-40 16,-5 0 0-16,4 0-134 0,-1 0 56 0,1 0-384 15,-2 0 211-15,-3 0-883 0,1 0 790 0,-4 0 265 16,-3 0 48-16,-3 0-896 16,-2 0 634-16,-3 0 185 0</inkml:trace>
  <inkml:trace contextRef="#ctx0" brushRef="#br0" timeOffset="137265.5">11537 14345 2417 0,'2'5'0'0,"1"0"0"0,6 0 0 0,1-2 0 0,1-3 0 0,2 0 0 0,5 0 0 0,0 0 0 0,6-3 195 0,3-4-81 0,-1-2-5 15,1 1-38-15,-6 1 9 0,2 1-48 0,-4 1-596 16,-8 1 299-16,3 1 148 0,-3 3 84 0,-2 0-901 0</inkml:trace>
  <inkml:trace contextRef="#ctx0" brushRef="#br0" timeOffset="138119.37">12545 13873 752 0,'2'-10'0'0,"-1"-2"0"0,4 5 0 0,-3-1 0 0,2-1 0 0,-3-2 0 0,-1-7 0 0,2 4 235 15,-2-5-101-15,0-1-51 0,0-1-17 0,0-5 45 16,0 1-39-16,0-1 0 0,0 2-39 0,0-3 18 16,0 5-10-16,-5-5-11 0,-1 6 3 0,-4 1-6 15,1 1 6-15,-5 3 0 0,2 2 8 0,-3 5 32 16,-2 1 1-16,-1 5-42 15,0 3 1-15,-3 0 78 0,1 0-30 16,-1 14-9-16,4 6-39 0,1 0 107 16,0 7-54-16,5 1-26 0,4 5 8 0,0 2 61 15,6 1-48-15,1 0-24 0,0 4 0 16,1 3 9-16,11-10 9 0,5 13-42 0,-2-4-1 16,2-2 35-16,0 4-35 0,0 1 1 0,-2-6 8 15,2 10-70-15,-4-4 32 0,-6 3-1 0,-1-4 30 0,-2 2-92 16,-4-7 11-16,0 8-21 0,0-13 46 0,-10 1 10 0,-3-3-54 15,-2-6 27-15,0-5 24 16,-4-4-290-16,3-2 144 0,-2-6 61 16,4-3 38-16,2-3-4 0,1-3-385 0,2 0 211 15,1-3 104-15,8-10 53 0,0-8-419 0,2-3 228 0</inkml:trace>
  <inkml:trace contextRef="#ctx0" brushRef="#br0" timeOffset="138454.81">12877 13897 360 0,'11'-29'33'16,"3"0"-33"-16,-7-1 0 0,-3 0 319 16,-2-4-272-16,-2-2-14 0,0 2 59 15,0 2-29-15,-7 3-1 0,-4 0-29 0,1 10 8 0,-5 0 127 16,-1 6-67-16,0 5-35 0,-1 5 127 16,-1 1-80-16,-3 2-32 0,0 2-8 0,1 13-40 0,0 2 154 15,4 5-77-15,1 5-39 0,4 3 8 0,2 1 79 16,6 5-63-16,1 0-31 0,2 2 41 15,0 7-36-15,0-10 9 0,5 11 69 0,5-7-57 16,1 0-31 0,1 1-1-16,-3-7-25 0,4 4 8 0,1-4-112 15,-1 1 52-15,-3-4 26 0,1-1-1 0,-2-1-144 16,-4-6 94-16,1 0 30 0,-4 1 22 0,-2-2-183 16,0-2 90-16,0-3 28 0,-6-1 25 0,-5-2-97 0,-2 1 54 15,-2-4-1-15,-3-2 22 0,0 0-177 16,-1-4 91-16,1-1 57 0,0-1 26 0,4-2-310 15,0 0 167-15,5 0 83 0,2-11-348 0,7-9 221 16</inkml:trace>
  <inkml:trace contextRef="#ctx0" brushRef="#br0" timeOffset="138733.16">13180 13756 788 0,'21'-32'0'15,"-5"3"0"-15,0-1 0 0,-5 6 0 0,-2-5 0 0,-1 0 0 0,-4 1 160 0,-2 7-63 0,-1-3 56 0,-1 5 26 0,0 6 193 0,-3 3-329 16,-11 0-10-16,0 9 0 0,-7 1 132 16,-2 1-106-16,-1 19-26 0,-4 10 0 0,1 3 0 0,1 5 99 15,5 2-50-15,6-2-16 0,2 8-8 0,7-12 71 16,6 6-48-16,0-4-24 0,0-3 0 0,9 1 12 16,5-2-8-16,2-2-28 0,0 0 0 0,-1-1-40 15,-2 2 0-15,0 0 48 0,-3 1-170 0,-1-2 80 16,-3 3 42-16,-5 0-252 15,1 0 138-15,-2 0-467 0,0 0 433 0,-2-4 125 16,-7 0 3-16,0-1-17 0,-3-4-170 0,1-2 83 16,-2 4 53-16,-2-3 22 0,0 0-396 15</inkml:trace>
  <inkml:trace contextRef="#ctx0" brushRef="#br0" timeOffset="139462.62">12410 14734 848 0,'-4'-11'0'0,"1"4"0"0,3 7 0 0,-2-2 0 0,2-1 0 0,0 3 255 0,0 0-115 16,0 0-54-16,0 10-27 0,2 3 89 0,1 4-57 16,1 2-22-16,1 5-7 0,-3-2 6 0,0 0-35 15,0-2 0-15,-2 1-61 0,0 0-108 0,0-3 155 16,-4 0 13-16,-5-3 1 0,0-1 69 15,-5 0-30-15,3-4-39 0,0 1-1 0,3-6 49 16,-1 1-32-16,4-3 1 0,1 1-38 0,2-2 167 16,-1-2-73-16,3 0-37 0,0 4 1 0,3-2-40 15,5-1 11-15,4-1-8 0,2 0-1 0,1 0 12 16,2 0-11-16,-1 0-1 0,3 0 9 16,0-1-44-16,0-5-1 0,2 0 37 0,-1 3-35 0,3-3 0 0,-1 1-81 15,7 0 52-15,-5 2 19 0,2-2-1 16,0 4-132-16,-3-1 74 0,-2 0 32 15,-1 2 0-15,-3 0-96 16,-8 0 60-16,0 0 18 0,-2 0 1 0,-3 0 48 16,-3 0-23-16,-1 0-4 0,0 0 2 0,-1 0 105 15,-11-5-51-15,-3-4-35 0,0-5 8 16,-4-1 11-16,0-4 0 0,1-1-16 0,1-9-13 0,0-1-18 0,4-4 4 16,2-1 1-16,2 0-1 0,4 0 29 0,3 3 220 15,2 8-197-15,0-4-23 0,0 5-2 16,10 5 265-16,3 0-239 0,6 4-14 15,-1 1-1-15,7 3 63 0,-2 3-18 0,0 3 0 16,2 2 25-16,1 2-22 16,-3 2 27-16,4 12-43 0,-3 6 4 0,0 4-87 0,-3 7 41 15,-2 0 22-15,-6 3 8 0,-2 3-204 0,-3 1 96 16,-6-1 53-16,-2 0 8 0,0-3-81 0,-4 1 37 16,-8-5 33-16,-2-4-15 0,0-7 201 15,-2 0-167-15,-4-7 0 0,4 0-17 0,-3-2 14 0,2-5 217 16,0-1-102-16,2-3-45 0,6 2-10 0,0-3 260 15,5 0-137-15,0 0-49 0,1 0-40 0,3 0-19 16,0 0 9-16,16 0-29 0,7 0-1 0,0-3-48 16,7 2 24-16,1-1 0 0,3 0-65 15,-2 0 41-15,2 0 24 16,0 2 0-16,-4-1-286 0,0-1 133 0,-8-2-107 16,0-1 36-16,-1-2 79 0,-6 0-8 0,-1 1 131 0,-7-2-19 15,-2-1-8-15,-3-3 8 0,-2-3 86 0,0-3-44 16,0-4-20-16,-5-1-1 0,-3 1-84 15,-3-4 35-15,1-1 1 0,5 8 27 0,0-3-333 16,1 5 167-16,2 8 75 0,2-3 49 0</inkml:trace>
  <inkml:trace contextRef="#ctx0" brushRef="#br0" timeOffset="139640.17">13479 14793 1508 0,'0'0'0'0,"0"0"0"0,0 0 0 0,0 1 0 0,0 3 0 0,0 4 1006 0,0 1-917 16,0 2-33-16,-2 2 1 0,0 4 38 0,2 4-32 15,0 2 1-15,0-1-23 0,0 4-9 0,0-3-245 0,0-1 123 16,0 1 61-16,4-2 31 0,1-3-589 0,-1-2 306 16,2-1 156-16</inkml:trace>
  <inkml:trace contextRef="#ctx0" brushRef="#br0" timeOffset="140032.12">14060 13859 919 0,'-14'-32'57'0,"5"7"-23"0,3 5 7 0,-2-4 89 0,1-7-49 16,-2 4-24-16,0-3 0 0,-3-3-24 0,1 0 165 0,-1-3-86 15,1 2-40-15,-4 4 0 0,2 6 16 16,-4 6-27-16,0 4 8 0,-2 4-36 0,-1 7 88 16,1 3-44-16,-1 0-22 0,2 11 0 0,5 14 94 15,0 4-62-15,2 15-28 0,3 3 1 0,4 5 259 16,2 12-143-16,2-10-63 0,0 18-44 15,0-10 113-15,6 3-74 0,4 0-38 16,-1 1 0-16,-2-4-132 0,5 18 43 0,-1-11 25 16,-2-1 1-16,-1-13-421 0,1 1 223 0,-3-13 120 15,-1 2 48-15,-3-7-244 0,0-9 137 16,-2-7 20-16,0-5 50 0,-4-9-67 0,-7-4-304 0,-1-4 199 16,0 0 100-16,-1-4 49 0,-4-14-307 0,2-7 6 15,0-10 23-15</inkml:trace>
  <inkml:trace contextRef="#ctx0" brushRef="#br0" timeOffset="140186.67">13525 14089 947 0,'-12'-19'0'0,"3"6"0"0,8 6 0 0,-1 2 0 0,0 0 501 15,2-1-234-15,0 2-117 0,12 3-58 0,10-2 344 16,6 3-194-16,4 0-108 0,10 0-51 0,-1 0 88 0,2 0-99 16,-3 0-175-16,10 0 64 0,-5 0 36 0,-2 6-612 31,-1 0 323-31,-8 1 163 0,1 0 89 0,-4 4-754 0,-9-1 387 0</inkml:trace>
  <inkml:trace contextRef="#ctx0" brushRef="#br0" timeOffset="140408.07">14368 13795 1454 0,'-14'0'0'0,"1"0"0"0,1 0 0 0,0 0 0 0,-4 0 0 0,0 0 336 16,-4 10-151-16,2 5-68 0,1 8-46 0,1 3 354 0,0 3-195 16,5 7-99-16,1 7-50 0,6-6 253 0,4 7-155 15,0-4-73-15,0 3-37 0,8-2 67 0,5-3 105 16,2-6-241-16,4 0-451 0,0-5 286 0,3-2-305 16,1-6 252-16,0-4 125 0,-5-6-1003 15,5-2 536-15</inkml:trace>
  <inkml:trace contextRef="#ctx0" brushRef="#br0" timeOffset="141980.27">14519 13995 1020 0,'-2'-4'0'0,"2"1"0"0,0 2 0 0,0 0 0 0,0-2 0 0,2 0 0 0,8 0 0 0,1 1 97 16,4 1-32-16,0 1 0 0,2 0 53 0,-2 0-42 0,0 0-14 15,0 6-2-15,-1 5-27 0,-4-2-1 0,0 3 1 16,-3-2 0-16,-1 2 8 0,-4 1-8 0,-2 0-1 0,0 4 24 16,-2-3 0-16,-15 6-23 0,2-7 27 15,-7 6-27-15,-3-4-1 0,0-2 1 16,1-4-57-16,4-2 28 15,-3-3 8-15,2-1 21 0,5-3-209 0,0 0 97 16,7 0 43-16,2 0 26 0,3-4-337 0,4-2 170 16,0-5-284-16,4-1 214 0,14-1 108 0,6-2 52 0</inkml:trace>
  <inkml:trace contextRef="#ctx0" brushRef="#br0" timeOffset="142175.75">14889 13823 1199 0,'6'-13'0'0,"-6"1"0"0,0 3 0 0,0 4 0 0,-6 0 0 0,-5 1 0 0,-2 2 0 0,-1 2 0 0,2 0 133 16,-4 4-42-16,2 10-33 0,-2 5 217 16,3 4-122-16,2 3-60 0,3 1-30 0,5-5 94 15,1 4-67-15,2-3-28 0,0 6-42 0,3-7 12 16,11-1 1-16,-1-3 8 16,8 1-192-16,-3-5 92 0,3 2 46 0,2-5-124 0,-5-2 82 15,5-1 52-15,-2-2-48 0,-1-3-431 0,1 1 199 16,-2-2 124-16</inkml:trace>
  <inkml:trace contextRef="#ctx0" brushRef="#br0" timeOffset="142362.21">15154 14084 1824 0,'4'0'0'0,"-3"0"0"0,3 0 0 0,-2 0 0 0,-2 6 0 0,0 2 0 0,0 5 73 0,0 0 93 16,0 2-127-16,-2-1-6 0,-3 6 8 0,-6 2-63 15,-1 1 27-15,-3-2 1 0,3-1 27 0,-2-4-271 16,1 0 144-16,-1-3 59 0,7-6-428 16,-4 1 241-16,3-4 120 0,3-2 60 0,-1-2-434 15,4-2 226-15</inkml:trace>
  <inkml:trace contextRef="#ctx0" brushRef="#br0" timeOffset="142542.96">15190 13886 1358 0,'5'0'0'0,"0"0"0"0,-4 0 0 0,3 0 0 0,0 0 0 0,-1 4 585 16,1-3-276-16,1 3-138 0,4-2 56 0,-4 3-88 15,6 1-58-15,-2-1-24 0,1 1-141 0,-1 4 58 16,0-3 30-16,0 1 7 0,0 1-517 0,-2-2 270 16,2-1 134-16,-1 0-596 0,0-1 340 0,-1-3 168 15,-2-2 89-15</inkml:trace>
  <inkml:trace contextRef="#ctx0" brushRef="#br0" timeOffset="142739.47">15488 13709 947 0,'2'-2'0'0,"0"0"0"0,0 2 0 0,-2 0 0 0,0 0 0 0,0 11 406 0,0 10-187 16,0 2-93-16,-7 8 156 0,-5 5-116 0,-3 13-71 15,-4-2-31-15,1 5 284 0,-7 9-158 0,1-2-79 0,4-6 63 16,-9 15-75-16,5-8-33 0,-3 0-197 15,6-10 82-15,-2 0-703 16,5-9 639-16,-1 0 69 0,5-6 39 0,6-9-308 16,0-1 169-16,4-9 29 0,4-5 56 0,0-2-579 15,0-5 303-15</inkml:trace>
  <inkml:trace contextRef="#ctx0" brushRef="#br0" timeOffset="142912">15632 14195 1509 0,'0'-4'0'0,"0"3"0"0,0-2 0 0,0 3 0 0,0 0 0 0,-7 8 209 0,0 8-89 0,0 0-43 0,-2 9-14 0,0-2-30 0,2-5 8 16,0 5-186-16,3 0 90 0,0-3 43 0,3-3 23 16,1-4-548-16,0-4 282 0,1-1 133 0</inkml:trace>
  <inkml:trace contextRef="#ctx0" brushRef="#br0" timeOffset="143231.35">15811 13844 519 0,'2'0'0'0,"-2"-8"0"0,6 8 0 0,5-6 0 0,2 3 483 0,2-2-216 0,2 1-122 15,2-1 114-15,2 1-113 0,1 2-57 0,1 0-20 0,-1 2 30 16,1 0-34-1,-1 0 1-15,-3 10-153 0,-1 1 60 0,-6 3 38 0,-3 3-8 16,-2 3 30-16,-5 5-79 0,-2-1 39 0,-2 3 0 16,-14-1 54-16,-1 1-21 0,-3 1 5 0,-3-4-36 0,2 1 146 15,1-3-72-15,5-2-23 0,-2 0 87 16,4-4-55-16,3 0-16 0,5-7 1 0,3 0 182 16,2 1-97-16,0 0-62 15,0-4-17-15,7 0 0 0,8 0-36 0,1-3-1 0,5-3-85 16,-3 0 39-16,1 0 23 0,-1 0-354 15,-1 0 189-15,1-3 93 0,-7-1 56 0,0 1-300 16,0 1 153-16,-5-1 26 0,-1 2-467 16,-3-1 286-16,0 0 129 0,0 2 79 0</inkml:trace>
  <inkml:trace contextRef="#ctx0" brushRef="#br0" timeOffset="143394.91">15911 13957 1728 0,'-8'0'0'0,"4"0"0"0,3-2 0 0,-1 2 0 0,2-2 0 0,0 2 0 0,5 0 280 0,11 0-123 0,2 0-62 0,3 0 112 16,7 0-92-16,-3 0-40 0,-1 0-156 15,0 7 57-15,-3-1 29 0,2 2 7 0,-3-2-536 16,-1 2 278-16,-2 2 140 16,-2-2-606-16,1-2 343 0,-6-3 165 0</inkml:trace>
  <inkml:trace contextRef="#ctx0" brushRef="#br0" timeOffset="143594.54">16266 13807 1101 0,'0'-12'0'0,"3"5"0"0,3 3 0 0,4 4 0 0,-1 0 0 0,2 0 203 0,3 4-85 0,-2 6-34 0,4 7 211 0,0 1-131 16,-2 2-66-16,1 2-32 0,-4 0-1 0,-1-1 9 0,-1 1-42 16,-4 3 1-16,0 1-103 0,-3-2 52 15,-2 1 25 1,0-1-79-16,-14 3-72 0,-1-2 88 0,-4 0 44 0,-4-1 23 15,2-2-319-15,-4-2 161 0,-2-1 9 0,5-2 63 0,-3-3-259 16,9-3 150-16,-2-3 76 0</inkml:trace>
  <inkml:trace contextRef="#ctx0" brushRef="#br0" timeOffset="144101.28">16846 13559 1254 0,'-9'-29'0'0,"-1"9"0"0,7 10 0 0,3 7 0 0,-2 1 0 0,2 0 250 0,0 0-112 0,0 2-53 0,0 0-26 0,0 0 208 15,0 13-116-15,3 16-52 0,4 10 69 0,-2 8-68 16,-1 7-34-16,-2 3-53 0,1 1 28 0,-1 2-9 0,0 7-74 31,0-14 48-31,-2 5 27 0,2-1 0 0,-2-12-26 0,0 7-7 0,0-16 32 16,0 0-27-16,0-13 0 15,0-7 27-15,0-5-5 0,0-5-69 16,0-3 30-16,0-3-12 0,0-3 37 0,-8-19-175 0,1-3 82 16,-5 0 37-16,1-9-285 0,-3 1 285 0,-4-6 0 0,-3 4 15 0,1 6-72 15,-4 1 34-15,-3 5-1 0,1 8 34 0,-2 6 100 16,1 6-50-16,4 3-33 0,-4 9 267 31,6 8-142-31,5 3-70 0,4 4-36 0,6-5 294 0,5 5-149 16,1 5-55-16,0-3-41 0,11-3 108 15,6-2-64-15,6-1-32 0,0-4 9 0,4 0-254 16,3-5 106-16,0-1 55 0,0-6-283 0,-2 1 168 0,-3-5 92 0,5 0 34 16,-10 0-837-16,3-2 402 0</inkml:trace>
  <inkml:trace contextRef="#ctx0" brushRef="#br0" timeOffset="144362.62">17047 13857 1106 0,'8'-9'0'0,"-3"5"0"0,0 3 0 0,1 1 0 0,-1 0 0 0,2 0 0 0,-4 14 491 0,3 6-229 0,-2 8-107 0,1 6 278 16,-1 1-200-16,0 10-101 0,0-4-49 0,0 2-25 0,1-5 74 15,0 0-53-15,5-4-24 0,-2-4-49 16,1-12-1-16,0-2 28 0,-1-7 8 0,0-2-79 16,2-7 36-16,2 0 0 15,1-18 34-15,2-13 43 0,2-6-42 0,0-5 0 16,0-5-39-16,0-1 15 0,-1-6 0 0,4-2-210 0,-2 1 104 15,-1 3 46-15,-2 8 29 0,-3 10-6 0,-2 2-177 16,-2 8 89-16,0 6-441 0,-1 9 262 16,-1 3 131-16,-1 5 66 0,1 1-464 0</inkml:trace>
  <inkml:trace contextRef="#ctx0" brushRef="#br0" timeOffset="144548.12">17605 13951 827 0,'0'0'315'0,"0"0"-133"0,0 2-79 0,7 2 124 16,2-1-97-16,3-3-48 0,5 0-25 0,2 0 538 15,1 0-285-15,8 0-139 16,0-3-198-16,2-4 31 0,0-1-1 0,-3 5 37 0,3-2-600 16,-9 4 297-16,1 1 147 0,-3 0 75 0,-6 0-623 15,-3 6 341-15,-3 2 166 0,-5 2 84 0</inkml:trace>
  <inkml:trace contextRef="#ctx0" brushRef="#br0" timeOffset="144704.73">17772 13626 899 0,'0'-18'0'0,"0"3"0"0,0 7 0 0,0 5 0 0,0 0 213 0,3 3-91 0,3 12-44 0,0 20-23 0,-2 9 510 15,-2 8-258-15,-2 13-142 0,0 2 140 16,-4 2-137-16,-6 6-67 0,-1 1-34 0,4-8-572 15,-5 15 265-15,5-14 136 0,-4-4 69 0</inkml:trace>
  <inkml:trace contextRef="#ctx0" brushRef="#br0" timeOffset="145487.87">18831 13718 425 0,'0'-18'0'0,"-4"-2"0"0,-3 4 0 0,3-1 0 0,-1-1 0 0,-1-5 0 0,2 0 105 0,-2-3-40 15,3-2 87-15,-3 1-59 0,2 0-31 0,-1 2 38 16,0-5-38-16,-4 6 0 16,0-1-29-16,0 1 0 0,-5 1 58 0,3 4-20 0,-2 0-9 0,-2 5 25 15,0 0-28-15,-2 3 1 16,0 4-27-16,1 1 139 0,-2 4-73 0,0 2-34 15,1 0 100-15,-1 5-67 0,-2 12-32 0,5 2 111 16,0 8-77-16,2 3-33 0,2 9-1 0,3 2 11 16,3 6-3-16,5 2-12 0,0 4-8 0,0 2-22 0,0 1 16 15,5-2-15-15,5-1-1 16,-1-10-97-16,3 13 45 0,-5-9 26 0,0-4-143 0,-3 0 84 16,-3 0 44-16,-1-6-111 0,0 6 64 15,-9-4 15-15,-5-9 22 0,-3 2-19 0,-6-4-24 16,1-5 6-16,-3-5 5 0,1-4-2 15,-1-7 0-15,5-4 10 0,-3-3-134 0,2 0 64 16,5 0 44-16,0-7-246 0,5-7 141 0,4-1 71 0,7-6 35 16,0 0-9-16,2-6-308 0,14 6 176 15</inkml:trace>
  <inkml:trace contextRef="#ctx0" brushRef="#br0" timeOffset="145823.57">18942 13740 804 0,'17'-25'0'0,"-4"-4"0"0,-2 1 0 0,-3 0 0 0,-4-2 0 0,-2-4 0 0,-2 1 0 0,0 0 81 0,0 4-24 15,-2 2 89-15,-5 1-58 0,-4 8-27 0,2-2 8 0,-4 5 102 16,0 4-69-16,-2 4-35 0,0 1 142 16,-4 4-88-16,1 2-36 0,-7 0-30 0,4 9 143 15,-1 7-83-15,1 2-40 16,2 5-22-16,4 1 9 0,4 5 34 0,1 4-32 0,5 1 33 15,3 2-32-15,2 5 1 0,0-3-26 0,0 7-7 0,6 0 0 16,3-2 0-16,1 4-1 0,-3-4-121 16,0-4 69-16,3 9 22 0,-4-12-170 15,-3 0 99-15,-1 2 33 0,-2 0 29 0,0-4-121 0,0-2 63 16,-5-2 15-16,-9-3-1 0,1-4 0 16,-2-4-4-16,-2-2-12 0,0-6 7 15,1-4 12-15,-2-3-93 0,4-4 55 0,-2 0 26 0,4 0-222 16,3-5 129-16,0-10 60 0,6-6-328 15,3-4 193-15,0 0 98 0</inkml:trace>
  <inkml:trace contextRef="#ctx0" brushRef="#br0" timeOffset="146086.65">19231 13389 894 0,'6'-37'0'0,"-4"7"0"0,0 11 0 0,-2 8 0 0,0-3 0 0,-6 4 0 0,-5 6 299 15,-2 2-133-15,-5 2 247 0,-2 7-195 0,-2 14-92 16,-7 11-47-16,5 6 149 0,-3 7-98 0,6 3-40 16,0 7-33-16,3 0 92 0,9-2-59 0,4 2 28 15,5-2-43-15,0-9-13 16,1 8-8-16,12-9-55 0,5-2-1 0,-2-1 35 0,1-9 0 0,-2 6 8 16,0-6-209-16,-4 2 101 0,-3-2 49 0,-6 1-267 15,-2-2 128-15,0-2-187 16,-12 1 161-16,-6-3 69 0,-3-2 40 15,-3-3 1-15,-5-2-82 0,1-3-84 0,-2 2 108 0,0-5 48 0,-2 0-159 16,0-2 105-16</inkml:trace>
  <inkml:trace contextRef="#ctx0" brushRef="#br0" timeOffset="146830.29">18375 14593 990 0,'0'0'0'0,"-6"0"0"0,4 0 0 0,0 0 0 0,-2 0 189 0,3 0-78 0,-1 0-40 16,-2 0 1-16,2 2 89 0,0 10-56 16,1 2-41-16,-1 5 1 15,-2 0-57-15,-2 8 25 0,2-5 0 0,-1-1-27 0,-3 0-8 16,3-1 35-16,-3-4-25 0,-1-2 25 0,3-7 0 0,1 1 7 0,-1-3 24 16,0-2-1-1,2-1-30-15,1-2 75 0,1 0-38 0,2 0 8 0,0 0-45 16,-2 0 84-16,2 0-42 15,0 0-21-15,0 0 0 0,0 0-13 0,0 0 17 0,0 0 0 0,0 0-26 16,2 0-20-16,3 1 21 0,3 4 8 0,0-4 55 16,1 3-32-16,-2-1 0 0,7 1-84 15,-5-2 35-15,2 1-9 16,2 1-252-16,-2-1 262 0,1-2 17 0,1 1-12 0,-2 1 14 16,1-3-102-16,-3 0 42 0,-2 0 6 0,-1 0-1 15,-2 0-56-15,-2 0 35 0,0 0-1 0,-2 0 0 16,0-6 142-16,0-6-57 0,0 0-33 15,-4-3 25-15,0-1-19 0,-2-2 0 0,3-1-64 16,-3-7 23-16,4-1 10 0,0-1 15 0,2-6-186 16,0 0 89-16,0-1 44 0,2-1-46 0,7 4 36 15,1 5 19-15,1 3-2 0,2 2 50 0,1 3-16 16,0 1-21-16,2 8 0 0,-2 0-8 0,2 2 140 16,0 7-66-16,2-1-33 15,0 2 88-15,3 2-48 0,-2 12-35 0,5 6 59 16,-3 2-35-16,1 2-1 0,-2 7-18 0,-4-1 12 15,-1 2 5-15,-5 0-14 0,-3-1-103 0,-5 1 47 16,-2 1 25-16,0-4-10 0,-8 0 10 0,-7-3-41 16,-2-4 17-16,-3-1 0 0,-3-6 69 0,1-5-6 15,1-4-47-15,-2-3 168 0,1-3-74 0,1 0-36 0,2 0 91 16,5-2-55-16,3-4-18 0,1 0-2 16,4 1 4-16,3 4 211 15,3-1-115-15,0 0-58 0,0-1 38 0,3 3-51 16,13 0-23-16,5 0-106 0,2 7 42 0,2-1 22 0,3 5-186 15,4-3 99-15,2 1 54 0,1-2 27 16,-1-1-1-16,2-5 28 0,-3-1-283 0,-3 0 125 16,-1 0 22-16,-8 0-38 0,-3-6 34 0,-1-2 43 15,-8 1-9-15,-1-3 41 0,-2-2-1 0,-4-1 193 16,-2-2-96-16,0-3-49 0,0 0 176 16,-10-3-103-16,1-2-42 0,-2 2-29 15,-3-3 11-15,5 4-2 0,0-2 19 0,-1-1-1 0,2 4-400 16,5 2 179-16,1 3 103 0,2 4 44 15,0 1-615-15,0 2 306 0,2 4 153 0,9 1-405 16,1 2 278-16</inkml:trace>
  <inkml:trace contextRef="#ctx0" brushRef="#br0" timeOffset="147105.54">19080 14626 1325 0,'1'0'0'0,"-1"0"0"0,0 0 0 0,0-2 0 0,2-2 0 0,5-3 0 0,3-1 445 0,3 4-198 15,2 0-111-15,2 2-52 0,1 2-26 0,0 0 1 0,0 2 53 16,-3 9-31-16,-2 7-9 0,-1 2-138 16,-6 3 50-16,-5 1 24 15,-1-1-254-15,0 3 147 0,-5 4 62 0,-11-5-113 0,0-2 85 16,-5-2 48-16,0-1 69 0,3-10-24 0,-3 2-58 0,0-3 15 0,4-4 368 31,0 0-178-31,6-5-89 0,2 0 152 0,3 0-96 0,2 0-60 0,2 0 90 16,2 0-70-16,0 0-35 0,10 0 9 15,10-2-43-15,7-4-202 0,1 0 102 16,2 1 49-16,2 1 26 0,2 2-523 0,-1 1 269 0,1-2 139 16,0 3 20-16,-2 0-739 0,-4 0 397 0</inkml:trace>
  <inkml:trace contextRef="#ctx0" brushRef="#br0" timeOffset="147457.53">19928 13668 1223 0,'-16'-47'0'0,"0"11"0"0,5 8 0 0,-3 0 0 0,2-4 0 0,-2 0 0 0,1 4 130 0,1 1-49 0,-2 8-24 0,1 3 8 0,-2 2 142 15,0 5-87-15,1 5-44 0,2 4 98 16,-4 0-71-16,5 4-26 0,-2 19-9 0,3 3 162 0,1 13-98 16,4 5-50-16,-1 5 55 0,5 7-45 0,-2 9-33 0,3-12 95 15,0 8-60-15,0-3-31 16,0 2 0-16,3-2-62 0,2-2-70 0,-1-2 50 16,1 1 27-16,-1 0-1 0,-1-4-368 15,1-11 206-15,-2 3 80 0,1-5-512 16,-3-11 256-16,0-4 148 0,0-9 76 0,0-4-319 0,0-2 201 15,0-7 96-15,-10-1-77 0,0 0 86 0,0-5 44 0,-4-11-161 16</inkml:trace>
  <inkml:trace contextRef="#ctx0" brushRef="#br0" timeOffset="147606.25">19417 13925 1012 0,'-15'-24'0'0,"2"7"0"0,5 8 0 0,3 2 0 0,3 2 0 0,2-1 0 0,0 2 238 0,9-1-102 0,17-3 261 16,6 1-182-16,4 0-83 0,9-3 107 15,-4 4-103-15,-5 3-52 0,4 1-597 16,-3 2 509-16,-1 0 45 0,-4 0-8 0,0 0-275 16,-4 8 138-16,-2 1 68 0,-5-1 43 0,1 2-9 0</inkml:trace>
  <inkml:trace contextRef="#ctx0" brushRef="#br0" timeOffset="147803.73">20199 13568 1826 0,'0'-9'0'0,"-6"5"0"0,-7 4 0 0,-2 0 0 0,-8 6 0 0,0 8 0 0,2 6 0 0,-4 6 0 0,2 3 268 0,4 0-118 0,3 3-58 0,2-3 217 16,8 4-130-16,5-4-77 0,1 2-69 0,0-1 0 0,7-6 0 16,8 1-377-16,2-7 198 0,6 3 84 15,-1-4 48-15,-2-6-601 0,0-2 319 16,1-2 88-16</inkml:trace>
  <inkml:trace contextRef="#ctx0" brushRef="#br0" timeOffset="148039.1">20241 13683 1191 0,'4'-13'0'0,"1"0"0"0,0 6 0 0,4 0 0 0,4 5 0 0,1 1 0 0,2 1 0 0,3 0 304 0,4 1-135 0,-3 12-69 16,1 4-33-16,-5 1 9 0,2 6-8 0,-6 2-128 15,-3 0 46-15,-4 3 23 0,-3-3 0 0,-2-3-143 16,0 5 80-16,-7-4 43 0,-9-4 22 0,-2 1-79 16,-5-2 28-16,-1-4 35 0,-5 1-65 15,-1-5 36-15,-2 1-6 0,-3-2 0 0,-3 1-26 0,1-1 18 16,2-3-12-16,3 0-109 0,9-1 67 16,7-6 35-16,4 3-165 15,8-3 104-15,4 0 48 0,2-9 23 0</inkml:trace>
  <inkml:trace contextRef="#ctx0" brushRef="#br0" timeOffset="148227.59">20721 13468 1250 0,'-16'-10'0'0,"-4"9"0"0,-4 1 0 0,-6 8 0 0,-10 12 220 0,4 5-94 0,-1 5 143 0,5 7-118 0,3 5-59 0,13-4-21 16,1 8 110-16,11-4-17 0,4-7-66 15,2 8-32-15,19-9-1 16,3-7-159-16,10 2 60 0,2-3 33 0,1-8-466 0,-7-5 249 16,6-3 126-16,-10-2 71 0</inkml:trace>
  <inkml:trace contextRef="#ctx0" brushRef="#br0" timeOffset="148406.21">20866 13864 1228 0,'2'5'0'0,"-1"-1"0"0,1 0 0 0,0 5 0 0,-2-2 0 0,0 2 0 0,0 1 0 0,0 4 439 0,-4 4-194 0,-4 1-110 0,-5 5-52 0,1-3 4 15,-4 1-28-15,3-2 1 0,-2-2-306 16,0-2 136-16,0-2 71 0,2-1-453 16,3-8 250-16,1 1 126 0,4-3-193 0,1-3 148 0</inkml:trace>
  <inkml:trace contextRef="#ctx0" brushRef="#br0" timeOffset="148587.4">20974 13635 1477 0,'2'0'0'0,"0"2"0"0,5 4 0 0,1 1 0 0,-2-3 249 0,-1 2-109 0,4 4-53 15,1-1 85-15,1 2-70 16,0 0-26-16,3 1-9 0,-3-1-34 15,1 0-153-15,-1-1 76 0,-2 1 38 0,-2-6 9 0,1 5-665 16,1-4 330-16</inkml:trace>
  <inkml:trace contextRef="#ctx0" brushRef="#br0" timeOffset="148778.88">21309 13416 1586 0,'3'-4'0'0,"1"2"0"0,0 2 0 0,-3 10 0 0,-1 14 0 0,-1 10 0 0,-12 6 0 0,-3 8 300 0,-4 15-138 0,-2-6 238 16,1 5-183-16,-4 0-92 16,1 4-4-16,-4 2-36 0,-2 2-30 0,-2-4 0 0,0 5-196 15,2-4 87-15,2-8 43 0,5-11-361 0,0-1 199 16,7-13 102-16,2-4 53 0,5-10 25 16,2-5-547-16,1-5 210 0,3-4 157 0,-2-6-389 0</inkml:trace>
  <inkml:trace contextRef="#ctx0" brushRef="#br0" timeOffset="148951.43">21328 13998 1562 0,'11'0'0'0,"0"0"0"0,-4 0 0 0,-1 2 0 0,-4 4 0 0,-2 3 0 0,0 5 199 0,0 0-83 15,-8 3-84-15,-1 2 0 0,0 0 9 0,0 1-8 16,-3-1 0-16,3-3-456 0,3-4 227 0,1-3 115 15,2-3 65-15,-1-2 20 0</inkml:trace>
  <inkml:trace contextRef="#ctx0" brushRef="#br0" timeOffset="149263.81">21526 13637 1169 0,'10'-5'0'0,"1"3"0"0,8 1 0 0,2-4 0 0,3-3 0 0,3 4 57 15,3-2 8-15,3 0 243 0,3 2-138 0,1 3-68 0,-3-1 171 16,0 0-120-16,-8 2-52 0,-1 0-61 16,-4 4-7-16,-5 7-1 0,-5 4 33 15,-4 4-32-15,-7 3 8 0,0 8-8 0,-21 5-6 16,-6-2 6-16,-3 1 0 0,-4-1 104 16,4-1-44-16,-7 4-35 0,5-5 131 15,6-4-78-15,1-1-40 0,7-4 1 0,6-2 73 16,3-3-60-16,3-3-26 0,6 0 0 0,0-3-122 0,0 1 48 0,11-5 32 15,7 0-8-15,3-1-101 0,-1-4 63 16,2 2 30-16,0-3-441 16,-1-1 214-16,-2 0 114 0,-2 0 19 0,-2 0-461 0,-6 0 260 15,2 0 131-15,-4 0-158 0,-2 0-35 0,-3 0 161 16,-2-1 81-16,0-3 41 0</inkml:trace>
  <inkml:trace contextRef="#ctx0" brushRef="#br0" timeOffset="149424.37">21656 13788 674 0,'-13'0'0'0,"6"0"0"0,0-2 0 0,6 2 0 0,1 0 328 0,0 0-147 0,0 0-66 0,5 0 191 15,14 2-136-15,4 4-69 0,3-2 258 16,1 5-163 0,0-3-74-16,3-1-48 0,-1 0-292 0,-1-1 126 0,-2-2 62 0,-5-1-603 15,1-1 341-15,1 0 158 0,-6 0-477 16</inkml:trace>
  <inkml:trace contextRef="#ctx0" brushRef="#br0" timeOffset="149606.88">22150 13623 1138 0,'10'-9'0'0,"-1"1"0"0,6 6 0 0,0 0 0 0,0 2 0 0,-2 0 115 0,6 10-41 0,-2 8 620 15,-1 6-331-15,3 12-164 0,-3-2-76 0,-2 11 310 0,-1 1-200 16,-3 2-101-16,-6-1-83 15,-2 2-16-15,-2-10 8 0,-6 11-9 0,-11-3-309 0,-6-5 154 16,-2 0 79-16,-5-5-919 0,-7-1 872 0,-2-8 58 0,-2-4 32 16,0-5-378-16,6-6 134 0,0-1 105 0</inkml:trace>
  <inkml:trace contextRef="#ctx0" brushRef="#br0" timeOffset="150782.34">22684 13412 773 0,'0'0'0'0,"0"0"0"0,2 0 0 0,0 10 0 0,-1 3 0 0,1 2 0 0,0 4 0 0,0 3 0 0,0 8 41 0,1 10 155 0,-1 1-82 16,2 4-41-16,-2 4 90 0,-1 2-57 0,-1-1-41 15,0 3 0-15,0 2 27 0,-1 0-30 0,-5 1 33 16,1-1-22-16,-1-2-9 0,3-3-31 0,-1-4 0 15,-1-13 24-15,3 0-25 0,1-11-10 0,-1-7 11 16,2-4-1-16,-2-5 1 0,2-4 0 0,0-2-48 16,-2 0 32-16,-1-8-8 0,-1-8-101 0,-2-7 56 15,-2-2 32-15,1-2 3 0,-4-3 5 16,-3-3-183-16,0 5 91 0,-5 0-25 16,0 7 51-16,-3 7 9 0,2 5-4 0,-8 6-4 0,3 3 128 15,-2 0-56-15,1 13 197 0,1 6-112 16,9 0-59-16,-5 6-24 0,12-5 1 0,2 2 198 15,6 3-100-15,1-1 37 0,1-3-51 0,17 1-35 0,5-5 0 16,0 0-30-16,7-4-25 0,0-3 25 16,2-4 8-16,0-3-119 0,3-3 56 0,-3 0 27 15,-2 0 0-15,-2-8-298 0,-4 2 158 16,-2-4 46-16,1 0-437 0,-6 2 242 16,-2 1 126-16,-2 0-274 0,-1 1 191 0,-1-3 109 15,-2 0 49-15</inkml:trace>
  <inkml:trace contextRef="#ctx0" brushRef="#br0" timeOffset="151032.68">22918 13988 779 0,'2'-9'0'0,"0"4"0"0,-2 1 0 0,0 2 0 0,2 0 0 0,-1 2 54 0,6 0 210 0,0 9-107 0,0 9 97 16,4 5-110-16,-1 6-56 16,-1 3-27-16,4 9 235 0,-3-7-124 0,1 11-73 0,-2-13 17 15,1 4-42-15,1-4-21 0,-2-8 9 0,3 0-29 16,-3-6-35-16,-3-9 1 0,2-2-5 15,-3-3 38-15,3-4 9 0,1-2-8 0,3-20 0 0,-1-6 84 16,0-10-41-16,0 0-18 0,0 1 9 16,3-13-34-16,-3 2-1 0,0 4-138 15,1-2 68-15,-3 11 34 0,-2-5 9 0,0 6-383 16,0 6 185-16,-4 6 99 0,1 2 34 16,-2 8-525-16,0 3 269 0,1 6 145 0,-1 3-410 15</inkml:trace>
  <inkml:trace contextRef="#ctx0" brushRef="#br0" timeOffset="151738.54">23531 14016 1487 0,'-8'-1'0'0,"-2"-6"0"0,8 3 0 0,1 1 0 0,-1 2 0 0,2-1 0 0,0 2 0 0,0 0 0 0,0-1 455 0,0 1-203 0,3 0-114 0,13 0-52 16,7 0 52-16,0 0-52 0,4 0-27 0,-3-2 51 15,8 0-43-15,-5-3 0 0,-6 3-279 16,1-1 122-16,-4 0 62 0,-6 3 38 0,3 0-637 16,-8 8 327-16,-6 10 163 0,-1 5 0 0</inkml:trace>
  <inkml:trace contextRef="#ctx0" brushRef="#br0" timeOffset="151891.21">23502 14310 1492 0,'-9'-2'0'0,"6"2"0"0,3 0 0 0,0 2 0 0,0 4 272 0,5 3-123 0,10 0-58 16,4 1-29-16,3-3 540 0,7 1-285 0,3 1-133 0,3-4-80 15,3-2-293-15,-5-2 110 16,-1-1 57-16,-3 2 27 0,-9 0-949 0</inkml:trace>
  <inkml:trace contextRef="#ctx0" brushRef="#br0" timeOffset="155825.53">23933 13487 883 0,'0'-7'0'0,"-2"2"0"0,-2 5 0 0,2 0 0 0,0 0 0 0,2 0 0 0,0 5 0 0,0 5 148 0,0 2-57 16,0 9-30-16,0 3 166 0,0 8-101 0,2 8-47 15,0 3 36-15,0 6-41 0,-2 4-21 0,0 3 9 16,0 8-20-16,0-2-10 0,0 1 1 0,0 4 0 16,-4 0-22-16,2-8 8 0,-1 14 14 0,3-22 0 15,0 4-111-15,0-8 55 0,0-9 28 0,0-1-266 16,0-6 135-16,2-9 43 0,3-1-354 0,1-6 194 15,4-7 105-15,0-7 44 0</inkml:trace>
  <inkml:trace contextRef="#ctx0" brushRef="#br0" timeOffset="156005.18">24047 14253 942 0,'0'-9'0'0,"0"1"0"0,0 8 0 0,0-3 0 0,0 0 0 0,0 3 0 16,0 0 156-16,0 9-66 0,0 5-28 0,0 2-1 0,2 2 278 0,0 0-153 15,-1 2-69-15,3-1-24 0,2 0-31 0,-4-3 1 16,1-2-30-16,0-3-233 16,1-1 125-16,-2-3 50 0,-1-2-341 0,1 0 199 15,-2-4 100-15,0-1 1 0,0 0-191 0,0 0 59 16,2-11 86-16</inkml:trace>
  <inkml:trace contextRef="#ctx0" brushRef="#br0" timeOffset="156507.93">24166 13716 20 0,'2'3'0'0,"-1"5"0"0,1 8 0 0,2 1 0 0,-2 3 0 0,-1 2 394 0,1 2-172 0,0 3-99 16,0 6-2-16,0 2-44 0,0 9-22 0,-2-3 0 16,1-2-130-16,2 11 49 0,-1-4 30 0,0 0 0 15,0 0-85-15,-1-10 56 0,1 0 38 0,0-1-196 16,0-5 97-16,-2-3 48 0,0-6 25 0,0-5-45 15,0-5 19-15,0-6-13 0,0 1 173 16,0-4-75-16,0-2-32 0,0 0-3 16,0-11 210-16,1-4-108 0,2-3-31 0,2-3-33 15,-1 0 42-15,2-1-3 0,1-2-15 0,1 2 6 16,1 2-23-16,-1 1 0 0,1 2-23 0,-3 9 32 16,1-2 8-16,1 6-40 0,-2 2 7 0,1 2-7 15,0 0 0-15,0 12 0 0,0 7 2 0,-4 8-2 16,-1 2 0-16,0 2-1 0,0 0-38 15,-2-4 47-15,0 7-8 0,0-10-20 16,0-1 18-16,2-3 2 0,-1-8-13 0,1-1-29 16,0-3 10-16,0-4-1 0,0-3 16 0,4-1-88 15,1-1 40-15,0-15 29 0,5-7-40 0,0-3 25 16,-1-2-14-16,4 0 37 0,-2-4-75 0,2 2 33 16,-2 2 10-16,0 1-1 0,-1 5-14 0,-2 5 33 15,0 1-16-15,0 6 95 0,-3 4-40 0,0 3 0 16,-1 0-37-16,2 3 211 0,-1 6-89 0,-3 13-50 15,0 8 244-15,-1-2-139 0,-1 8-68 0,2-1-35 16,-3 2 89-16,2-9-53 16,1 11-40-16,-1-10-65 0,3-5 34 0,-2-1 1 15,3 0 0-15,1-9-303 0,1-2 147 0,0-3 78 16,3-3-815-16,1-3 421 0</inkml:trace>
  <inkml:trace contextRef="#ctx0" brushRef="#br0" timeOffset="157692.54">23762 15011 657 0,'2'-14'0'0,"-2"3"0"0,0 2 0 0,0 1 0 0,0 1 0 0,0 1 0 0,0 1 0 0,0 0 241 0,0 3-104 16,0 1-52-16,0-1 83 0,0 2-60 0,0 0-42 15,-7 10 0-15,2 7 55 0,-3 1-45 0,0 5-21 16,-1-3 18-16,0 9-7 0,0-4-33 0,0 1 0 16,1 2-105-16,1-4 53 0,-1-3 34 0,1 1-8 15,1-1-218-15,0-3 122 0,2-7 25 0,3-1-161 16,-1-3 73-16,2-5 72 0,0-2-324 0,0 0 186 15</inkml:trace>
  <inkml:trace contextRef="#ctx0" brushRef="#br0" timeOffset="157876.16">23706 14748 990 0,'1'-14'0'16,"-1"9"0"-16,2 1 0 0,-2 2 0 0,2 2 0 0,0 0 0 0,0 9 0 0,1 10 387 0,6 3-177 0,3 5-80 0,1 4-53 0,1 0 259 0,-1 3-152 15,7 6-75-15,-3-4 3 0,-2-3-31 0,2 4-8 16,0-3-133-16,-2-1 46 16,0 0 23-16,0-4 1 0,-5-3-378 0,2 2 197 15,-4-8 101-15,2-1 52 0,-3-4-587 0,0-6 293 16</inkml:trace>
  <inkml:trace contextRef="#ctx0" brushRef="#br0" timeOffset="158037.88">23950 15125 1355 0,'-10'-4'0'0,"3"2"0"0,5-1 0 0,0 3 0 0,0 0 0 0,0 0 0 0,2 0 0 0,0 0 222 0,4 0-95 15,10 0 114-15,4 3-105 0,1-1-51 0,1 2-18 16,1 0-81-16,3-2 23 0,-2 0 1 0,1-1 22 16,2-1-418-16,-4 0 217 0,-1 3 97 0,-1-3-512 15,-5 0 295-15</inkml:trace>
  <inkml:trace contextRef="#ctx0" brushRef="#br0" timeOffset="158259.35">24203 14986 940 0,'-9'-6'0'0,"3"3"0"0,2 1 0 0,0 2 0 0,1-3 0 0,3 3 0 0,0 0 219 0,0 0-93 0,7 7 134 0,10 1-113 16,3 6-57-16,-1-3-21 0,6 4-7 0,-4 0 0 15,1 1-30-15,-5-6 1 0,1 4-123 0,-2-3 69 16,-5 3 23-16,-3-5 0 0,-6 6-110 15,0-2 71-15,-2 1 35 0,-4 2-53 16,-10 1 37-16,-7-1-24 0,3 2 24 0,-3-4-7 16,3-2 0-16,-3-1-17 0,4 0-96 0,0-3 58 15,7-2 32-15,1-4 4 0,3 2-155 0,6-4 85 16,0 0 47-16,0 0-286 0</inkml:trace>
  <inkml:trace contextRef="#ctx0" brushRef="#br0" timeOffset="158476.78">24446 15125 1094 0,'5'6'0'0,"0"5"0"0,-3 4 0 0,-2-1 0 0,0 1 0 0,0 3 0 0,0 1 0 0,0-4 201 0,0 1-84 15,0-2-42-15,4-3 138 0,8-2-82 0,0-2-53 16,3-2-114-16,2-5 34 0,1 0 0 0,0 0 35 16,-1-6-111-16,0-7 52 0,-2-4 29 0,-4-2 0 15,-1-1-220-15,-6 1 118 0,-2-1-14 0,-2 2-47 16,0 1 24-16,-9 3 53 0,-3 0 123 0,-3 4-44 15,-2 4-8-15,-2 0-21 0,0 4 46 16,2 2-23-16,1 0 21 0,2 0-39 16,7 0-218-16,1 2 112 0</inkml:trace>
  <inkml:trace contextRef="#ctx0" brushRef="#br0" timeOffset="158874.76">24908 13979 377 0,'0'0'0'0,"-6"-9"0"0,-2 4 0 0,2 3 0 0,5-1 0 0,-1 2 0 0,0-1 0 0,2 2 0 0,0 0 816 15,0-2-391-15,7-2-189 0,16 0-105 0,5-3-30 16,4 1-35-16,4 1 1 15,-3-1-8-15,3 2-18 0,-2 3-8 0,-3-2 0 0,0 3-126 16,-5 0 63-16,-4 0 31 0,2 0 9 16,-4 3-301-16,-2 2 162 0,-3-2 37 0,-1 4-410 15,-1-1 216-15,-6-1 118 0,1 1 72 0,-2-3-129 16</inkml:trace>
  <inkml:trace contextRef="#ctx0" brushRef="#br0" timeOffset="159237.38">24989 13915 561 0,'-10'4'0'0,"2"-2"0"0,3 6 0 0,1-4 0 0,1-1 0 0,3 1 0 0,0 2 376 0,0-1-171 16,9 4-87-16,3 1 184 0,6 0-134 0,-2 3-60 16,2 2-42-16,-2-2-5 0,1 2-28 0,-4-1-1 15,-1 4-51-15,-5-3 34 0,-1 3-8 0,-5 1 26 16,-1 4-164-16,-3-2 82 0,-12 1 41 0,-4-1 8 15,-6-1-129-15,1-3 30 16,0 0 53-16,0-5-16 0,3-3 25 0,-4-1-20 16,5-3 6-16,3-2 248 0,1 1-104 0,7-2-48 15,2-1 126-15,3-1-68 0,2 0-49 0,2 0 10 16,0 3 191-16,7-1-112 0,14-2-54 0,4 0-21 16,5 0 51-16,1 0-43 0,7 0-22 0,0 0 0 15,6 0 0-15,-7 0-13 0,8 0-8 0,-12 0-48 16,3 0 23-16,0 0 1 0,-7 0-60 15,-2 0 50-15,-1 0 13 0,-3 0 0 16,-4 0-342-16,-4 0 146 0,-3 0 92 0,-1 0 10 16,-6 0-413-16,0 0 231 0,-3 4 116 0,0 3-403 15</inkml:trace>
  <inkml:trace contextRef="#ctx0" brushRef="#br0" timeOffset="159896.35">24888 14659 623 0,'2'-5'0'0,"-2"-3"0"0,0 4 0 0,0 2 0 0,0 1 0 0,0-2 0 0,0 3 0 0,0 0 181 0,0 0-75 0,0 0-28 15,0 12 127-15,0 6-85 0,-2 6-45 0,-3 2-20 16,-1 8 99-16,0-2-52 15,1 1-39-15,1-1 0 0,-1 0-8 0,4-4 0 16,0 1-22-16,1-7-1 0,0 0 1 0,0-2 0 16,0-4-1-16,0-1-61 0,1-4 31 0,0-3 9 15,4 0-121-15,0-5 72 0,2-3 12 0,0 0 26 16,2 0-341-16,1-9 166 0,1-6 59 0,0-8 51 16,-1 1-377-16</inkml:trace>
  <inkml:trace contextRef="#ctx0" brushRef="#br0" timeOffset="160037.12">24918 14543 794 0,'0'-7'0'0,"0"3"0"0,0 2 0 0,0 2 0 0,0 0 0 0,0 0 0 0,0 0 238 0,0 0-102 0,0 0-52 0,2 4 67 16,7 1-59-16,5-1-21 0,-1 1-31 0,2 0-8 16,2 1 1-16,2-1 0 0,-1 0-412 0,1-1 202 15</inkml:trace>
  <inkml:trace contextRef="#ctx0" brushRef="#br0" timeOffset="160180.74">25083 14729 892 0,'0'0'0'0,"0"2"0"0,3-1 0 0,1 1 0 0,1-2 0 0,3 0 0 0,1 0 0 0,4 0 261 0,0 0-106 0,4 0-65 15,0-2-61-15,0 1 4 0,0-1-1 0,-2 0 1 16,-1 2-412-16</inkml:trace>
  <inkml:trace contextRef="#ctx0" brushRef="#br0" timeOffset="160332.34">25150 14937 1557 0,'-14'4'0'0,"7"-2"0"0,2 1 0 0,-2-3 0 0,3 0 0 0,3 0 0 0,1 0 0 0,0 0 0 0,0 0 236 0,4 0-101 0,9 0-52 0,1 0-17 16,6 0 8-16,-1 0-41 0,1-2-197 0,3-3 98 15,-2 2 49-15,-1-2 26 16,-2 4-596-16</inkml:trace>
  <inkml:trace contextRef="#ctx0" brushRef="#br0" timeOffset="160504.97">25428 14665 1458 0,'0'-6'0'0,"0"5"0"0,0 1 0 0,0 0 0 0,0 12 0 0,0 9 0 0,-3 4 0 0,-1 3 0 0,3 4 486 16,-3 2-231-16,-1 1-111 0,5 1-116 0,-2-1 4 16,2 0 1-16,0-7 8 0,0 4-214 0,0-10 103 15,0-1 51-15,0-7 26 0,0-1-544 0,0-7 293 16,0-2 135-16</inkml:trace>
  <inkml:trace contextRef="#ctx0" brushRef="#br0" timeOffset="160856.03">24855 13358 1238 0,'0'-26'0'16,"0"18"0"-16,1 8 0 0,9 2 0 0,-2 9 0 0,-1 0 0 0,0 5 187 0,1 2-81 0,0 5-36 15,-3 2 82-15,-1 6-59 0,-2-1-30 0,0 5 7 16,-2 2-116-16,0-5 40 0,0-8-1 0,0-2 40 16,0-6-52-16,0-5 34 0,0-4-8 0,0-5-98 15,0-2 61-15,1-7 26 0,7-18-87 0,5-8 40 16,6-9-3-16,-1-3 25 0,4-2-12 0,0-2 2 16,0 4 1-16,-2 12 2 0,-2-2 81 0,-3 15-29 15,-2 3 3-15,-1 10-32 0,-2 3 149 16,0 4-63-16,0 11-25 0,-1 11 322 15,-5 7-153-15,-2 2-92 0,1 10 125 0,-3-5-100 16,0 11-62-16,0-11-28 0,0 2-232 0,0-2 103 16,2-5 51-16,7-7 33 0,3 5-766 0</inkml:trace>
  <inkml:trace contextRef="#ctx0" brushRef="#br0" timeOffset="162450.23">25860 13972 686 0,'-4'-13'0'0,"-1"1"0"0,2 5 0 0,1 0 0 0,-1-3 0 0,1-1 0 0,-2-3 0 0,0 2 0 0,3-5 104 0,-3-1-28 0,4 3-8 0,-2-5-12 16,0 1-58-16,2 1 35 0,0-3 0 0,0 0-26 15,0 0-7-15,0 1 33 0,-2 1-76 0,-2-1 42 16,-2 3 0-16,-1 0 42 0,-3 2-48 0,3 3 0 16,-2 1 11-16,-2 5 17 0,-1 2 83 0,5 3-36 15,-6 1-16-15,1 0 62 0,1 8-41 16,2 6-22-16,-1 9 18 0,3-1 53 15,1 8-49-15,1 2 1 0,3 4-41 0,2 7 51 16,0 2-25-16,0 4 8 0,0 1 55 0,0 7-45 16,0 7-22-16,0 2 1 0,0 1 30 0,-2 5-19 15,2 1-7-15,-2 0-27 0,2 0-42 0,0 1 22 16,-2 1-1-16,2-9-81 0,0 11 47 0,0-25 27 16,0-3 0-16,0-13-109 0,0-2 44 0,0-12 47 15,0-1-361-15,0-11 181 16,0 0 56-16,-4-6 56 0,-7-4-275 0,-1 0 153 15,1-6 90-15,-3-17 40 0,-2-3-235 0</inkml:trace>
  <inkml:trace contextRef="#ctx0" brushRef="#br0" timeOffset="162630.81">25424 14257 1468 0,'0'-11'0'0,"0"1"0"16,0 3 0-16,0 4 0 0,0 1 0 0,0-2 0 0,1 0 0 0,12 1 0 0,0 1 220 0,7-1-86 0,4 3-54 15,1 0 59-15,0 0-53 0,2 0-27 0,1 0 1 16,-1 0 18-16,3 3-45 0,-4 1-1 0,-3-1 1 16,-3 0-222-16,0 2 111 0,-7-4 63 0,1 2-413 15,-3 0 230-15,-4-3 55 0,2 3 76 0,-4-3-287 16</inkml:trace>
  <inkml:trace contextRef="#ctx0" brushRef="#br0" timeOffset="162870.17">26027 13873 1316 0,'0'-14'0'0,"0"5"0"0,0 3 0 0,-2 1 0 0,-7-4 0 0,0 5 0 0,2 0 0 0,-1 2 0 0,2 0 187 0,-2 2-77 16,2 8-38-16,-3 14 125 0,0 10-74 0,1 11-49 15,-3 8 103-15,7 1-72 0,0 5-36 0,3-3 0 16,1 0 24-16,0-1-34 15,0-2 0-15,0-2 1 0,1-4 0 0,7-9-27 16,3 2 8-16,2-7-222 0,4-3 106 0,2-4 55 16,2-5-444-16,-3-5 218 0,5-3 127 0,-2-4 24 15,-2-3-493-15,-1-4 278 0</inkml:trace>
  <inkml:trace contextRef="#ctx0" brushRef="#br0" timeOffset="163510.47">26111 14124 5 0,'0'0'0'0,"0"-2"0"0,0 0 0 0,0 0 0 0,0 0 383 0,-1 2-167 0,1 0-96 0,0 0 153 15,0 0-120-15,1 0-60 0,9 0-31 0,5 0 174 16,0 0-106-16,4 0-49 0,6 0 9 0,1 0-29 16,3-1 0-16,3-7-20 0,-1-3-73 0,0-1 32 15,0 1 1-15,-2-2 31 0,-3 0-74 0,-6 0 46 16,1 0-9-16,-3 0-116 0,-4-2 42 0,2 1 48 16,-6 0-24-16,1-1-106 0,-4-2 49 15,-3-3 47-15,1 4-14 0,-3-5 24 16,-1 0-16-16,-1 2 30 0,0-1 53 0,0 2-23 15,-8 6 1-15,0 1 49 0,-4 4-28 0,3 3-8 16,-7 1-12-16,-1 3 159 0,0 0-69 0,-5 8-44 16,1 9 104-16,0 2-64 0,2 2-17 0,2-1-22 15,1 3 3-15,2 1-17 0,3-2 28 0,2-1-17 16,0 2-44-16,4-2-1 0,2 0 40 0,3-1-52 16,0-3 20-16,0-3 4 0,3-2 6 15,7 0-14-15,1-4-15 0,-2-2 35 16,1 0-35-16,1-1 33 0,-2-1-12 0,0 0 8 15,0 0 30-15,-4 1 0 0,1 1-29 0,-3 2 2 16,1 3 28-16,-3-1-1 0,-1 6-23 0,0 2 31 16,0 2 8-16,0 0-38 0,-5 1 10 0,-2 1 21 15,2 1-18-15,-1-2-8 0,-1-3 60 0,2 1-31 16,3-2 5-16,1 1-28 0,-1-4 35 0,2 1-31 16,0-4 13-16,0 3-12 0,0-4-48 15,0 3 23-15,2-5 3 0,1 2-109 16,2-1 64-16,0-2 26 0,-3 1-9 0,0-2-77 15,0-1 43-15,-2 3 30 0,0 0-183 0,-2-1 97 16,-8 0 26-16,-3-1 32 0,-4 1-96 0,2-1 57 16,-4-2 20-16,1 0 8 0,1 0-72 0,-1-2 50 15,4-1 26-15,5 1-150 0,-2-2 79 0,8 0 52 16,1 0 22-16,2 2-233 0</inkml:trace>
  <inkml:trace contextRef="#ctx0" brushRef="#br0" timeOffset="163721.94">26581 14443 1136 0,'0'0'0'0,"0"-2"0"0,-4 1 0 0,2-1 0 0,-3 0 0 0,0 0 0 0,4 0 0 0,-1 1 0 0,-1 1 314 0,2 0-141 0,-1 12-70 0,0 5 39 16,-1 2-46-16,3 7-36 0,0-1 0 0,0-2-63 15,0-2 0-15,3 2 36 0,5 0-32 0,2-4-7 16,1-4 39-16,1-3-1 15,1-1-223-15,4-5 112 0,-3-3 63 0,3-3-36 16,-3 0-373-16,4-3 165 0,-3-10 116 0,-2-2-93 16</inkml:trace>
  <inkml:trace contextRef="#ctx0" brushRef="#br0" timeOffset="163864.67">26699 14236 1018 0,'0'-12'0'0,"0"3"0"0,0 2 0 0,0 1 0 0,0 1 0 0,-2 2 0 0,1-1 0 0,-1 1 0 0,2 2 290 16,-2-1-128-16,2 2-65 0,0 0-65 0,0 0 9 16,0 0-9-16,2 11 1 0,1 1-279 0,5 1 139 15,-1 3 70-15</inkml:trace>
  <inkml:trace contextRef="#ctx0" brushRef="#br0" timeOffset="164421.2">26910 14543 1157 0,'2'0'0'0,"-1"0"0"0,-1 0 0 0,2 0 0 0,-2 0 0 0,0 0 0 0,0 0 0 0,0 0 0 0,0 0 0 0,0 0 182 0,0 2-74 0,0 6-38 15,-2 3 123-15,-3-1-84 0,-1 2-38 0,-2-1 0 16,3 0-125-16,-3 1 43 0,0-3 31 0,1-2-145 16,2-1 78-16,-2 0 41 0,3-6-1 0,-2 0-385 15,4 0 163-15,-3 0 118 16</inkml:trace>
  <inkml:trace contextRef="#ctx0" brushRef="#br0" timeOffset="165043.53">26998 13904 880 0,'0'-27'0'0,"0"9"0"0,0 2 0 0,0 2 0 0,0 1 0 0,0 4 0 0,0 3 199 15,0 2-75-15,0 2-50 0,0 1 255 0,0 1-148 16,0 3-74-16,0 13-37 0,-2 4 43 0,2 6-43 16,-5 1-1-16,0 2-37 0,2 0-25 0,-2-7 7 15,2 5 19-15,0-5-78 0,-1 1 39 0,-2-7 0 16,2 0 38-16,0-7-33 0,3-1 12 16,-1-5 1-16,-2-2 13 0,2-1-107 15,0 0 23-15,2-8 16 0,0-12-8 0,0-2 12 16,10-5 0-16,1-1 36 0,2-5-97 0,1-2 37 15,6-6 27-15,-4 4-88 0,2-1 51 0,-3 9 19 16,0-1 0-16,-3 5 46 0,-2 3 7 0,0 5-40 16,-3 6 109-16,-2 1-52 0,2 6-22 0,-2 2-16 15,-1 2 255-15,1 0-108 0,-1 16-66 0,-3 8-4 16,3 6 195-16,-3 8-79 0,-1 12-74 0,0 1 113 16,-1 13-89-16,-8-2-44 0,0 3-22 15,2-1 87-15,-5 17-59 0,1-8-26 16,2 2-3-16,-3-1 1 0,1-3-23 0,4-9 9 15,-1 12-59-15,6-19 25 0,2-2 1 0,0-1 24 16,2-10-95-16,6-9 55 0,5-5 17 0,-1-10-234 16,2-5 120-16,3-7 35 0,5-6 37 0,-1-2-276 15,2-18 145-15,1-5 49 0,4-7-34 0,-5-1 58 16,-1-4 29-16,-4 4-8 16,6-13-80-16,-5 6 58 15,-3 0 30-15,-2 8-1 0,-1-2 10 0,-3 12-9 0,-3-1 29 0,-2 10 212 16,-1 0-105-16,-2 8-54 0,0 0-26 0,-2 3 374 15,0 2-188-15,0 0-57 0,0 14 174 0,0 6-125 16,-2 2-69-16,-4 5-27 0,1 3 30 0,-1 1-36 16,1 0-1-16,4-2-36 0,1-1-27 0,0-8 35 15,0 1-8-15,0-5-245 0,1-2 123 0,4-7 61 16,3 0 38-16,-3-4-503 0,2-3 247 0,1 0 73 16,0-3-347-16,0-7 243 0,-1-6 114 15,-2 0 69-15,0-3-139 0,2-9 99 0</inkml:trace>
  <inkml:trace contextRef="#ctx0" brushRef="#br0" timeOffset="165162.25">27507 14233 328 0,'0'-17'-164'0,"0"3"82"0,0 6 41 0,0 1 41 0,0 2 408 0,0 2-167 0,-5 1-104 0,2-1-52 16,0 2 371-16,1-1-216 0,0 2-103 0,-1 0 72 16,1 9-89-16,-2 11-43 0,3 0-14 0,-1 8-485 15</inkml:trace>
  <inkml:trace contextRef="#ctx0" brushRef="#br0" timeOffset="165609.84">27772 14551 983 0,'0'0'0'0,"0"-8"0"0,0 2 0 0,2 5 0 0,-1-1 0 0,1 2 0 0,-1 0 0 0,2 0 85 0,-3 0-27 0,2 0 1 16,-2 5 77-16,0 4-43 0,0 5-35 0,0 1 1 15,-6 0-84-15,-3 1 29 0,1 0 0 0,-1-1 37 16,1-6-210-16,3 2 100 0,-4-1 52 0,4-4-120 16,2-4 33-16,1-2 64 0,2 0-15 0</inkml:trace>
  <inkml:trace contextRef="#ctx0" brushRef="#br0" timeOffset="166214.18">28043 13882 593 0,'3'-27'0'0,"-3"8"0"0,0 5 0 0,0 5 0 0,0-2 0 0,0 4 228 0,0 0-98 0,-3 3-40 16,-4 2 40-16,0 0-48 0,-2 2-25 0,0 0 0 16,-1 8 36-16,2 2-22 0,-1 5-8 15,2-1-30-15,2 3 20 0,4-2 1 16,-1 1-21-16,2-1 31 0,0-1-31 0,0 0 0 15,0-2 0-15,0-2 21 0,2 1-13 0,1-2-8 16,0-1-1-16,4-1 28 0,-2-2-27 0,0 2-1 16,3-6 2-16,3 2-1 0,5-3 0 0,3 0-1 15,2-4-25-15,4-9 0 0,2-2 34 0,0-4-9 16,3 0-127-16,-1-1 55 0,0-4 31 0,-3 2-103 16,-6 3 63-16,5-2 16 15,-8 0 0-15,-6 2-22 0,-1 0 25 0,1 2-19 16,-8 0 36-16,0 2-14 0,-2 0 13 0,-1 3-23 15,0 3 100-15,0 0-39 0,-7 1-4 0,-5 4 143 16,0-1-82-16,1 3-28 0,-1 0-25 0,-1 2 132 16,-4 0-65-16,2 2-22 0,-2 9 32 0,0 0-35 15,0 4-1-15,1 6-36 0,2-4 31 0,-2 8-7 16,5-3-25-16,2 1 1 0,4 2 47 16,1 1-23-16,1-4 7 0,3 8 13 15,0-3-23-15,0-3 1 0,0 2-22 0,0-1 7 16,3-3 1-16,2 6-8 0,0-3-1 0,2 3-46 15,-2-2 24-15,0 3-1 0,-3-6-23 0,1 10 20 16,-1-4-1-16,0 0 19 0,-1 1-154 0,-1-2 59 16,0-3 45-16,0 3-64 0,0-3 44 0,-8 0 7 15,-3-1 0-15,1-1 50 0,-5-2-25 0,-3 0-13 16,-1-4 12-16,-2-3-34 16,-2-1 1-16,-2-1 33 0,2-3-168 0,-7-2 82 15,3-2 39-15,10-5-4 0,-4 0-73 0,6 0 53 16,3 0 19-16,3-2 7 0,4-2-164 0,5-2 95 15,0-3 48-15,1 0-276 0,15 0 154 0,8 1 89 16,1 0 41-16,4-1-354 0</inkml:trace>
  <inkml:trace contextRef="#ctx0" brushRef="#br0" timeOffset="166400.75">28332 14415 1011 0,'3'0'0'0,"-3"0"0"0,0 0 0 0,0 0 0 0,0 0 0 0,0 0 0 0,-3 0 283 0,0 0-125 0,-2 7-63 15,0 5 155-15,-2 4-101 0,2 2-62 0,0 3 118 16,4-1 10-16,1 3-92 0,0-3-45 0,0 2-87 16,0-1 17-16,6-2 0 0,2-4-314 0,5 0 170 15,-2-5 84-15,4-3 51 0,0-5-553 0,0-2 279 16,2 0 60-16,-5-2 95 0,1-11-339 0,-3-4 204 16</inkml:trace>
  <inkml:trace contextRef="#ctx0" brushRef="#br0" timeOffset="166525.41">28448 14252 973 0,'-5'-12'0'0,"-4"2"0"0,6 6 0 0,-2 2 0 0,2-1 0 0,1 2 0 0,1 1 0 0,1 0 118 0,0 0-42 15,0 0-22-15,0 0 132 0,0 9-80 0,0 1-37 16,1-1 0-16,3 6-220 0,0-3 92 0,0-1 54 16,1 4-454-16</inkml:trace>
  <inkml:trace contextRef="#ctx0" brushRef="#br0" timeOffset="166795.69">28653 13919 1489 0,'3'0'0'0,"0"0"0"0,0-1 0 0,5-2 0 0,2 3 0 0,1 0 0 0,0 0 0 0,2 8 260 0,6 5-113 0,-2 6-49 0,1 5 142 16,-4 6-103-16,-3 2-52 0,-1 10 179 0,-7 0-116 15,-3 7-50-15,0 3-36 0,-4 2 0 0,-11 0-29 16,-4 1-1-16,-3-1 1 0,-1 0-180 0,-2 0 86 16,-3-1 47-16,2-3-484 15,-2-2 260-15,1 1 133 0,-2-3-7 0,3-11-427 16</inkml:trace>
  <inkml:trace contextRef="#ctx0" brushRef="#br0" timeOffset="168448.5">29287 13995 801 0,'0'-12'0'0,"0"4"0"0,0 5 0 0,0 1 0 0,0 0 0 0,0 0 0 0,0 2 0 0,0-1 80 0,0 1-23 16,0 0-1-16,0 0 118 0,0 0-62 0,0 0-44 0,0 5 0 15,-4 11-66-15,-2 2 31 16,-6 4-1-16,0 4 4 0,-3 5-3 0,0 2 0 16,-5 7-35-16,0-12 0 0,0 6 35 0,1-4 8 15,-1-1 0-15,-2-2-8 0,2-2-1 0,0-3 1 16,3-5 30-16,1-2-2 0,0-4-32 0,7-4 2 15,2 0 76-15,0-3-37 0,5-2 0 0,1-2 34 16,-1 0-40-16,2 0 0 0,0 0-103 16,2 0 36-16,8 0-1 0,8 0 45 0,7 0-1 15,1 0-7-15,2 0 0 0,1 0-1 16,-1 0-57-16,-5 0 35 0,7 1-8 0,-9 2-2 16,2-2-43-16,-5 2 18 0,2 1-1 0,-10 2-3 15,4-2-3-15,-6 0 26 0,-1-1 42 0,-2 1-33 16,-4-4 1-16,3 1 2 0,-2 1 23 0,-2-2-8 15,0 0-17-15,0 0 2 0,0-2 146 0,0-14-65 16,0-1-35-16,0-7-8 0,0-2 40 0,0-3-18 16,0-3 9-16,0-2-83 0,-2-9 0 15,-5 3 41-15,2 1-1 0,0 4-132 16,-1-5 71-16,-1 5 19 0,-2 1-141 16,0 4 74-16,4 7 42 0,0 2 3 0,-3 6-89 0,5 2 32 15,0 4 37-15,1 6-12 0,2-1-149 0,0 2 91 16,0 2 36-16,0 2-336 0,8 9 194 15,9 7 98-15,-3 0-290 0,4-1 193 0</inkml:trace>
  <inkml:trace contextRef="#ctx0" brushRef="#br0" timeOffset="168757.69">29529 14014 769 0,'-6'0'0'0,"-3"0"0"0,6 0 0 0,-1 0 0 0,1 0 0 0,2 1 0 0,-3 9 131 0,4 6-49 0,0 3-16 0,0 8 225 16,0 1-129-16,3 3-65 0,4 3 66 0,1 2-65 16,4 0-25-16,-2-2-7 15,4-2-5-15,-3-5-28 0,1-2 0 0,2-6-1 0,-1-2 6 16,2-4-5-16,-4-6-1 0,-2-2 1 16,3-5 5-16,-1 0-6 0,-1-6 9 0,2-15 69 15,-2-6-39-15,-2-2 0 0,3-5-39 16,-3-11 22-16,2 6 8 0,4-12-29 0,-3 2-80 0,1-5 39 15,-2 0 1-15,1 0 40 0,0 9-208 0,-3-7 96 16,-3 17 41-16,0 1 30 16,-3 14-90-16,-1-1 34 0,-1 11-3 0,0 2-214 0,0 4 106 15,0 2 72-15,0 2-70 0,0 15-115 0,0 10 132 16,0-1 62-16,0 5-303 0</inkml:trace>
  <inkml:trace contextRef="#ctx0" brushRef="#br0" timeOffset="168991.03">29966 14253 1451 0,'0'2'0'0,"-2"4"0"0,-1 2 0 0,-2-2 0 0,2 1 0 0,-4 1 0 0,3 3 0 0,1 2 0 0,-2 4 166 16,2 5-67-16,1 2 209 0,1 0-129 0,-1 7-77 0,2 0-35 15,0-3 60-15,0 3-47 0,0-2-24 0,0-9 8 16,3 4-85-16,5-3 26 0,1-4 1 0,3-2 27 15,-1-5-218-15,-3-5 117 0,8-2 47 0,-3-3 26 16,1 0-176-16,1-1 96 16,0-12-353-16,-2-3 194 0,-1 0 91 0,1-4 55 15,-5-3-211-15,1-6 133 0,-4-1 67 0</inkml:trace>
  <inkml:trace contextRef="#ctx0" brushRef="#br0" timeOffset="169125.69">30082 14014 884 0,'-5'-17'0'0,"3"7"0"0,-2 6 0 0,3 1 0 0,-1 2 0 0,2 1 0 0,0 0 328 16,0 0-148-16,0 7-74 0,0 4-36 0,0 0 330 0,2-3-176 16,3 8-99-16,-3-1-177 0,3 1 43 15,-2 1 21-15,3 1-303 0,1 4 170 0</inkml:trace>
  <inkml:trace contextRef="#ctx0" brushRef="#br0" timeOffset="177278.84">30849 13855 1307 0,'1'-9'0'0,"1"-1"0"0,1 7 0 0,0 0 0 0,-3 2 0 0,3-1 0 0,-1 1 0 0,1-2 0 0,2 3 123 0,3 0-46 0,-3 4-22 0,1 9-363 16,-3 4 158-16,1 2 82 0,-1 3-247 0</inkml:trace>
  <inkml:trace contextRef="#ctx0" brushRef="#br0" timeOffset="206964.51">9188 15438 765 0,'-16'-5'0'0,"4"3"0"0,7 0 0 0,3 0 0 0,0 1 0 0,2 1 439 15,0-2-202-15,0-3-103 0,9-2-50 0,14 0 211 16,5 0-123-16,2-3-74 0,6 4-32 0,1 1 153 16,1 0-93-16,0 5-47 0,1 0-38 0,-3 0-8 15,-3 0-1-15,2 0 1 0,-1 0-76 16,-4 0 38-16,-7 3 9 0,0 2-323 0,-2-3 176 0,-5 2 88 15,-5-4 44-15,-2 0-638 16,-4 0 300-16,-2 0 162 0,-3-2 77 0</inkml:trace>
  <inkml:trace contextRef="#ctx0" brushRef="#br0" timeOffset="207138.05">9465 14992 1159 0,'-15'-6'0'0,"3"4"0"0,5 2 0 0,1 0 0 0,3 0 0 0,-1 5 0 0,4 15 274 0,0 8-121 0,0 11 298 15,0 4-209-15,0 4-104 16,0 3-45-16,2 3 35 0,3 1-47 0,1 0-24 16,1-2-1-16,3 0-146 0,-3-10 69 0,4 11 23 15,-1-10 0-15,0-2-354 0,-3-7 192 0,0-6 96 16,3-9-553-16,-3-6 305 0,4-7 86 0</inkml:trace>
  <inkml:trace contextRef="#ctx0" brushRef="#br0" timeOffset="207342.5">9865 14731 1026 0,'0'-8'0'0,"0"8"0"0,0 2 0 0,0 13 0 0,0 5 172 16,0 6-62-16,0 8-43 0,0 8 1 0,0 5 478 16,0 16-257-16,0-6-120 0,0 16 231 0,0-5-184 15,0 1-91-15,0 1-106 0,1-2 14 0,1-11 8 16,6 13-9-16,0-19-400 0,1-2 200 0,-2-12 100 15,3-5 51-15,-1-11-282 16,2-4 162-16,3-9 85 0,-3-8-57 0,2 0-625 16</inkml:trace>
  <inkml:trace contextRef="#ctx0" brushRef="#br0" timeOffset="207504.87">10082 15336 1128 0,'5'-2'0'0,"-1"2"0"0,1 0 0 0,-1 7 0 0,-1 6 0 0,1 8 0 0,0 5 275 0,1 2-121 0,1 6-60 15,-5 0 358-15,0 3-201 16,3 1-114-16,-2 0 31 0,0-3-68 0,1-1-34 16,-1-5 0-16,2-8-412 0,-1-3 185 0,-1-9 97 15,1-2 48-15,1-5-313 0,0-2 180 0,1-11 100 16,-2-19-652-16</inkml:trace>
  <inkml:trace contextRef="#ctx0" brushRef="#br0" timeOffset="207926.29">10179 14956 1018 0,'0'0'0'0,"2"0"0"0,5 7 0 0,-1 5 0 0,1 0 0 0,0 5 0 0,1 3 0 0,2 4 187 15,0 4-76-15,2 4-40 0,-1 2 1 0,-2 1-170 16,3 7 62-16,-3 0 34 0,-3 1 0 0,2 0-84 16,-4-2 56-16,-1-5 35 0,1 1-172 15,-2-1 85-15,0-6 42 0,-1-9 21 0,3-1 68 0,-2-9-48 16,0 1-13-16,-1-6 214 15,-1-4-103-15,0-1-49 0,0-1-28 0,2 0 296 16,1-13-145-16,3-2-59 0,-1-3-40 0,4-2-40 16,3-1 7-16,1 3-8 0,1-1-33 0,2 2-1 15,0 4 34-15,-2 4-52 0,0 3 34 0,-2 4-8 16,1 2 25-16,1 0-55 0,-5 4 28 0,0 10 2 16,-4 5 8-16,4 6 33 0,-6 0 1 0,-1 3-56 15,0-2 98-15,-2-4-32 0,2 1 4 0,-2-5-34 16,2-6 18-16,-1-3-7 0,-1-1-11 15,2-4 24-15,2-4-79 0,4 0 31 16,3 0 1-16,-2-6-55 0,5-7 37 0,-1 2 16 16,2 0 5-16,0 1-13 0,0 0 23 0,0 5-19 15,-1 2 14-15,2 1 28 0,-4 2-26 0,2 0-9 16,-1 0-9-16,-1 4 14 0,-1 2 0 0,-2 2 10 16,-1-2-132-16,-1 0 60 0,-1 0 29 0,-3-1-414 15,1-2 209-15,0 3 84 0,-2 3 52 0,-2-1-487 16</inkml:trace>
  <inkml:trace contextRef="#ctx0" brushRef="#br0" timeOffset="208189.84">9927 16108 773 0,'-11'-3'0'0,"3"2"0"0,0-2 0 0,-1 3 0 0,2 0 0 0,-4 0 327 0,-1 0-147 16,1 10-74-16,2-1 178 0,-1 5-126 0,1 2-54 16,-2 4-40-16,1 1-60 0,1 5-1 0,0-5 30 15,0-2-1-15,4 0-254 0,-2-2 122 0,3-8 67 16,0 1-480-16,3-4 251 15,-1-6 128-15</inkml:trace>
  <inkml:trace contextRef="#ctx0" brushRef="#br0" timeOffset="208350.41">9753 15859 1612 0,'3'-7'0'0,"4"3"0"0,3 4 0 0,1 0 0 0,-1 4 0 0,2 16 0 0,2 5 0 0,4 11 203 0,0-2-76 0,4 9-52 0,-2-2 365 16,1 2-204-16,2 0-102 0,0-2-50 15,-3-7-28-15,8 6-23 0,-7-12 0 16,2 2-506-16,-3-6 253 0,-5-4 127 0,-2-6-642 16,-4-7 370-16,3-1 185 0</inkml:trace>
  <inkml:trace contextRef="#ctx0" brushRef="#br0" timeOffset="208509.01">10132 16087 894 0,'-4'0'0'0,"4"-3"0"0,0 3 0 0,0 0 0 0,2 0 238 16,9 0-103-16,5 0-51 0,0 0-26 0,6 0 461 16,5 4-247-16,1 1-120 0,0-3-95 0,1 3-1 15,-1-4-23-15,-4-1 8 0,0 0-566 0,-1 0 279 16,-5 0 140-16,-2-1-652 0</inkml:trace>
  <inkml:trace contextRef="#ctx0" brushRef="#br0" timeOffset="208717.45">10372 15927 1044 0,'-5'-4'0'0,"3"0"0"0,-1 3 0 0,3-2 0 0,0 3 0 0,0 0 213 0,10 0-94 16,7 8-43-16,5 3 123 0,3 1-83 0,1 3-42 15,3 1 55-15,-1 2-52 0,-1 0-22 0,-4-1 0 16,0 0-159-16,-9-4 68 0,0 2 42 0,-8 0-7 16,-5 2-75-16,-1 1 54 0,-5 0 27 0,-12-1 33 15,-5-1-12-15,-5 4 3 0,-1-4-48 0,-2 1-11 16,0-2 4-16,3-2-1 15,8-3-100-15,7-3 62 0,1-2 29 0,7-3 0 16,4-2-382-16,0 0 195 0,13-1 81 0</inkml:trace>
  <inkml:trace contextRef="#ctx0" brushRef="#br0" timeOffset="208927.89">10801 16115 1378 0,'1'14'0'0,"-1"6"0"0,0-1 0 0,0-3 0 0,0-1 0 0,0 1 0 0,2-4 0 0,9 1 465 15,6-3-208-15,5-4-116 0,5-5-55 0,1-1-25 0,2 0-1 16,-2-7-27-16,1-10-146 0,-3-1 69 16,-5-3 38-16,-3 0 0 0,-9 2-318 0,-2-1 178 15,-7 3 98-15,0 0-208 0,-14-3 129 0,-9 8-13 16,-2 3 57-16,-7 1 215 0,-5 4-91 0,2 2-33 16,-1 2-20-16,4 0 259 0,11 6-139 0,3 3-44 15,11-2-235-15,1 5 103 0,6 2 34 0,6 4 66 16</inkml:trace>
  <inkml:trace contextRef="#ctx0" brushRef="#br0" timeOffset="209559.9">11418 15443 1166 0,'-17'0'0'0,"6"0"0"0,4 0 0 0,0 0 0 0,6 0 0 0,1 0 0 0,0 0 0 0,0 0 434 0,1 1-204 0,22 5-99 0,6-4 240 16,10-2-168-16,5 0-86 0,4 0-34 0,3 0 53 15,2-2-51-15,0-5-27 0,0 1 1 0,0 0-7 16,-10 2-11-16,8 1-8 0,-14 1-243 0,3-1 121 16,-6 3 61-16,-5 0 31 0,-9 0-452 0,-3 0 234 15,-8 3 56-15,-2 1-415 0,-5-1 271 0,-2 1 135 16,0 1 60-16,-18 1-104 0</inkml:trace>
  <inkml:trace contextRef="#ctx0" brushRef="#br0" timeOffset="209880.83">11537 15443 593 0,'-16'3'0'0,"7"3"0"0,6 0 0 0,1 1 0 0,2 0 197 0,0-1-74 0,0 2-49 15,13 1 310-15,8 4-176 0,3-2-88 0,5 3-43 16,1-1 222-16,5 4-137 15,-1-1-64-15,-2 2-80 0,-2 0 14 0,-4-1 1 16,-6-2 8-16,-1 0-201 0,-4 2 96 0,-7-1 48 16,-6 0 25-16,-2 2-91 0,-8 3 66 0,-12-2 20 15,-7 0-132-15,-5-3 71 0,-1-2-24 0,-3-3 101 16,0-3-67-16,4-2 26 0,2-3-42 0,8-3 369 16,-3 2-155-16,10-2-80 0,2 0-21 0,6 0 350 15,3 0-178-15,1 0-95 0,3 0-46 0,3 0 66 16,19 0-61-16,4 0-27 15,4 0-62-15,6 0 0 0,10 0 36 0,-9 0 7 16,14 0-67-16,-5 0 29 0,2 0 1 0,-5 0-239 16,2 0 135-16,-7 0 63 0,1 0 30 0,-6 0-616 15,-2 0 298-15,-10 0 147 0,-3 2 67 0,-6 4-528 16,-5 3 307-16</inkml:trace>
  <inkml:trace contextRef="#ctx0" brushRef="#br0" timeOffset="210085.29">11612 16051 1213 0,'-8'0'0'0,"1"5"0"0,2 7 0 0,2 4 0 0,3 4 0 0,0 1 0 0,0 3 0 0,0 3 409 0,2 4-188 0,6 0-94 16,3 4-47-16,2-6 28 0,2 2-41 0,0-3-1 15,2-6-106-15,-1-7 37 16,2 0-1-16,1-5 45 0,-5-8-344 0,4-2 168 15,-4 0 84-15,-2-8-459 0,-1-12 255 0,-5-2 54 16,-3-7 92-16,-3-3-229 0</inkml:trace>
  <inkml:trace contextRef="#ctx0" brushRef="#br0" timeOffset="210211.95">11623 15874 595 0,'-8'-15'0'0,"5"8"0"0,1 3 0 15,2 2 0-15,-2 0 0 0,2 2 381 0,0 0-174 0,0 0-87 0,0 13-36 0,4 2 121 16,7-1-86-16,4 4-43 15,0 0-222-15,4 2 89 0,-2-6 53 0,5 7 14 16,1-5-225-16,-2-2 124 0</inkml:trace>
  <inkml:trace contextRef="#ctx0" brushRef="#br0" timeOffset="210360.57">11847 16079 799 0,'-4'0'0'0,"1"1"0"0,2 2 0 0,-1-3 0 0,0 0 0 0,2 1 474 0,0-1-220 15,5 0-111-15,11 0-47 0,-2 0 173 16,6 0-118-16,-1 0-59 0,-1 3-322 0,1-3 132 16,2 0 73-16,-5 0 25 0,0 1-634 0,-3 5 318 15</inkml:trace>
  <inkml:trace contextRef="#ctx0" brushRef="#br0" timeOffset="210499.2">11901 16218 1084 0,'-13'1'0'0,"4"4"0"0,3-4 0 0,2 1 0 0,0-2 0 0,2 0 0 0,2 0 139 0,0 0-58 16,6 2-24-16,7 0 202 0,4 0-114 0,0 2-56 16,4-1-19-16,-1 2-113 0,3 2 39 0,0-3-1 15,-2 2-499-15,2 1 268 0</inkml:trace>
  <inkml:trace contextRef="#ctx0" brushRef="#br0" timeOffset="210664.78">12190 15976 1814 0,'0'-2'0'0,"0"2"0"0,0 0 0 0,0 15 0 0,0 6 0 0,0 7 0 0,0 6 0 0,0 2 0 0,0 10 0 0,2-4 335 16,2-4-150-16,3-3-77 0,-1 0-300 0,2-8 120 16,1 4 48-16,-4-12-550 15,1 1 298-15,-4-10 148 0,-1 2 74 0</inkml:trace>
  <inkml:trace contextRef="#ctx0" brushRef="#br0" timeOffset="211093.37">11613 14916 870 0,'0'-12'0'0,"0"5"0"0,0 6 0 0,0 1 0 0,0 1 0 0,0 15 0 0,0 5 0 0,0 3 154 0,0 5-61 0,0 4-30 15,0-1 170-15,0-8-92 0,2 2-58 0,2-3 3 16,0-8-32-16,-3-5-22 0,2-3 1 0,-1-3-25 16,0-2-8-16,0-2 33 0,-2 0 0 0,0-15 23 15,0-8-23-15,0-5 8 0,0-4-8 0,1 0-65 16,3-1 33-16,3 1-1 0,2 7-97 0,2 0 40 16,-1 11 36-16,1 4 3 0,3 5 25 15,-1 5 0-15,2 3-9 0,0 20 116 16,-1 3-53-16,-4 13-29 0,-2 1 1 0,0 1 105 15,-4-3-52-15,1 11-24 0,1-15-1 0,1-1-326 16,3-3 142-16,1-9 80 0,2-3-320 0,2-2 175 16</inkml:trace>
  <inkml:trace contextRef="#ctx0" brushRef="#br0" timeOffset="212224.28">12895 15620 838 0,'3'-5'0'0,"-1"0"0"0,2-3 0 0,-2 3 0 0,1-3 0 0,1-4 0 0,-2-1 145 0,1 0-60 0,4-2-26 16,-3-2 53-16,1-3-40 0,-1-4 0 0,-1 3-31 15,-1-7-40-15,0 1 32 0,-2 0 0 16,0 2-41-16,0 0 0 0,-2 3 49 0,-9-3-9 15,2 8 13-15,-5 0-12 0,0 4 0 0,0 5 58 16,0 3-21-16,-4 5-9 0,4 0-28 0,-5 8 76 16,6 12-38-16,-3 6 0 0,5 7-30 0,2 9 96 15,5 6-52-15,2 3-27 0,2 3 35 0,0 3-30 16,0-1 8-16,8 2-38 0,-1 0 20 0,4 0 0 16,-1-3-20-16,-1 3-92 0,1-1 54 0,-1-6 14 15,-3-2 1-15,0-3-224 16,-3-12 122-16,-1 2 59 0,-2-7 12 0,0-3-355 15,0-6 179-15,-2-3 54 0,-7-7 56 0,-3-6-105 16,-1-4 72-16,-2 0 47 0,0-2-226 0,-4-13 134 16,5-7 65-16</inkml:trace>
  <inkml:trace contextRef="#ctx0" brushRef="#br0" timeOffset="212377.87">12541 15741 1130 0,'-9'-15'0'0,"4"8"0"0,3 3 0 0,0 2 0 0,0 2 0 0,2 0 0 0,0 0 224 0,9 0-95 15,9 0-48-15,5 0 330 0,2 0-188 0,5 0-88 16,2 0-55-16,-2 6 59 0,4-3-53 0,-2 3-27 16,1-2-365-16,-1 1 178 0,0-1 76 0,2-1 43 15,-2 2-262-15,-2-2 153 0,2 1 75 0,-6-3-662 16</inkml:trace>
  <inkml:trace contextRef="#ctx0" brushRef="#br0" timeOffset="212580.34">13235 15416 894 0,'-9'-17'0'0,"4"7"0"0,-2 3 0 0,-2 5 0 0,-3 2 0 0,1 0 0 0,-2 15 464 15,1 12-215-15,0 12-108 0,0 2-55 0,1 7 331 16,0 1-196-16,5-3-94 0,2 3 22 0,4-6-58 16,0-5-29-16,0 2-56 0,8-3 27 15,5-3-1-15,4-6 1 0,1-2-317 16,7-3 159-16,0-6 87 0,3-2 31 0,0-6-525 15,2-3 271-15,-2-6 54 0,1 0 95 0,-8 0-452 16</inkml:trace>
  <inkml:trace contextRef="#ctx0" brushRef="#br0" timeOffset="213311.58">13531 15330 1282 0,'-11'-15'0'0,"4"5"0"0,3 5 0 0,-2-1 0 0,4 1 0 0,0 4 0 0,0 0 0 16,2 1 0-16,0 0 161 0,0 0-64 0,0 10-32 0,2 8 5 0,0 6 0 16,0-3-29-16,-1 1-32 15,2 1 1-15,-3-2 23 0,0-3-1 0,0-4-37 16,0-4 46-16,0-2-9 0,0-2 1 0,0-4-53 15,0-2 26-15,0 0 0 0,-3-6 47 0,3-11-24 16,0-7-25-16,0-2 20 0,0-7-82 0,3 2 38 16,5-3 15-16,2 2-49 0,1 2 31 15,-1 2-1-15,0 7 29 0,1 2-16 0,-3 7 14 16,-3 4 3-16,1 2-12 0,1 4 84 16,-1 2-39-16,0 0 0 0,-1 13 5 0,-1 14-3 0,-2 9-30 15,-2 6-2-15,0 11 163 0,0 13-74 16,-6-6-19-16,-1 17 128 0,3-4-88 0,0 0-43 15,2 2-21-15,2 0 76 0,0-1-54 0,0-6-22 16,6-13 1-16,7-4-51 0,0-13 0 0,4-2 36 16,2-10-156-16,-4-9 74 0,0-5 37 0,0-5 0 15,-6-7-276-15,5 0 156 0,-5-4 36 0,0-11-294 16,1-5 154-16,-5 0 98 0,3-5 48 0,-3 4-246 16,3-8 152-16,0 1 72 0,1-4 35 0,0 0-97 15,5-7 67-15,-5 4 25 16,3 2 8-16,-2 1-155 0,0 3 93 0,-5 8 48 15,3-1 79-15,-4 7-40 0,-2 5 8 0,0 2 1 16,-1 5 291-16,1 1-146 0,-2 0-73 0,0 2 381 16,0 5-181-16,0 12-122 0,0 7 3 0,0 3 182 15,-2 2-136-15,1 2-58 0,1 1-43 0,0-2 228 16,0-1-131-16,0-2-65 16,1-6-26-16,5 0 8 0,3-5-47 0,1-5-380 15,-1-3 189-15,0-4 96 0,1-4 48 0,-2 0-611 16,2 0 314-16,-2-10 89 0,-2-3 99 0,-4-5-366 15</inkml:trace>
  <inkml:trace contextRef="#ctx0" brushRef="#br0" timeOffset="213444.73">13956 15536 571 0,'0'-9'0'0,"0"4"0"0,0 2 0 0,0 0 0 0,0 3 0 0,0-3 280 15,0 3-123-15,0 0-62 0,0 0 309 0,0 0-178 16,1 9-100-16,5 2-200 0,2 4 53 0,-1 1 27 15,2 2 0-15,3 0-588 0</inkml:trace>
  <inkml:trace contextRef="#ctx0" brushRef="#br0" timeOffset="213625.25">14241 15891 1103 0,'-6'0'0'0,"3"2"0"0,3 6 0 0,-4 0 0 0,0 5 0 0,1-1 0 0,-3 3 318 16,0 4-142-16,0 2-72 0,1 1-35 0,1 0-170 15,1-1 75-15,1 0 26 0,2-1-541 0</inkml:trace>
  <inkml:trace contextRef="#ctx0" brushRef="#br0" timeOffset="214489.61">14363 15452 1007 0,'-22'-6'0'0,"5"4"0"0,4 2 0 0,3 0 0 0,1 0 0 0,5 0 132 0,1 0-41 0,3 0-33 0,0 0 266 16,0 2-145-16,11-2-74 0,11 0-35 0,12 0 119 15,9-3-82-15,6-9-37 0,2-1 1 0,3-1 0 16,-1-4-38-16,1 0 8 0,-1-3-57 0,-4 0 24 16,-2 0 0-16,-4-2-141 0,-4 3 82 0,-4 3 51 15,-3-2 12-15,-5 0-100 0,-3 3 20 0,-3-1 41 16,-6 4-25-16,1-4-131 16,-6 0 57-16,-1-1 52 0,-6 2 37 0,-1-2 4 15,-2 1 1-15,0 1-9 0,-5 5 174 0,-11 0-81 16,-7 3-37-16,-3 7 170 0,-4 1-87 0,-6 5-53 15,-7 16-1-15,0 7 12 0,2 2 1 0,0 6 0 16,2-1-3-16,10-4-56 0,1 4 56 0,9-3-22 16,6-2-35-16,7-2 34 0,6-1 1 0,0-4 7 15,4 0-78-15,11-2 32 0,4-4 5 0,1-3-122 16,-1-2 62-16,2-5 38 0,-1 2 6 16,-1-3-76-16,-4-3 40 0,-5 2 24 15,-3-3-15-15,-3 2 44 0,-2 0-27 0,-2 1 15 16,0 3 177-16,-11 2-86 0,-8 2-48 0,2 0-3 15,-6 3 292-15,6-2-151 0,1 0-55 0,-2 0 94 16,8-1-79-16,0-1-52 0,4-2-21 0,2 0-15 16,4 4-7-16,0-1 0 0,0-1 8 0,6 1-51 15,9 3 22-15,0-3-1 0,6 4-156 0,0-5 89 16,-5 0 53-16,3 3 13 0,-4-4-216 0,-3 3 106 16,-5 1 18-16,-3 0 9 15,-2 0 6-15,-2 1 2 0,0 0 0 0,-13 0 185 16,-5 1-77-16,0-3-35 0,-1 2-9 0,-2-4 38 15,1 0-28-15,-1-4 10 0,2 1-118 0,4-4 59 16,2-3-2-16,2-1 69 0,4 0-505 0,3 0 218 16,4 0 114-16,0-1-386 0,7-7 241 0,14-3 133 15</inkml:trace>
  <inkml:trace contextRef="#ctx0" brushRef="#br0" timeOffset="214693.11">14943 15861 1153 0,'2'-7'0'0,"-2"5"0"0,0 0 0 0,0 0 0 0,0 0 0 0,0 0 0 0,0 1 0 0,0-3 435 0,-2 4-201 0,1 0-101 16,-1 0-50-16,0 0 103 0,0 0-69 0,-1 0-46 15,-1 0 132-15,0 9-85 0,-2 2-43 0,2 3 23 16,2 0 2-16,1 3-37 0,1 1-1 0,0 0-91 16,0-2 31-16,1 2 0 15,11-3 38-15,-1-2-357 0,2-2 175 0,2-2 87 16,0-5-302-16,2-1 132 0,0-2 105 0,0-1-21 15,0 0-454-15</inkml:trace>
  <inkml:trace contextRef="#ctx0" brushRef="#br0" timeOffset="-214581.72">15005 15636 975 0,'-5'0'0'0,"0"-3"0"0,5 2 0 0,-2 1 0 0,0-1 0 0,0-1 0 0,0 2 0 0,2 0 456 0,0-3-212 0,0 3-97 16,0 0-61-16,0 0 144 0,0 0-98 0,2 0-50 16,4 0-389-16,1 0 178 15,2 7 77-15,3 5 42 0</inkml:trace>
  <inkml:trace contextRef="#ctx0" brushRef="#br0" timeOffset="-214182.69">15494 15863 880 0,'0'-2'0'0,"0"0"0"0,0 2 0 0,0 0 0 0,0 9 0 0,0 1 0 0,-4 3 0 0,1 2 151 16,-5 1-59-16,2 0-29 0,-1 0 26 0,1 0-32 15,-3-3-1-15,4 1-23 0,-2-7-161 0,4 0 80 16,-1-5 49-16,2-2-307 0,2 0 161 0,0-9 80 15</inkml:trace>
  <inkml:trace contextRef="#ctx0" brushRef="#br0" timeOffset="-213124.93">15607 15236 993 0,'0'-21'0'0,"0"6"0"0,0 1 0 0,0 4 0 0,0-5 0 0,2 5 0 0,1 1 199 0,-1 4-83 0,0-1 231 15,2 2-157-15,-2 2-79 0,-2 0-31 0,1 2 73 16,-1 0-60-16,0 0-30 0,0 0 0 0,0 0-56 16,2 0 9-16,0 0 17 0,-2 0-1 0,2 0-35 15,-2 0 35-15,0 0 1 0,0 0-60 16,0 0 26-16,3 0 0 0,-3 0 34 0,0 0-75 16,0 0 35-16,0 0-10 0,0 0-12 15,0 0 0-15,0 0 26 0,0 0 9 0,0 0-10 16,0 0 9-16,0 0-2 0,0 0 2 0,0 0-11 15,0 0 11-15,0 0 5 0,0 0-4 0,0 0-23 16,0 0 0-16,0 0 21 0,0 0-47 0,0 0 19 16,0 0 0-16,0 0 22 0,0 0-1 0,0 0-7 15,0 0 5-15,0 0 49 0,0 0-22 0,0 0-1 16,0 0-23-16,0 0 32 16,0 0 0-16,0 0-19 0,0 0 41 0,0 0-15 15,0 0 0-15,0 0-57 0,0 0 32 0,0 0 11 16,0 0-10-16,0 0-34 0,0 0 34 0,0 0-1 15,0 0 1-15,0 0-29 0,0 0-1 0,0 0 18 16,0 0 7-16,0 0 15 0,0 0-17 0,0 0-3 16,0 0 22-16,0 0-19 0,0 0-1 0,0 0 45 15,0 0-1-15,0 0-34 0,0 0-5 0,0 0-11 16,0 0 13-16,0 0 4 16,0 0-3-16,0 0-41 0,0 0 17 0,0 0 2 15,0 2-9-15,0 0-3 0,0 0 28 0,0-2-4 16,0 2-14-16,0-2 7 0,0 0 7 0,0 0-6 15,0 0 4-15,0 0-9 0,0 0 7 0,0 0 46 16,0 0-22-16,0 0 3 0,0 3-24 0,0 3 35 16,0 2-31-16,-5-1 8 0,3 3-7 0,-1-4 51 15,1 5-22-15,0-1 9 0,0 2-22 16,0 0-2-16,2-2-5 0,0 2 33 16,0-1-31-16,0 1 9 0,0-2-9 0,0 0-30 15,0-2-1-15,0 0 31 0,0 0 0 0,0 0-57 16,0-2 25-16,0-3-7 0,0 1 33 0,2 0-67 15,0-2 29-15,0 2-5 0,3-3 16 0,5-1 9 16,3 0 5-16,4 0-14 0,5 0 46 0,5-3-9 16,1-11-27-16,4-1 29 0,0-1-26 0,1-2 4 15,-3 1-4-15,0-1-83 0,1-2 40 16,-7 6 3-16,-5 1-74 0,0-2 49 16,-4 2 19-16,-4 2 4 0,-2-1-43 0,-3 1 24 15,-2 0 0-15,-2 2 29 0,0-1-8 0,-2-1 9 16,0 1 1-16,-2-1 61 0,-5 1-30 0,-3 3-1 15,2 1-39-15,-4 1 123 0,0 1-44 0,1 0-29 16,-3 2-1-16,3 2 111 0,0 0-50 0,-2 0-34 16,2 6 66-16,2 1-45 0,-3 3-22 0,3 1 3 15,-1 3 39-15,2 0-29 0,1 1-1 0,1 0 52 16,1 4-26-16,1 0-1 16,1 0-30-16,0 2 46 0,-1 1-27 0,4-2 0 15,-3 3-27-15,3-1 34 0,-2 1 9 0,0 4-43 16,0-3 25-16,0 0 0 0,1 3-25 0,-1-2 174 15,0-1-207-15,0 6 0 0,0-5 0 0,2 2 0 16,0-1 0-16,0-1 0 0,0-1 0 0,0 4 0 16,0-3 0-16,4 1 0 0,1 2 0 0,3-1 0 15,-5-4 0-15,6 6 0 0,-4-3 0 16,-1 1 0-16,-1-3 0 0,-1 0 0 0,-2-1 0 16,0 3 0-16,0-1 0 0,-9-3 0 15,-5-1 0-15,-2-1 0 0,-1-3 0 0,-8 0 0 16,1-3 0-16,-2-1 0 0,-4-2 0 0,0-2-216 15,5-3 170-15,-7-3 2 0,13-3-387 0,-1 0 200 16,5 0 99-16,2-1-327 0,6-8 205 0,2-5 115 16,5 2 53-16,0-4-175 0,14-1 114 0,8 0 57 15,9 0 20-15,6-4-432 0</inkml:trace>
  <inkml:trace contextRef="#ctx0" brushRef="#br0" timeOffset="-212938.75">16161 15704 1804 0,'4'-3'0'0,"-2"3"0"0,-2 0 0 0,0 0 0 0,-6 14 0 0,-9 5 0 0,2 3 0 0,-3 4 0 0,5 4 317 0,2 1-142 0,1 2-62 15,6-2 269-15,2 2-175 0,0-3-87 0,0-3-124 16,10-2 1-16,1-9 44 16,5 0-9-16,0-3-115 0,1-8 58 0,0-2 29 15,0-3 0-15,-2 0-455 0,0-2 239 0,-4-4 122 16,-2-7-593-16,-2-2 325 0,-2-1 162 0</inkml:trace>
  <inkml:trace contextRef="#ctx0" brushRef="#br0" timeOffset="-212795.04">16228 15527 705 0,'-7'-8'0'0,"5"5"0"0,1 0 0 0,-1 2 0 0,-1 1 0 0,3 0 469 15,0 0-217-15,0 0-102 0,3 0-63 0,2 10 311 16,1 1-182-16,1 0-92 0,-2 0-144 0,2 2 35 15,-2 1-9-15,3 1 27 0,1-5-635 0</inkml:trace>
  <inkml:trace contextRef="#ctx0" brushRef="#br0" timeOffset="-212095.76">16638 15107 517 0,'0'-26'0'0,"0"6"0"0,0 14 0 0,0 5 0 0,0 1 0 0,0 1 312 0,3 10-144 0,6 4-67 16,1 3-34-16,5 6 212 0,2 3-124 0,1 0-52 15,-2 3 111-15,3 10-90 0,-4 0-46 0,-3 1-23 16,-5 3-2-16,-5-2-13 0,-2 10-7 0,0-2-18 15,-19 4 18-15,-8 7 0 0,0-5-1 0,-3-6-27 16,-12 12-8-16,4-9 36 0,1-4-1 0,5-12-101 16,-1 1 51-16,6-10 23 0,-1-2-255 0,5-5 127 15,7-8 43-15,2 0 38 16,7-6-293-16,3-1 144 0,4-2 81 0,0-3 38 16,13-1-325-16,11 0 183 0</inkml:trace>
  <inkml:trace contextRef="#ctx0" brushRef="#br0" timeOffset="-211697.46">17147 15478 639 0,'18'-19'0'0,"-10"6"0"0,-2 6 0 0,-1 5 0 0,-3-1 0 0,-2 3 0 0,0 0 320 16,-15 16-144-16,0 7-63 0,-3 3 217 0,-2 9-149 16,-2 1-74-16,-1-1-37 0,-1 3 24 0,1-6-23 15,-1 1-8-15,-1-2-69 0,4-5 39 0,0-5-1 16,2-8 1-16,2 0 34 0,0-6-34 0,4-2 0 15,3-5 0-15,3 0 63 0,1 0-32 16,3 0 9-16,3 0 98 0,0-2-69 0,0-5-34 0,5-2-1 16,13 4-58-16,2-1 32 0,6 1-8 0,2 1-43 15,2 2 22-15,2 0-1 16,1 2 22-16,1 0-83 0,2 0 38 0,-3 0 22 16,0 0 0-16,-3 4-71 0,-4 0 27 0,-2 1 25 15,-3 1-168-15,-4-1 88 0,-5 0 20 0,-5-1 30 16,-3-3-20-16,-1-1 40 0,-1 2-21 0,-2-2 266 15,0 0-122-15,-7-6-58 0,-4-8-31 0,-3-6 156 16,3-2-73-16,0-5-44 0,-1-2 0 0,1-5-1 16,1-3 22-16,3-9-45 0,0 7-133 0,1 3 68 15,-1 1 34-15,-1 1 0 16,2 13-173-16,3 1 94 0,-1 4 36 0,2 6-330 16,2 1 159-16,0 4 97 0,0 3 5 0,11 2-415 15,8 0 248-15,1 12 123 0,5 2 63 0,1 2-192 16</inkml:trace>
  <inkml:trace contextRef="#ctx0" brushRef="#br0" timeOffset="-211377.81">17549 15463 1510 0,'0'-11'0'0,"0"5"0"0,-2-1 0 0,0 2 0 0,-2 2 0 0,1 1 0 0,2 0 0 0,1 1 0 0,0 1 0 0,0 3 187 0,0 14-77 16,0 3-30-16,1 11 141 0,2 1-93 0,-1 7-48 15,0 3-24-15,0 2 61 0,0-9-34 0,1 13-29 16,1-13 10-16,1 2-31 16,3-7 0-16,2-1 0 0,-3-6-15 0,0-5-8 15,3-4 23-15,-4-7-23 0,3-1 22 0,2-6 1 0,1 0 8 0,2-3 35 16,2-18-21-16,2-5-1 16,5-10-21-16,-1 1-10 0,3-10 18 0,-3 1-8 15,2-7-21-15,-3-1 21 0,2-13 0 0,-6 11 8 16,-2-13-65-16,-8 16 29 0,-3-1-1 0,-4 13-142 15,0 5 78-15,0 11 35 0,-4 1 18 0,-1 12-238 16,-5 3 120-16,1 5 38 0,-2 2 36 0,4 5-456 16,0 13 241-16,4 7 116 0,3 1-399 0,0 5 257 15,0 4 131-15</inkml:trace>
  <inkml:trace contextRef="#ctx0" brushRef="#br0" timeOffset="-211176.35">18018 15716 980 0,'0'6'0'0,"0"1"0"0,0 3 0 0,-2 1 0 0,0 1 0 0,-1-2 0 0,1 6 0 0,2 2 487 0,-2 5-227 0,2 4-113 15,0 1-58-15,0 0 245 16,0 2-155-16,2 0-73 0,3-1-74 0,4-4 1 16,1-4 0-16,1-1 8 0,0-7-108 0,3 0 50 15,0-11 25-15,0 1-335 16,-1-3 180-16,2-3 98 0,0-13 37 0,-4-3-537 0,1-5 265 0,-5-5 91 15,-2-1 80-15</inkml:trace>
  <inkml:trace contextRef="#ctx0" brushRef="#br0" timeOffset="-211043.72">18145 15414 1609 0,'-7'-10'0'0,"4"4"0"0,-1 1 0 0,0 1 0 0,0 1 0 0,2-1 0 0,0 2 384 0,2 0-176 0,0 2-80 16,0 0 141-16,0 2-118 0,0 10-60 0,2 5-168 15,4 0 54-15,2 0 37 0,1 1-9 0</inkml:trace>
  <inkml:trace contextRef="#ctx0" brushRef="#br0" timeOffset="-205347.13">19195 15497 1482 0,'-9'-11'0'15,"7"9"0"-15,2 0 0 0,0 2 0 0,0 0 0 0,0 0 0 0,0 0 0 0,0-1 393 0,9-2-184 0,9 1-88 0,5-1-44 16,0-2 227-16,4 3-135 0,-3 1-61 16,6-1-47-16,-3 0 0 0,-4 2-29 0,0 0-149 15,0 0 74-15,-4 0 46 0,-2 0-7 0,-4 0-163 16,-4 0 100-16,0 0 50 0,2 2 25 0,-6 1-659 16,-1 3 262-16,-4-2 178 0</inkml:trace>
  <inkml:trace contextRef="#ctx0" brushRef="#br0" timeOffset="-205174.59">19237 15719 1104 0,'-12'0'0'0,"9"0"0"0,1 0 0 0,2 0 0 0,-2 0 0 0,2 0 459 0,0 0-218 16,0 0-104-16,4 0 160 0,9 0-132 0,2 0-66 15,4 0-25-15,-1 0-3 0,1-3 1 0,2 3-40 16,-2 0-469-16,0 0 234 0,-3 0 126 0,3 0 51 15,-2 4-718-15</inkml:trace>
  <inkml:trace contextRef="#ctx0" brushRef="#br0" timeOffset="-204950.7">19763 14936 1536 0,'0'-12'0'0,"0"8"0"0,0 2 0 0,0 2 0 0,0 0 0 0,0 12 0 0,2 4 0 0,0 9 508 0,0 8-229 0,-1 7-128 16,1 3-59-16,0 4 440 0,-2 5-250 0,0 13-125 15,0-12 62-15,0 15-98 0,0-16 97 0,0 6-432 16,-2 0 195-16,-3-3 25 0,-3-1 9 0,0-2-213 16,-1-3 116-16,2-1 57 0,3-12 29 0,4-2-645 15,0-9 219-15,0-4 206 0,9-12-668 0</inkml:trace>
  <inkml:trace contextRef="#ctx0" brushRef="#br0" timeOffset="-204787.14">19990 15592 1694 0,'2'-9'0'0,"1"3"0"0,-1 5 0 0,0-1 0 0,-2 0 0 0,0 2 0 0,0 0 0 0,0 11 0 0,0 6 557 0,-4 6-262 0,1-1-131 15,-1 3-58-15,1 6-36 0,1-3-37 0,2-1 0 16,0-5-210-16,0 4 113 0,0-5 45 0,0-2 25 15,0-4-535-15,0-7 280 0,2-2 141 0,1-6 40 16</inkml:trace>
  <inkml:trace contextRef="#ctx0" brushRef="#br0" timeOffset="-204333.35">20170 15087 1359 0,'8'-6'0'0,"-1"3"0"0,3 3 0 0,-5 5 0 0,-3 13 0 0,-2 6 0 0,0 2 0 0,0 9 0 0,0 5 157 0,0 11-66 0,0 2-29 16,0 1-41-16,0 1 12 0,0 5 0 0,0-2-60 15,0-2 26-15,-2-3-1 0,1-6 35 0,-1-13 66 16,2-1-33-16,0-9 8 0,0-4-41 0,0-7 161 16,0-6-80-16,0-3-41 0,0-2 29 0,0-2-27 15,2-2-8-15,1-21-34 0,5-3 16 0,-1-4-16 16,3-3 0-16,1-2 8 0,1-2-108 15,2 4 49-15,-1-3 26 0,3 5-107 0,0 5 66 16,-2 7 31-16,0 2-7 0,2 6 34 16,-4 4-11-16,2 5-40 0,-3 2 104 0,-2 0 23 15,1 7-46-15,-1 11-22 0,-3 6 57 0,-1 0-29 16,-3 4-21-16,0-4 65 0,1 7-41 0,-2-9 1 16,1 0-32-16,0 0-65 0,0-7 32 0,0-6 9 15,-2 0 24-15,0-5-158 0,2-2 78 0,-1-2 22 16,1 0 25-16,7-2-237 0,1-13 119 0,1 0 32 15,0-1 23-15,1 3 8 0,1 3 0 16,-1 2-13-16,2-2 107 0,-1 10-45 16,1-3-1-16,-2 3 199 0,0 3-110 0,-1 13-41 15,0 3-29-15,-3 5 236 0,-4 4-120 0,0 3-28 16,-3 3-141-16,-1 3 46 0,0-4 1 0,0 0 30 16,0 0-654-16,0-7 304 0,-3-5 137 0,-1 1-309 15,-1-3 226-15</inkml:trace>
  <inkml:trace contextRef="#ctx0" brushRef="#br0" timeOffset="-204103.97">19829 16217 1385 0,'-6'-2'0'0,"4"-1"0"0,2 3 0 0,-1 0 0 0,-4 12 0 0,1 2 0 0,-1 4 244 16,-1 2-97-16,-1 8-61 0,-3 1-27 0,1 0 240 16,0 2-133-16,-3 0-67 0,3 0-128 0,-2-6 26 15,3-6 0-15,0 1 36 0,3-12-394 0,-2 2 197 16,1-4 107-16,0-6-283 0,-1 0 178 0,3-6 89 16</inkml:trace>
  <inkml:trace contextRef="#ctx0" brushRef="#br0" timeOffset="-203940.37">19659 16051 845 0,'4'-12'0'0,"4"4"0"0,-1 7 0 0,1 1 0 0,2 0 271 0,-3 8-111 0,6 10-68 15,2 6-29-15,2 3 510 0,2 3-270 0,2 6-126 16,1 8 328-16,0-2-236 0,-1-1-118 0,1 0-59 16,1-2-87-16,-4-8 36 0,3 3-8 0,-1-4-511 15,-2-1 255-15,-1-6 128 0,-4-3 64 0,-1-2-762 16,-1-4 350-16</inkml:trace>
  <inkml:trace contextRef="#ctx0" brushRef="#br0" timeOffset="-203781.78">20080 16415 1413 0,'0'-10'0'0,"0"9"0"0,0-1 0 0,2 1 0 0,2-3 0 16,3-3 0-16,5 1 530 0,1 2-241 0,2-2-132 0,1 0 128 15,2 2-126-15,0-1-64 0,1 1-30 0,0 3-558 16,-2-2 259-16,-2 1 133 0,2 2 67 0</inkml:trace>
  <inkml:trace contextRef="#ctx0" brushRef="#br0" timeOffset="-203565">20247 16227 1552 0,'0'-2'0'0,"0"1"0"0,0 1 0 0,0 0 0 0,0 0 0 0,10 0 0 0,6 1 0 0,7 7 0 0,2-1 490 0,1 2-220 16,3-1-123-16,1 4-34 0,-3-1-41 0,1-1 1 16,-1 0-40-16,-6-3-278 0,-2 4 135 0,-8-2 71 15,-6 4 36-15,-5 2-169 0,0 4 102 0,-14 2 60 16,-11 1-37-16,-3 1-25 0,-10 3 37 0,5-4-87 16,3-4 179-16,-4 2-57 0,4-3-33 0,1-2-66 15,12-8 33-15,6-3 10 0,3 0 18 0,8-4-368 16,0 0 187-16</inkml:trace>
  <inkml:trace contextRef="#ctx0" brushRef="#br0" timeOffset="-203336.85">20786 16393 1683 0,'2'12'0'0,"2"7"0"16,0 4 0-16,1-4 0 0,1-2 0 0,2-2 0 0,1-2 0 0,6-4 388 0,4-2-182 0,0-2-87 0,5-5-132 0,0 0 22 0,1-10 1 15,-1-8 31-15,-1-6-572 0,-5-1 283 0,-2-1 139 16,-11 2 72-16,-3 0-470 16,-2 5 230-16,-4-2 126 0,-17 11 215 0,-5 2-49 15,-3 7-24-15,-8 1 252 0,0 0-147 0,-6 11-60 16,11 2-34-16,0 3 467 0,11-1-249 0,4 1-59 16,12-5-85-16,3 4-141 0,2-4 48 0,5 0 26 15</inkml:trace>
  <inkml:trace contextRef="#ctx0" brushRef="#br0" timeOffset="-202788.98">21470 15563 1468 0,'-21'-8'0'0,"12"-1"0"0,9 7 0 0,-2 2 0 0,2 0 0 0,0 0 203 0,2 0-85 0,5 4-43 15,11 2-21-15,4-3 406 0,14-2-218 0,3-1-105 16,8 0 290-16,5 0-197 0,15-7-99 0,-17 0-40 16,7-1-25-16,-5 3-34 0,-2-1 1 0,-4 3-228 15,-9 0 115-15,1 3 64 0,-6 0 20 0,-10 0-213 16,-1 0 121-16,-6 4 61 15,-6 0 29-15,-2 2-702 0,-7-1 290 0,0 5 189 16,-14-1-439-16</inkml:trace>
  <inkml:trace contextRef="#ctx0" brushRef="#br0" timeOffset="-202473.83">21578 15595 1444 0,'-12'0'0'0,"6"0"0"0,6 4 0 0,0 4 0 0,0 4 0 0,4 0 0 0,10-2 0 0,0 3 193 0,13 3-84 0,-1 1-38 0,2-3 186 16,2 4-112-16,0-1-56 0,-1 1-20 0,-6-2-57 16,-7 0 1-16,-3 2 19 0,-3-4-184 0,-9 2 92 15,-1 4 55-15,-6 0 14 0,-14-1-125 0,-10 0 75 16,-6-1 36-16,-2-2-57 0,6-3 18 0,-5 0-25 16,-1-4 31-16,5-1 234 0,1-2-101 0,11-3-51 15,1 1-33-15,10-4 220 0,3 2-109 0,3-2-13 16,2 0 252-16,2 0-163 0,11 0-75 0,17 0-49 15,8 0 38-15,4 0-40 16,3-2 0-16,5-3-81 0,5-2 28 0,0 4-7 16,-2-1 21-16,-5 1-131 0,-7 0 65 0,2 3 33 15,-11 0 8-15,3 0-119 0,-11 0 71 0,-1 6-23 16,-5 1-511-16,-4 1 247 0,-4 1 139 16,-3 3-493-16,-2-1 324 0</inkml:trace>
  <inkml:trace contextRef="#ctx0" brushRef="#br0" timeOffset="-202258.07">21489 16304 1337 0,'-19'11'0'0,"6"7"0"0,3 3 0 0,3 0 0 0,1 1 0 0,3-2 210 0,1 3-80 0,2 1-53 0,0 2-22 0,0-2 275 0,2 2-148 16,3-8-75-16,6 3-17 15,3-3-33-15,0-3 1 0,4-5-25 0,0-3-234 16,1-7 118-16,4 0 66 0,2-2 20 0,-5-13-396 16,-1-6 212-16,-3-2 50 0,-2-2-239 0,-7 1 112 15,2-7 116-15</inkml:trace>
  <inkml:trace contextRef="#ctx0" brushRef="#br0" timeOffset="-202123.5">21489 16067 946 0,'-14'-8'0'0,"5"1"0"0,2 6 0 0,3 1 0 0,1 0 0 0,-2 1 125 0,3 7-46 16,2 2-23-16,0-1 311 0,0 6-171 0,2-1-81 16,6 3-42-16,3-1-70 0,2 0 0 0,1 2 38 15,0-3-8-15,4 0-534 0,1-2 266 0</inkml:trace>
  <inkml:trace contextRef="#ctx0" brushRef="#br0" timeOffset="-201971.91">21735 16279 1684 0,'-2'0'0'0,"2"1"0"0,0 5 0 0,0-1 0 0,0-2 0 0,6 0 0 0,3-1 0 0,5-1 309 0,0 1-138 0,2-2-69 0,0 0 63 16,3 0-66-16,-2 0-24 0,0 0-9 0,-3 2-649 16,0 4 308-16</inkml:trace>
  <inkml:trace contextRef="#ctx0" brushRef="#br0" timeOffset="-201824.27">21737 16527 1451 0,'-16'0'0'0,"6"0"0"0,2 0 0 0,5-1 0 0,-2-1 0 0,3 0 0 0,2-1 0 0,2-3 479 0,19-2-223 16,5-1-104-16,3-3 86 0,3 1-102 0,3 2-52 16,-1 1-26-16,0 3-130 0,-1-1 60 0,-1 5 18 15,-2-2 1-15,-1 3-645 0,-3 0 336 0</inkml:trace>
  <inkml:trace contextRef="#ctx0" brushRef="#br0" timeOffset="-201651.68">22174 16209 2025 0,'0'-12'0'0,"0"9"0"0,0-1 0 0,0 4 0 0,0 0 0 0,0 6 0 0,-1 13 0 0,1 3 333 0,0 6-150 0,0 4-75 0,-2 4 116 16,-2 5-88-16,-1 8-56 15,-4 0-114-15,4-1 33 0,1 1 0 0,-1 0 34 16,1-8-641-16,1 7 316 0,-2-11 163 0,1-4-296 16</inkml:trace>
  <inkml:trace contextRef="#ctx0" brushRef="#br0" timeOffset="-200739.47">21852 15012 919 0,'0'-19'0'0,"0"8"0"0,0 6 0 0,0 3 0 0,0-1 0 0,0 3 0 0,2 0 0 0,5 8 243 0,0 12-105 0,0 4-53 15,0 6 180-15,-3 9-116 0,-3-3-50 0,-1 11 29 16,0-7-47-16,0-5-25 0,-1-4 1 0,-1-8-22 16,2-8 6-16,-2 1-8 0,-1-9 0 0,3-1-33 15,0-6 33-15,0 0 0 0,0-5 8 0,3-23 3 16,10-7-11-16,3-5 0 0,3-2-94 0,2-6 47 16,-1-1 19-16,1 1-89 15,0-1 44-15,-1 2 28 0,1 4-14 0,-5 11 12 0,-4 7-11 16,1 6 31-16,-6 12-22 0,-2 0 19 15,0 5 158-15,-1 2-77 0,-2 22 254 0,-2 16-160 16,0 3-65-16,0 6 106 0,-2 2-94 0,2 2-45 16,0-9-16-16,0 15-180 15,2-14 75-15,15-2 37 0,3-6-1 0,7-4-682 0,-1-8 351 0,6-4 177 16,12-6-454-16</inkml:trace>
  <inkml:trace contextRef="#ctx0" brushRef="#br0" timeOffset="-198988.8">22950 15508 680 0,'0'-6'0'0,"0"-1"0"0,0 1 0 0,0 1 0 0,0-3 0 0,0 0 0 0,0-1 0 0,0 0 0 0,-2-2 94 0,2 6-31 16,0 0 9-16,-2 2 92 0,2-1-65 0,0 0-34 16,0 2 1-16,0 0 9 0,-3 2-13 0,-1 0-8 15,-3 0 101-15,-5 0-61 0,-3 12-31 0,-4 5 70 16,1 5-41-16,-5 4-35 0,-1 10 1 0,1 1 142 16,3 4-84-16,2 3-42 0,6-4-12 0,0 12 118 15,6-7-73-15,5 0-38 16,1-2 1-16,0 1 2 0,9-11 9 0,6 5-49 15,3-2-32-15,3-7-1 0,0 1 34 0,4-6 0 16,-3 0-125-16,2-4 59 0,-1-3 33 0,-5-3-269 16,2-1 144-16,-5-2 40 0,-2-1 45 0,-4-3-419 15,-2-2 213-15,1 0 106 0,-4-1 54 0,0 1-423 16,-1-3 242-16</inkml:trace>
  <inkml:trace contextRef="#ctx0" brushRef="#br0" timeOffset="-198522.32">23578 15749 437 0,'4'-13'0'0,"-3"3"0"0,1 0 0 0,2-1 0 0,-3-1 0 0,1-6 276 0,0-1-125 0,-2-1-59 15,0 0 68-15,0 1-63 0,0-1-32 0,0 1 8 16,0 1-20-16,-5 1 1 0,-2 2-21 0,-2 0 14 16,0 0-14-16,0 3 8 0,-3 1-8 0,3 0 43 15,-2 4-21-15,-1 1 0 16,1 2-22-16,2 3 77 0,-1-1-43 0,-1 2 0 15,0 0 59-15,0 0-47 0,1 10-23 0,0 6 9 16,-4 2 4-16,5 5 0 0,-2 2-37 0,3 7 101 16,0-1-50-16,3 3-17 0,1 2-8 0,2 8 77 15,2-3-52-15,0 0-25 0,0 6 33 0,0-6-22 16,0 14-7-16,0-1-30 0,2 0-70 0,2-1 34 16,-2 0 10-16,-1-2 26 15,1-3-252-15,-2 0 126 0,0-5 64 0,0-9-165 16,0 3 76-16,-7-7 59 0,2-9-18 0,-5-3-258 15,0-5 152-15,1-5 75 0,-1-5 30 0,-1-3-227 16,0 0 137-16,0-2 68 0,1-12-290 0,1-9 179 16,-3-7 82-16</inkml:trace>
  <inkml:trace contextRef="#ctx0" brushRef="#br0" timeOffset="-198360.72">23132 15831 1997 0,'0'-13'0'0,"0"7"0"0,0 5 0 0,0-1 0 0,0-1 0 0,0 2 0 0,6 0 0 0,9 1 0 0,8-3 204 0,4 3-89 16,3-2-41-16,2 2 312 0,3 0-177 0,-1 0-88 16,1 0-35-16,-1 2-175 0,0 6 61 0,-2-1 30 15,-1 2-532-15,0 0 282 0,-1 3 148 0,-4-1-631 16,-3 0 312-16,-7 1 198 0</inkml:trace>
  <inkml:trace contextRef="#ctx0" brushRef="#br0" timeOffset="-198132.23">23870 15554 1132 0,'0'-12'0'0,"-1"4"0"0,-7 5 0 0,-4 1 0 0,0 0 0 0,-4 2 0 0,0 0 292 0,0 11-122 0,-2 12-72 0,3 7 337 0,-4 8-201 15,4 1-101-15,2 4 159 16,6-5-121-16,-1 12-74 0,6-6-32 0,2-1 3 15,0-2-1-15,0-7-26 0,10 3-165 0,4-4 78 16,2-2 40-16,2-5-1 0,3-6-406 0,0-3 231 16,5-2 103-16,-2-8 56 0,3-4-678 0,-1-3 335 15,2 0 166-15</inkml:trace>
  <inkml:trace contextRef="#ctx0" brushRef="#br0" timeOffset="-197567.56">23957 15770 1423 0,'-16'-2'0'0,"8"2"0"0,6 0 0 16,0 0 0-16,2 0 0 0,0 0 0 0,0 0 0 0,12 0 270 0,13 0-123 0,5 0-57 0,8 0-29 0,2-8-28 15,1 0 0-15,-8-1 8 16,8-2-116-16,-4-1 53 0,-3-1 28 0,-2 0 0 15,-2 0-193-15,-9 0 115 0,4-4 47 0,-8 2 27 16,0-2-255-16,-4 0 83 0,-3-3 78 0,-3 1 12 16,-1-4 9-16,-4 2 39 0,-2-1-1 0,0 1 117 15,0 0-59-15,-10 4-36 0,-3 3 7 0,-2 2 217 16,-3 7-113-16,-9 2-34 0,-1 3 63 0,-4 3-33 16,-5 16-43-16,-4 5 79 15,6 4-49-15,-1 3-25 0,3 4 0 0,8-7-26 16,2 2 1-16,8-1-1 0,10-6 1 0,5-2-10 15,0-1 10-15,5 0 8 0,17-3-8 0,1-6-71 16,6-2 35-16,2-1 14 0,0-5-64 0,-5-1 34 16,0-2 17-16,-3 0-110 0,-5 0 60 0,-7 0 20 15,-2 0 2-15,-4 0-1 0,-3 0 1 0,0 0 5 16,-2 0 17-16,0 4 163 0,-2 2-80 0,-11 3-41 16,-4 2 204-16,0 5-105 0,0 0-58 15,1 5-10-15,4-4 52 0,-1 2-42 16,4 1-21-16,1 1 0 0,4 0-29 0,4-3 7 15,0 1 9-15,0 0-77 0,4-2 33 0,6-3 1 16,-1 0 35-16,0-2-173 0,-4-4 94 0,2 0 9 16,-5 0 30-16,0-1-164 0,-2 1 86 0,0 1 16 15,-9 1-22-15,-6-1 25 0,-2 2 21 0,-1-1-36 16,-1 0 25-16,-1 1-8 16,-1-4 23-16,4 1-160 0,2-5 83 0,6 1 43 15,1-3 21-15,4-1-299 0,2 0 152 0,2 0 88 16,4 0-290-16</inkml:trace>
  <inkml:trace contextRef="#ctx0" brushRef="#br0" timeOffset="-197381.06">24423 16054 1214 0,'2'0'0'0,"-1"0"0"0,1 0 0 0,-2 0 0 0,0 0 0 0,0 0 0 0,0 0 121 0,0 0-44 0,-2 6-14 0,-1 7 302 16,-1 4-166-16,2 0-83 0,0 2-42 0,1 2 43 15,1 0-34-15,0-3-30 0,0-2 1 0,1 1-164 16,5-3 71-16,3-2 37 0,1-5-348 0,3 0 188 16,-2-4 97-16,4-3-225 0,-2 0 90 0,4-3 95 15,-2-7-45-15</inkml:trace>
  <inkml:trace contextRef="#ctx0" brushRef="#br0" timeOffset="-197229.46">24545 15794 1376 0,'-9'-10'0'0,"5"6"0"0,-1 2 0 0,2 1 0 0,1 1 0 0,2 0 0 0,-2 0 0 0,2 0 236 0,0 0-102 0,0 0-42 15,0 5 141-15,0 7-101 0,0-1-49 0,2 3-114 16,2 5-193-16,-1 0 137 0,6 5 55 0</inkml:trace>
  <inkml:trace contextRef="#ctx0" brushRef="#br0" timeOffset="-196825.51">24917 16077 1043 0,'1'-7'0'0,"1"4"0"0,0 0 0 0,0 3 0 0,0 0 0 0,-1 0 0 0,1 0 0 0,-2 3 0 0,0 2 0 0,0 6 160 0,0 1-64 0,-2 1-31 0,-8 5-69 16,-1-3 8-16,-1 1 29 0,1-3 0 0,-2 0-217 16,0-5 109-16,7-2 54 0,-3-1 35 0,1-2-364 15,2-3 177-15,3 0 47 0</inkml:trace>
  <inkml:trace contextRef="#ctx0" brushRef="#br0" timeOffset="-196321.87">25032 15629 1387 0,'7'-16'0'0,"-4"7"0"0,1 7 0 0,0 2 0 0,0 0 0 0,-2 0 0 0,-2 3 0 0,0 11 0 0,0 3 193 0,0 9-84 0,0-1-39 0,0-1 183 16,0 2-110-16,0-3-55 0,0-1-20 0,0 0-73 15,0-4 37-15,2-3 1 0,0-6-42 0,0-1 20 16,-1-3 9-16,1-3 13 0,1-2-161 0,1 0 81 16,5-11 39-16,2-10-94 0,1-4 69 0,4-7-25 15,-2-1 33-15,6-8-117 0,-4-1 64 0,5 2 8 16,-4 3 18-16,5-6-33 16,-5 9 27-16,2 0-10 0,-4 4 127 0,-2 11-44 15,-5 5-29-15,-1 4 13 0,1 4 97 0,-3 5-51 16,-3 1-32-16,0 19 167 0,-2 11-91 0,0 14-31 15,-7 4-27-15,-4 15 310 0,-1-1-154 0,4-5-69 16,-2 18-47-16,2-4 196 0,0 2-117 0,3-1-58 16,3-6-30-16,2-12 58 0,0 2-48 0,0-7 1 15,5-13-75-15,9-2 0 0,-4-11 35 0,8-5-237 16,-3-7 115-16,4-9 60 0,5-2 32 16,-3-3-411-16,0-14 209 0,-2-7 51 0,1-2 70 15,-3-3-241-15,-2-6 143 0,-1-7 71 16,0 1-88-16,-3 5 72 0,-1-2 49 0,-2 3-1 15,-2 5 36-15,-2 9 4 0,-2 6 0 0,-1 4 216 16,1 3-104-16,1 4-56 0,-3 4-28 0,0 0 382 16,0 12-199-16,0 7-49 0,0 4-67 0,0 2 295 15,2-1-162-15,0-1-81 0,3-1-100 0,3 1 27 16,-1-4-8-16,5-2-1 0,-1-4-354 16,-1-1 178-16,2-5 88 0,-2-4-249 15,3 2 119-15,-4-5 98 0,-1 0-32 0,-1 0-474 16,-3 0 281-16</inkml:trace>
  <inkml:trace contextRef="#ctx0" brushRef="#br0" timeOffset="-196187.2">25607 15700 910 0,'0'-11'0'0,"0"6"0"0,0 3 0 0,0 1 0 0,0 1 0 0,0 0 0 0,0 0 205 15,5 0-90-15,2 0-41 0,1 6 55 0,6 7-48 16,-2 2-24-16,1 4-162 0,0 7 64 0</inkml:trace>
  <inkml:trace contextRef="#ctx0" brushRef="#br0" timeOffset="-196011.66">25992 16017 1474 0,'-1'0'0'0,"1"0"0"0,0 8 0 0,0-2 0 0,-4 1 0 0,1 0 0 0,-5 2 0 0,-1 1 0 0,-1 3 387 0,-1-2-177 0,-2 5-80 0,2 0-233 16,-3-2 68-16,1 6 34 0,2-4 0 0,0 4-195 16,3-5 123-16,1-2 48 0,2-4 30 0</inkml:trace>
  <inkml:trace contextRef="#ctx0" brushRef="#br0" timeOffset="-195266.46">26067 15444 932 0,'0'-26'0'0,"0"13"0"0,0 7 0 0,2 2 0 0,1-2 0 0,-1 1 0 0,0 1 220 15,0 2-93-15,0 1-48 0,-1 1 231 0,1 0-139 16,0 0-61-16,0 5-16 0,0 8-31 0,-2 4 1 15,0 2-32-15,0 2 10 0,0 0-1 0,-4-1-8 16,0 0 0-16,-1 1-1 0,1-4 0 0,1 0 1 16,1-6-13-16,2 2-9 0,0-3 22 0,0 0 0 15,0-6 6-15,0 3-6 0,0-5 8 0,0-1-15 16,0 2 5-16,2-3-6 0,1 0 5 0,1 0 63 16,1 0-22-16,1-3-8 15,-1-3-30-15,-1 1-10 0,2 2 10 0,0-2 8 16,-1 0-8-16,4-2-17 0,1 1 17 0,1-1 0 15,4-3-66-15,-1 1 41 0,2-3-8 0,3 1-51 16,0 0 38-16,3-5 9 0,-1 2 1 0,-3 1-143 16,7-5 75-16,-4 2 25 0,0-3 24 0,-3 0-123 15,-1 0 66-15,-4 2 13 0,1-1-5 0,-3 1 10 16,-2 0 0-16,-4 0 3 16,2 2 67-16,-5 3-28 0,-1 1 7 0,-1 2 124 15,0 1-70-15,0-1-32 0,0 2 0 0,0 1 164 16,-3 0-90-16,-4 3-25 0,4-1-29 0,-3 0 109 15,1 2-60-15,-3 1-2 0,-1-1-9 0,-1 2-10 16,1 0 0-16,-5 0-26 0,2 0-19 0,-4 9 28 16,4 3-8-16,-3-2 0 0,1 5-11 0,3 0 10 15,-2 3 1-15,4 6 70 0,-2 0-40 0,3 1 1 16,2 1-31-16,2 0 97 0,1-1 35 16,-1 1-165-16,2 4 0 0,2-3 0 15,0-1 0-15,0-2 0 0,0-4 0 0,0 4 0 16,0 3 0-16,0-2 0 0,0 0 0 0,-2-2 0 15,2 2 0-15,0-1 0 0,0 5 0 0,0-4 0 16,0 6 0-16,0-3 0 0,0 1 0 0,4 2 0 16,0-1 0-16,3 0 0 0,-1-3 0 0,0 0 0 15,-1-2 0-15,-2-2 0 16,0 2 0-16,-1-3 0 0,-2-1 0 0,0-3 0 0,0 1 0 0,-5 0 0 16,-1-3 0-16,-8 0 0 0,1 1 0 0,-4-4 0 15,-3 1 0-15,1 0 0 16,-8-1 0-16,1 0 0 0,0-2 0 0,-2-1 0 15,0-2 0-15,5 0 0 0,2-2 0 0,5-2-738 16,6-1 411-16,1-3 146 0,5 0 67 0,4 0-525 16,2-3 304-16,17-10 150 0</inkml:trace>
  <inkml:trace contextRef="#ctx0" brushRef="#br0" timeOffset="-195062.01">26506 16054 1429 0,'2'-5'0'0,"0"3"0"0,-1 0 0 0,-1 2 0 0,0 0 0 0,0 0 0 0,0 11 0 0,-8 6 559 0,1 5-267 16,0 3-130-16,-1 0 76 0,5-1-103 0,3 3-50 15,0-6-19-15,0 0 6 0,0 0 1 0,7-4-41 16,6-2 1-16,2-6-264 0,6-3 140 0,3-6 58 16,1 0-532-16,-3 0 299 15,1-12 103-15,-6 2 89 0,0-7-559 0,-3-7 305 16,-8-7 147-16,-5-8-120 0</inkml:trace>
  <inkml:trace contextRef="#ctx0" brushRef="#br0" timeOffset="-194938.32">26664 15769 1191 0,'-4'-9'0'0,"1"5"0"0,3 2 0 0,0 2 0 0,0 0 0 0,0 0 0 0,0 0 0 0,7 0 428 0,2 2-198 0,1 7-99 15,1 3-49-15,0-1 221 0,-3 5-127 0,1-1-76 16,-4 9-562-16,-1 0 247 0,-4-2 124 0</inkml:trace>
  <inkml:trace contextRef="#ctx0" brushRef="#br0" timeOffset="-194210.66">26928 15555 1365 0,'1'0'0'0,"3"0"0"0,3 0 0 0,6 0 0 0,-2 9 0 0,3 3 0 0,4 3 0 0,1-1 0 0,0 7 0 0,1 2 177 0,1 0-76 15,-2 0-35-15,-1 2 54 0,-3 4-44 0,-4-1-22 16,-5 4 9-16,-1-2-92 0,-5 7 32 0,0 5-1 16,-14-1-2-16,-5 1 1 0,0-7 39 0,-8 6-7 15,7-11-82-15,-4 0 40 0,2-5 21 16,-1-7-172-16,6-4 89 0,2-6 12 16,6-3 31-16,2-1-257 0,7-4 133 0,0 0 48 15,3-6 32-15</inkml:trace>
  <inkml:trace contextRef="#ctx0" brushRef="#br0" timeOffset="-194030.1">27338 15765 1529 0,'0'-16'0'0,"0"11"0"0,0 4 0 0,0 1 0 0,0 0 0 0,0 0 0 0,2 0 0 0,6-2 311 0,9 2-139 0,4 0-70 0,8 0 297 15,1 0-175-15,3 0-99 0,3 0-47 0,0 0-84 16,0 3 1-16,-1 3 37 0,0 1 9 0,-2 1-406 15,-3-3 198-15,-7 2 100 0,0-2-524 0,-5 1 266 16,-6-4 77-16,-3 2 113 0,-4-4-177 0</inkml:trace>
  <inkml:trace contextRef="#ctx0" brushRef="#br0" timeOffset="-193866.51">27584 15450 873 0,'-9'-12'0'0,"6"8"0"0,1 1 0 0,-1 1 0 0,3 2 0 0,0 0 0 0,0 15 0 0,0 13 356 0,0 2-162 0,0 8-72 16,0 9-49-16,0-1 231 0,-4 8-136 0,0-2-67 16,3 0-92-16,-1 3 9 0,2 0 14 0,0-2 1 15,0-3-439-15,2 0 219 0,3-3 110 0,4-8-224 16</inkml:trace>
  <inkml:trace contextRef="#ctx0" brushRef="#br0" timeOffset="-193504.48">28461 15612 969 0,'5'-30'0'0,"-2"9"0"0,3 0 0 0,-3 0 0 0,-1-1 0 0,0-2 0 0,-1 1 126 0,1-3-46 0,-1 1-24 0,-1-2 44 16,0 4-34-16,0 2 9 0,0-2-66 0,-1 5 24 15,-6 0-1-15,-3 5 1 0,3 4-40 0,-3 1 48 16,-3 1-8-16,0 6-1 0,-1-2 67 0,-3 3-33 16,4 0 0-16,-1 4 95 0,1 5-69 0,1 6-29 15,2 2-1-15,4 5 41 0,1 5-28 16,5 3-7-16,0 6-35 0,0 7 124 16,0 1-62-16,3 0-32 0,4 7 93 0,-1 2-65 15,1 3-30-15,0 8-55 0,-4-2 27 0,-1 5-1 16,0-6 9-16,-1 16-183 0,-1-8 88 0,0-3 43 15,0-14 22-15,0 3-137 0,0-10 63 0,0 6 0 16,-3-18 38-16,-5 1-320 0,-3-5 120 0,2-11 98 16,-4-1-178-16,0-6 140 0,3-3 66 0,-3-7 34 15,0-1-371-15</inkml:trace>
  <inkml:trace contextRef="#ctx0" brushRef="#br0" timeOffset="-193332.93">28140 15784 1483 0,'6'-32'0'15,"3"9"0"-15,3 13 0 0,2-1 0 0,2 1 0 0,0 0 0 0,1 1 0 0,1 3 165 0,1 1-66 0,3 1-33 0,3 2 260 0,5 2-151 16,-2 0-71-16,4 0-259 16,0 10 94-16,-2 0 47 0,0 3 32 0,0 0-591 15,-3 1 296-15,-6-2 149 0</inkml:trace>
  <inkml:trace contextRef="#ctx0" brushRef="#br0" timeOffset="-193145.43">28821 15433 676 0,'-8'-14'0'0,"2"7"0"0,0 2 0 0,-4 3 0 0,-4 2 245 0,4 0-106 15,-3 14-53-15,-2 13 284 0,2 13-169 0,-3 3-76 16,4 7-50-16,-1 3 250 0,7 4-147 0,4 1-72 15,2 0-37-15,0-2 51 0,7-2-48 0,11-1 0 16,4-2-156-16,0-2-179 0,4-2 148 0,-2-10 82 16,11 7-341-16</inkml:trace>
  <inkml:trace contextRef="#ctx0" brushRef="#br0" timeOffset="-191932.16">28944 15716 743 0,'-4'0'0'0,"1"0"0"0,3 0 0 0,0 3 0 0,0-2 0 0,3-1 0 0,10 0 134 0,8 0-51 0,2 0-25 0,3-1 166 16,10-7-96-16,-1-3-39 0,5-2-32 0,-5-1 4 16,0-1 1-16,9-4-30 0,-14 3-36 15,6-3 8-15,-5-2 29 0,-1 1 0 16,-1-3-142-16,-4-1 72 0,-5 1 34 0,-7 3-138 16,-3-3 79-16,-10 2 7 0,0 1 33 0,0 3-22 15,-5 0 38-15,-10 2-43 0,-3 4 34 0,-9 3 172 16,3 6-82-16,-6 2-39 0,-2 0 70 0,-1 8-38 15,1 8-31-15,-1 5 13 0,5 2 104 0,4 1-45 16,6 0-38-16,6-3 2 0,4 2-8 0,7 0-33 16,1-1 1-16,0 2-39 0,9-3-1 15,4-3 48-15,7 4-8 0,0-8-71 16,1 1 35-16,-7-5-5 0,7-1-11 0,-5 1 16 16,-4-8-6-16,-3 3-7 0,-1-1 30 0,-5-4-18 15,-1 0 15-15,-1 0 170 0,-1 0-85 0,0 0-38 16,0 0-1-16,0 0 223 0,0 0-124 0,0-3-53 15,-1-3-40-15,-3 4-2 0,3-3-29 0,1 4 1 16,0-1 0-16,-2 0-52 0,2 0 21 0,0 0 1 16,0 2-31-16,0 0 31 0,0 0 0 0,0 0 38 15,0 0-243-15,0 0 79 0,0 0 70 16,0 0-276-16,0 0 154 0,0 0 34 16,0 0 59-16,0 0 24 0,0 0 0 0,0 0 25 15,0 0-32-15,0 0 8 0,0 0 24 0,0 0 0 16,0 0-150-16,2 0 74 0,1 4 31 0,4 0-445 15</inkml:trace>
  <inkml:trace contextRef="#ctx0" brushRef="#br0" timeOffset="-190925.31">29102 15651 746 0,'0'-10'0'0,"2"5"0"0,-2 1 0 0,0 1 0 0,3 0 0 0,-3 2 0 0,0-1 0 0,2 2 177 0,-2 0-73 0,2 0-35 16,1 0 0-16,1 0 246 0,2 0-133 0,-2 6-79 16,1-2-35-16,-1 2 252 0,3 2-144 0,0 1 119 15,0-1-124-15,-1 5-72 0,2-1-34 0,1 4 114 16,-7 3-73-16,3 9-28 0,-3 0-9 0,-2 7 13 15,0 0-24-15,-2 6-1 0,-9-2-24 0,5-5 9 16,-4 3-9-16,3-5 0 0,-1-3 0 0,4-8-9 16,3-3 9-16,-1-6 8 0,2-3-40 0,0-5 1 15,0-1 31-15,0-3 0 0,0 0 133 16,0 0-166-16,0-14 0 0,2-8 0 16,3-7 0-16,3-4 0 0,1 0 0 0,0-9 0 15,2-5 0-15,1 3 0 0,-1-2 0 0,1 5-279 16,1 0 168-16,-1 5 56 0,1-1-34 0,0 2 38 15,1 3 3-15,-1 1 0 0,1 3 150 0,-1 6-64 16,1-5-23-16,-2 4 144 0,-1 4-82 0,1 3-44 16,-1 1-1-16,-1 3 193 0,3 1-225 15,-4 4 0-15,-2 1 0 0,3 4 0 16,-2 1 0-16,-1-1 0 0,-2 2 0 0,4 0 0 16,-4 0 0-16,1 0 0 0,-1 5 0 0,-2 1 0 15,2-3 0-15,1 3 0 0,-3-2 0 0,1-2 0 16,0 2 0-16,-3-4 0 0,0 2 0 0,2-2 0 15,-1 2 0-15,-2-2 0 0,0 0 0 0,0 0 0 16,0 2 0-16,0 3 0 0,0 1 0 0,0 1 0 16,0 2 0-16,0 3 0 15,-5 1 0-15,0 0 0 0,2 4 0 0,-2-1 0 16,-1 4 0-16,3 1 0 0,-2 3 0 0,0 2 0 16,-1 3 0-16,1 0 0 0,-4 2 0 0,2 8 0 15,-2 3 0-15,-1 0 0 0,1 3 0 0,2 0 0 16,-1 1 0-16,-1-7 0 0,4 10 0 0,2-8 0 15,-2-5 0-15,4 3 0 0,-1-1 0 0,2-3 0 16,0 2 0-16,0-5 0 0,0 1 0 0,2 1 0 16,2-5 0-16,3 3 0 0,2-5 0 15,-2-1 0-15,-1-5 0 0,4 2 0 0,0-5 0 16,-2-1 0-16,-1-3 0 0,-2-6 0 16,2 0 0-16,-4-2 0 0,-1-2 0 0,0-2 0 15,-1-1 0-15,1 1 0 0,1-2 0 0,-3 2 0 16,3 2 0-16,-1-2 0 0,0 1 0 0,1 2 0 15,-1-3 0-15,3 1 0 0,-1-1 0 0,1 0 0 16,-1-2 0-16,1 0 0 0,2 0 0 0,0 0 0 16,0 0 0-16,-2-4 0 15,1-1 0-15,-1-1 0 0,2-2 0 0,-5 3 0 16,3-3 0-16,-2 0 0 0,0 3 0 0,-3-1 0 16,2-1 0-16,1-1 0 0,-3-1 0 0,0 1 0 15,0 1 0-15,0 1-391 0,0 1 186 0,0-1 82 16,0-1 45-16,0 2-730 0,2-2 387 0,7-3 194 15,5 1 98-15,1-6-706 0</inkml:trace>
  <inkml:trace contextRef="#ctx0" brushRef="#br0" timeOffset="-190672.46">29750 16176 384 0,'3'-8'0'0,"-3"2"0"0,0 1 0 0,2 4 0 0,-2-1 312 0,0 0-143 0,0 0-68 0,0 2 392 15,0 0-230-15,0 0-115 0,0 12-50 0,0 1 238 16,0 6-152-16,0 5-76 0,0 1-37 0,-2 1 255 16,-2-2-139-16,0 8-81 15,4-6 144-15,0 3-108 0,0-4-55 0,0 0-26 16,3-3 7-16,6 1-35 0,1-2 135 0,-2-4-433 16,2-3 217-16,-2-1 48 0,5-6-8 0,-2-2-414 15,1-3 228-15,-2-2 85 0,1 0 66 16,-2 0-645-16,4-7 332 0,-6-6-266 0,5-2 295 0,-5-6 147 15,-2-2 74-15,-4-5-186 0</inkml:trace>
  <inkml:trace contextRef="#ctx0" brushRef="#br0" timeOffset="-190481.65">29955 15754 1915 0,'0'-11'0'0,"0"7"0"0,0 2 0 0,0 1 0 0,0-1 0 0,0 0 0 0,0 2 0 0,0 0 0 0,0 0 0 0,3 2 789 0,3 5-382 0,1 2-187 16,-1 1 178-16,3 0-199 16,-4 0-32-16,0 0-167 0,0-1 0 0,0 1 0 0,-2-3 0 0,3-1 0 15,-4-1-176-15,-1 1 182 16,3-1-8-16,0 5-905 0,-2-1 420 0,1 2 251 16</inkml:trace>
  <inkml:trace contextRef="#ctx0" brushRef="#br0" timeOffset="-189504.51">30242 16156 1219 0,'0'-16'0'0,"0"8"0"0,0 5 0 0,0 3 0 0,0 0 0 0,0 0 0 0,0 0 0 0,0 5 0 0,0 6 181 16,0 4-74-16,0 3-38 0,-5 5 40 0,1 0-30 15,-7 5-8-15,1-4-81 0,0 2 22 0,1-5 0 16,1 2 20-16,0-5-188 0,3-1 90 0,2-5 49 16,-3-4 25-16,3-4-427 15,3-4 212-15,0 0 66 0</inkml:trace>
  <inkml:trace contextRef="#ctx0" brushRef="#br0" timeOffset="-188916.22">30353 15631 1263 0,'-9'-8'0'0,"9"5"0"0,0 3 0 0,0 0 0 0,0 0 0 0,0 0 0 0,0 0 0 0,3 3 0 0,11-3 0 0,4 0 319 0,6 0-143 0,1 0-72 15,5-7 80-15,0-2-80 0,2-1-35 0,1-4-1 16,-1-1-8-16,-2-2-27 0,-3 0 8 0,3-1 22 15,-4-1-1-15,-3-2-29 0,-3-1 0 0,-1-3-52 16,-5 0 34-16,0-2-8 0,-1-1-93 16,-3-2 60-16,2-2 22 0,-4-1 1 0,-1-1-163 15,0 3 85-15,-5 0 27 0,0 10-12 16,-2-3 19-16,0 8 0 0,-10 5 1 0,-1 3 75 16,-13 6-21-16,-1 2-30 0,1 0-20 0,-10 21 143 15,6-2-59-15,-10 15-26 0,8-2-3 0,4 5 171 16,1 5-73-16,6-3-50 0,8-5 127 0,0 1-83 15,9-3-25-15,2-2 79 0,0-2-63 0,10-5-32 16,2-4 9-16,11 2-3 0,0-7 1 16,0-2-38-16,2-3-1 0,-4 0 18 15,-2-3-9-15,-2 1-8 0,0-2-1 0,-10 0-23 16,1 1 24-16,-3-1-1 0,-3 2-60 0,-2 2 26 16,0 7 0-16,-4 3 89 0,-7 3-27 0,-3 0-1 15,4 2-38-15,-7 6 188 0,7-7-209 0,1 4 0 16,2-2 0-16,1-3 0 0,5 5 0 0,1-7 0 15,0 2 0-15,0 1 0 0,3 2 0 0,9-7 0 16,1 5 0-16,3-4 0 0,-3-4 0 16,2-1 0-16,-2 1 0 0,-5-7 0 0,2 4 0 15,-6-5-216-15,-2 0 92 0,1 0 55 16,-3 4 11-16,-8-4-14 0,-11 4 11 0,-3-1 0 16,0 0-21-16,-4 1 25 0,7-4 0 0,0-2 16 15,-3 1-172-15,6-1 91 0,8-2 44 0,-1-1-282 16,4-2 163-16,3 1 74 0,2-1 49 0,0 2-460 15,13-2 250-15,9 0 126 0,7 0 63 0</inkml:trace>
  <inkml:trace contextRef="#ctx0" brushRef="#br0" timeOffset="-188737.73">31024 16030 1497 0,'7'-11'0'0,"-5"7"0"0,1 2 0 0,-1 2 0 0,-2 0 0 0,0 0 0 0,0 9 0 0,-4 0 129 16,1 7-48-16,3 4-16 0,0 0 355 0,0-2-194 15,0 3-96-15,3 0 20 0,7-3-59 0,0 0-20 16,4-4-9-16,0 0-233 0,2-3 102 0,-2-4 51 16,2-3 25-16,-1-4-436 15,0 0 226-15,-2 0 112 0,1-4-251 0,-1-8 102 16,-3-4 107-16,0-2-358 0</inkml:trace>
  <inkml:trace contextRef="#ctx0" brushRef="#br0" timeOffset="-188606.47">31215 15605 1332 0,'0'-14'0'0,"0"6"0"0,0 7 0 0,0-2 0 0,-4 1 0 0,4 1 0 0,0-1 0 0,0 0 170 0,0 2-73 15,0 0-32-15,4 7-116 0,1 9 41 0,3 1 22 16,0 3 8-16,3 6-422 0,0-2 217 0</inkml:trace>
  <inkml:trace contextRef="#ctx0" brushRef="#br0" timeOffset="-188420.36">31517 16108 1168 0,'-3'3'0'0,"2"12"0"0,-1 2 0 0,-3-3 0 0,-3-1 0 0,-3 3 0 0,0-1 268 16,1 1-118-16,-1 1-58 0,0 1-22 0,-2 2 44 15,1-5-40-15,0 0-1 0,4-2-275 0,-1-3 117 16,4-1 67-16,-1-3-398 0,4-2 223 0,1-2 111 15,1-2 57-15,0 0-239 0</inkml:trace>
  <inkml:trace contextRef="#ctx0" brushRef="#br0" timeOffset="-187831.81">31733 15239 1197 0,'0'-33'0'0,"0"18"0"0,0 10 0 16,0 5 0-16,0-3 107 0,0 2-34 0,0-5-27 15,0 4-1-15,0-1 215 0,2 2-114 0,2 1-48 16,-2 0-37-16,-1 4 71 0,1 8-51 0,0 4-23 16,-2 2 3-16,0 5-20 0,0-2-8 0,-2 2 5 15,-3-1-6-15,-4-1 1 0,6-2 0 0,-2-5-21 16,5 0-7-16,-2-3 27 0,2-1 1 0,0-4-29 15,0-3 26-15,7-3 10 0,8 0-49 0,3-2-21 16,6-11 26-16,-2-4 0 0,5-4-18 16,-3-1 5-16,3-3 25 0,2-3-91 15,-4 0 41-15,0 0 24 0,-1-3-9 0,-5 2-40 16,-2-1 28-16,-2 1 0 0,-1 1 18 0,-6 2 21 16,-6 5-23-16,-1 3 7 0,-1 0 107 0,0 4-50 15,-9 4-28-15,-4 3-1 0,2 3 194 0,-2 2-100 16,-3 2-38-16,3 0 92 0,-1 0-57 0,3 6-36 15,-3 7-10-15,3 1 12 0,0 9-37 0,-3 2 1 16,1 3 0-16,0 2 16 16,2 4-16-16,1 0 8 0,0 2-8 0,3 1 63 15,2 0-32-15,0 1 0 0,4 0 80 0,1-1 58 16,0 3-202-16,0-5 0 0,3 3 0 0,7-4 0 16,0 1 0-16,0-1 0 0,1-3 0 0,2 4 0 15,-5-3 0-15,2-3 0 0,-6 2 0 0,2-5 0 16,-2 3 0-16,-3-5 0 0,-1-2 0 0,0 1 0 15,-5-3 0-15,-7-1 0 16,-3-4 0-16,-5 1-200 0,-2-3 134 0,1-4 27 16,-3-1-12-16,4-2-74 0,-6 1 48 0,7-6 27 15,-3 2-19-15,3-2-144 0,3 1 91 0,6-2 36 16,-1 0 30-16,5 0-136 0,4 0 79 0,2 0 40 16,0 0-372-16,0 0 198 0,8 1 111 0,13-1-453 15,3 0 279-15</inkml:trace>
  <inkml:trace contextRef="#ctx0" brushRef="#br0" timeOffset="-187654.28">32079 15930 1559 0,'2'0'0'0,"-1"0"0"0,1 0 0 0,-1 0 0 0,-1 0 0 0,0 0 0 0,0 10 0 0,0 4 0 0,0 4 492 16,0 0-222-16,0 5-122 0,0-3-58 0,0 1 73 15,0 0-66-15,0-1-31 0,7-2-59 0,4-3-9 16,-2-3 35-16,4-3 0 0,1-4-280 0,-1-2 140 15,-2-3 78-15,5 0-508 16,-3-1 279-16,1-6 78 0,-3-5 88 0,-3-3-491 0</inkml:trace>
  <inkml:trace contextRef="#ctx0" brushRef="#br0" timeOffset="-187513.66">32192 15743 1108 0,'0'-9'0'0,"0"4"0"0,0 4 0 0,0-1 0 0,0 2 0 0,0-2 0 0,0 2 308 15,0 0-137-15,0 0 57 0,0 0-90 0,0 2-57 0,5 6-24 0,2 2 0 16,-2 2-24-16,3 1 0 16,-3 0 8-16,0 0-148 0,3 1 69 0,-4-4 36 15</inkml:trace>
  <inkml:trace contextRef="#ctx0" brushRef="#br0" timeOffset="-187182.56">32463 15200 383 0,'0'-26'0'0,"0"7"0"0,0 9 0 0,0 7 0 0,0-1 0 0,0 0 612 16,2 3-294-16,0-1-142 0,1 2-72 0,6 0 278 15,-1 19-175-15,2 1-79 0,-2 10 181 0,6 8-138 16,-3 1-70-16,3 4 15 0,-1 2-42 0,1 2-13 15,1 4-7-15,-6 2 101 16,2 1-61-16,-6 2-31 0,-2 11 0 0,-3-11-70 16,-8 14 15-16,-11-3 1 0,-6-2-137 0,-4-1 81 15,-1-4 39-15,4-9 9 0,-10-1-190 0,6-4 83 16,-5-11 62-16,10-6-275 0,1-5 151 0,6-7 43 16,-2-6 52-16,12-1-129 0,-2-7 85 0,5 0 42 15,4-3 21-15,1 0-321 0,0-8 175 0,9-11 84 16,6-4 42-16,9-8-355 0,-6-5 199 0</inkml:trace>
  <inkml:trace contextRef="#ctx0" brushRef="#br0" timeOffset="-186788.28">32822 15558 907 0,'0'-14'0'0,"0"8"0"0,2 4 0 0,6 0 0 0,-5 1 0 0,-1-1 252 0,-1 2-102 0,-1 0-62 0,0 9 122 16,0 15-89-16,-6 9-43 0,-15 2-23 0,3-1 197 15,-7 13-113-15,-3-6-54 16,-1-1-26-16,2-5 63 0,6-7-45 0,-1 2-13 16,5-5 65-16,4-8-48 0,5-2-24 0,0-8 62 15,5-2-43-15,1 0-14 0,2-5-7 0,0 0-3 16,0 0-19-16,0 0 0 0,14 0 7 0,6-7 29 16,4-1 0-16,1-2-36 0,3 3 0 0,1 1 62 15,-8 1-22-15,13 1-9 16,-13 2-82-16,5 2 25 0,-4 0 0 0,-3 0 26 0,2 0-51 0,-4 2 21 15,-3 2 0-15,-4-3-111 0,1 3 60 0,-3-2 33 16,-6-2 10-16,-1 0-36 16,1 0 4-16,-2 0 1 0,0-2 185 0,0-9-74 15,-3-7-40-15,-4-4 0 0,1-4-44 0,-2-4 16 16,3-2 7-16,0-2-112 0,-3-1 56 0,5-1 24 16,0 2 11-16,-3 1-164 0,4 0 84 0,2 5 43 15,0 8 15-15,0-3-132 0,0 8 54 0,0 4 44 16,0 4-23-16,0 4-267 0,0-1 152 0,8 4 88 15,-2 4-513-15,4 8 296 0,-5 5 149 0,2-5-407 16</inkml:trace>
  <inkml:trace contextRef="#ctx0" brushRef="#br0" timeOffset="-186508.52">33130 15507 871 0,'0'0'0'0,"0"0"0"0,0 0 0 0,0 1 0 15,0 7 0-15,0 7 0 0,0 8 515 0,0 5-242 0,0 5-120 0,0 8-60 0,-2 1 106 16,2-6-75-16,0 10-50 16,0-11 68-16,0 0-55 0,0-4-27 0,0-6 1 15,0-2 24-15,2-6-31 0,1-9 1 0,4-1-32 16,-2-5 10-16,5-2 0 0,-2-4 8 0,7-19 144 16,0-4-76-16,5-8-38 0,-1-1 0 0,0 2-4 15,3-16-9-15,10-4-25 0,-7-1-50 0,4-1 25 16,-1-4-1-16,-1 6 34 0,-3-3-295 0,-3 8 136 15,-9 14 74-15,1 3-372 0,-8 11 203 0,3 6 64 16,-5 3 66-16,-2 7-323 16,-1 5 186-16,0 0 94 0,0 20 47 0,0 6-442 15,-12 1 249-15</inkml:trace>
  <inkml:trace contextRef="#ctx0" brushRef="#br0" timeOffset="-186193.37">33443 15819 1201 0,'-16'15'0'0,"6"10"0"0,4 3 0 0,3-1 0 0,0-1 0 0,-5 4 0 0,3 2 446 0,0 4-207 0,5-2-95 15,0-2-60-15,0-4 244 0,0 0-147 0,10-4-75 16,-1-7-36-16,4 0-66 0,3-6-7 0,0-3 35 16,3-7-89-16,6-1 45 0,-4 0 22 0,1-4-302 15,2-11 159-15,-3-2 82 0,-2-1 43 0,-2-4-489 16,-1-6 241-16,-6-1 61 0,0-4 85 0,-1-9-311 15,-6 2 194-15,-3-1 97 16,0 7 49-16,-10 0-125 0,4 3 106 0,0 0 100 16,-2 7 0-16,1 4 0 0,-3 1 0 0,3 4 132 15,0 2-66-15,4 1-50 0,2 4-24 0,-1 4 544 16,-1 0-280-16,3 2-68 0,0-1-93 0,0 3 447 16,3 0-255-16,0 0-127 0,4 9 14 0,7 3-63 15,-1 1-43-15,-1 5 0 0,4 3-551 0,-2 1 258 16,-4 4 128-16</inkml:trace>
  <inkml:trace contextRef="#ctx0" brushRef="#br0" timeOffset="-186027.8">33846 16341 10 0,'-25'3'0'0,"25"15"0"0,0-12 0 16,6-6 0-16</inkml:trace>
  <inkml:trace contextRef="#ctx0" brushRef="#br0" timeOffset="-185299.92">32527 14786 437 0,'-8'-13'0'0,"3"5"0"0,2 1 0 15,1 4 0-15,-2-1 0 0,4 1 143 0,0-1-55 0,0 2-28 0,0 0 159 0,4 0-84 16,6 2-56-16,4 0 142 0,5 0-93 0,-2 0-49 15,1 0-22-15,1 10 168 16,2 5-100-16,0 5-46 0,-4 9-23 0,2 7 214 16,-2 5-118-16,-4 7-52 0,3 15 56 0,-6-2-62 15,-6 11-30-15,1 15-1 0,-5 6 93 0,0 8-54 16,-16 7-38-16,-6 1-26 0,-5 1-6 16,0-1 1-16,-6 2 0 0,-1-4-178 0,-2-5 84 0,-1-5 48 15,-1-9 22-15,2-18-358 0,-1 6 187 16,1-9 42-16,-1-11-248 0,10-15 140 0,0-9 98 15,0-4 48-15,-3-13-518 0</inkml:trace>
  <inkml:trace contextRef="#ctx0" brushRef="#br0" timeOffset="-178900.23">9387 17264 878 0,'-11'0'0'0,"2"0"0"0,4 0 0 0,1 0 0 0,2-2 0 0,0 1 0 0,0-2 0 0,2 3 0 0,0-3 0 16,0 0 255-16,0 2-111 0,6-3-47 0,5 2 157 0,1 0-110 16,0 0-56-16,1 1-28 0,3-2 145 0,-2 3-78 15,2 0-51-15,3 0 47 0,-3 0-46 0,5 0-22 16,-1 0 1-16,-1 0 46 0,2 0-38 0,0 0 0 16,-2 0-32-16,0 3-43 0,-1-2 22 15,-2 1 8-15,-2 0-126 0,0 2 70 16,-3-4 35-16,0 2 0 0,-3-1-317 0,-3-1 167 15,1 0 42-15,-3 0-336 0,1 0 207 0,-2 0 103 16,0 0 52-16,0 0-164 0,-2 3 111 0,0 3 52 16</inkml:trace>
  <inkml:trace contextRef="#ctx0" brushRef="#br0" timeOffset="-178626.86">9546 17544 1158 0,'-20'0'0'0,"6"0"0"0,5 0 0 0,-3 0 0 0,3 0 0 0,2 0 280 0,3 0-115 0,-1 0-71 0,4 0 428 16,1 0-244-16,0 0-123 0,11 0-62 0,8 2 52 15,3 5-61-15,5-1-25 0,-1 1-1 0,4-3 216 16,4-1-121-16,-2 2-52 0,0-5 11 0,0 0-40 16,-4 0 0-16,-5 0-91 0,0 0 33 0,-3 0-7 15,-3 0 25-15,-6 0-66 0,-2 0 33 16,-4 0 0-16,0 0 42 0,-3 0-29 15,-2 0 157-15,2 0-337 0,-2 0 336 0,0 0-168 16,0 0 0-16,0-3 0 0,0 1 0 0,0 1 0 16,-2-4 0-16,0 3 0 0,2-1-207 0,0 1 188 15,0 1 0-15,5 1-1286 0</inkml:trace>
  <inkml:trace contextRef="#ctx0" brushRef="#br0" timeOffset="-176633.85">10983 17063 714 0,'0'-7'0'0,"2"2"0"0,-2 2 0 0,0 2 0 0,0-3 0 0,0-2 0 0,0-1 160 0,0 2-63 0,0 0-33 15,0-3 87-15,0 1-64 0,0-4-27 0,1-2 8 16,1 1-35-16,0-3 0 0,-2-2 8 0,2 0-31 16,-2-2 23-16,0 1 0 0,0 0 0 0,0-2-37 15,-4 4 9-15,-3 0 28 0,-3 1-36 0,-1 0 36 16,0 4 0-16,-1 1-5 0,3 3 27 0,-5 1-6 16,2 1-31-16,3 2 40 15,-5 2 0-15,7 1-30 0,-4 0 12 0,1 0 33 16,2 0 1-16,1 1-41 0,0 6-1 0,0 1-27 15,4 3 36-15,-1 3-8 0,2 3-33 0,2 5 0 16,0 5 33-16,0 3 0 0,2 4 32 0,5 7-8 16,5-1-26-16,1 1 39 0,1 2-42 0,-3 0 4 15,0-3 0-15,0 10 29 0,-1-4-28 0,-5 1-1 16,0-1 1-16,-3 1-23 0,1-6 8 0,-3 7 15 16,0-12-69-16,0 3 34 15,-5-4-4-15,-4-3-50 0,-2-7 39 0,-4 1 16 16,2-7-15-16,-4-4-148 0,0 0 77 0,0-5 43 15,3-3 9-15,-4 1-113 0,6-6 52 0,-4-1 39 16,7 1-5-16,-2-2-272 0,3 0 142 0,4 0 84 16,2 0-242-16,2-3 158 0,0-9 80 0,6 1 31 15</inkml:trace>
  <inkml:trace contextRef="#ctx0" brushRef="#br0" timeOffset="-176283.78">11375 17093 789 0,'-8'-24'0'0,"1"3"0"0,-2-2 0 0,1 3 0 0,-1-3 0 0,-2-1 0 0,3 1 123 15,-2-3-49-15,1 2-20 0,2 5 30 0,-1-2-25 16,-1 6-1-16,1 5-17 0,1 3-16 0,-3 3 8 16,1 2 0-16,0 2 63 0,-5 0-32 15,1 6 9-15,0 6-40 0,0 7 97 16,-2 2-48-16,5-6-25 0,1 9 1 0,-1-2 48 15,3 4-41-15,3-2 0 0,3 1 97 0,1 1-65 16,0 5-33-16,0 1 9 0,1 1 66 0,8 3-54 16,3 6-26-16,1-3-1 0,-3 0 1 0,-1-3-18 15,2 9-9-15,-5-4-51 0,-3 0 26 0,0-1 0 16,-3-4 26-16,0 1-26 0,0-1-7 16,-3-1 33-16,-6-3-1 0,-2-4 1 15,-2-3 0-15,0-5-185 0,-3 0-126 0,2-4 118 16,-4-3 76-16,2-3-265 0,2-5 154 0,2-1 73 15,1-4 48-15,1 0-296 0,0 0 169 0,5-1 84 16,5-15 42-16,0-3-337 0</inkml:trace>
  <inkml:trace contextRef="#ctx0" brushRef="#br0" timeOffset="-176000.38">11576 17001 1002 0,'9'-33'0'0,"0"0"0"0,0 9 0 0,-6-7 0 0,-1 9 0 0,-2 0 0 0,0 3 0 0,0 4 0 0,0 6 138 0,-5 2-56 0,-1 2-25 0,-4 4 130 16,1 1-76-16,-2 0-40 0,-3 6 9 0,-2 10-11 15,0 5 1-15,0 5-38 16,-1 4 43-16,2 2-21 0,0 4 8 0,2-1-29 0,1 3 62 0,5 0-31 16,-1-1 0-16,5 6 43 15,1-7-29-15,2 9-8 0,0-6-37 0,0 2 37 16,0 3 1-16,0-2-38 0,0-7 8 0,2 5-47 15,1-5 0-15,1-1 39 0,0-3 0 0,1 0-178 16,-1-9 97-16,-2 2 31 0,-1 0-169 0,1-2 79 16,-2-1 59-16,0 2-480 0,0-1 240 0,-11 3 131 15,0 2 63-15,-4-1-378 0</inkml:trace>
  <inkml:trace contextRef="#ctx0" brushRef="#br0" timeOffset="-175153.18">10831 17994 895 0,'-9'0'0'0,"6"0"0"0,3-1 0 0,-2-1 0 0,2 2 0 0,0 0 0 0,0 0 0 0,0 0 0 0,7 7 172 0,1 3-70 0,2 2-34 16,-1 3-6-16,1 1 9 0,-5 1-38 0,1 2 0 15,-5-2-38-15,1-1 38 0,-2-1 0 0,0 2 13 16,0-2-14-16,0-5 1 0,-5 1 0 0,-1-4-5 16,-1-1 5-16,-1-1 8 0,1-1-8 0,1-2 29 15,1 2-1-15,-2-4-28 0,4 2 38 0,1-2 8 16,0 2-46-16,0-2 0 0,2 0 30 16,0 0 1-16,0 0-31 0,0 0-7 15,0 0 6-15,0 0 1 0,0 0 0 0,0 0-44 16,0 0 22-16,0 0 8 0,2 0 13 0,5-2-30 15,5-4 24-15,3 0 5 0,0-1 26 0,2 1-20 16,4 1-19-16,0 0-39 0,5 1 20 0,-2-2 0 16,2 5 22-16,-3 1-20 0,9 0-5 0,-6 0 25 15,-3 0 4-15,-1 0-119 0,-1 2 51 0,-4 4 30 16,-4 0 1-16,-4-4-71 16,-4 2 28-16,2-4 26 0,-5 1 14 0,-1 1 3 15,-1-2-10-15,0 0 247 0,0 0-112 0,-3 0-56 16,-9 0-24-16,1-3 5 0,-3-5-4 0,3-4-1 15,-3-4 22-15,-3-5-147 0,2 1 69 0,-1-7 29 16,4-1 27-16,2-6-229 0,-1 1 100 0,5-2 53 16,3 3 13-16,1 3 2 0,2-1-4 0,0 7-183 15,0 2 52-15,5 3 65 0,6 3 33 16,3 4 242-16,0 1-100 0,0 4-53 0,3 4-20 16,2 0 32-16,-1 2-12 0,3 0-4 15,2 7-5-15,-3 6 23 0,1 1 1 0,-4 1 1 16,1 4-47-16,-2-4 21 0,-4 6 6 0,2-2-20 15,-5 2 8-15,-3-1 2 0,-3 2-11 0,-1 1 71 16,-2 3-33-16,0-1-1 0,-2 1-28 0,-9-1 33 16,0-1-21-16,-6 5-8 0,2-3 14 0,-4-6-45 15,4-5 43-15,0 0-8 0,0-2-23 0,2-5 24 16,1-2 3-16,5-3-3 16,1-1 117-16,3 0-57 0,1-2-22 0,2 0 80 15,0 0-49-15,0 0-28 0,2 0 4 0,9 0-96 16,6 0 42-16,-1 1-9 0,5-1 34 0,0 0-12 15,-1 0 12-15,1 0 0 0,0 0-76 0,1 0 33 16,-1 0 16-16,-2 0-1 0,0 0-159 0,0 0 83 16,-2 0 23-16,-4-3-61 0,0-2 40 0,-3-1 30 15,-3 0 1-15,-3 0 61 0,-1 3-11 0,1-4-29 16,-2-5-22-16,-2 0 121 0,0 1-52 16,0-1-23-16,0-4 118 0,0-1-63 15,0 1-18-15,-4-2-21 0,0 0-111 0,-1 0 48 16,1-4 25-16,1 2-377 0,-1-1 186 0,2 2 97 15,-1 4 35-15,3 6-387 0,0 2 206 0,0 3 115 16,0 2 53-16,7 2-165 0,0 3 109 0</inkml:trace>
  <inkml:trace contextRef="#ctx0" brushRef="#br0" timeOffset="-174847.99">11773 18059 713 0,'0'1'0'0,"0"1"0"0,0 0 0 0,0-2 0 0,0 0 0 0,0 0 420 16,0 0-186-16,0 0-104 0,0 0-49 0,2 0 190 15,0 0-119-15,4 4-59 0,-1 2 64 0,1 3-66 16,-2 4-29-16,-3 0 133 16,1 4-80-16,0 8-34 0,0-2-7 0,0-2 102 15,-2 8-71-15,0-3-37 0,1-7 1 0,1 3-7 16,1-2-8-16,-1-2-21 0,0-5 0 0,1-4-60 15,-1-2 30-15,0 0 8 0,0-3-37 0,0-2 29 16,-2-2 1-16,1 0-68 0,-1 0 48 0,0 0 2 16,0 0 16-16,0 0 133 0,0 0-58 0,0-2-44 15,-3-2 0-15,-1 2-204 0,2-3 89 0,1 3 44 16,1 1-609-16,0 1 301 0,0 0 158 16,0 0 65-16</inkml:trace>
  <inkml:trace contextRef="#ctx0" brushRef="#br0" timeOffset="-173827.03">12196 17082 813 0,'0'-19'0'0,"-6"4"0"0,-3 4 0 0,-1 3 0 0,-1-1 0 0,-1 1 0 0,-2 4 105 0,-2-2-41 0,4 5 1 16,-3 1 178-16,1 0-105 0,0 8-52 0,-4 12 85 15,4 9 7-15,-3 8-72 0,0 5-37 0,3 4 155 16,2 2-96-16,2-4-40 0,2 11-31 0,5-9 130 16,1 0-77-16,2-3-39 0,0-8 3 15,4 3 8-15,6-3-50 0,6 0 1 0,0-3-118 16,4-2 58-16,-1-1 31 0,-1-1-314 16,3-2 167-16,-2-5 77 0,1 3 47 0,-1-7-617 15,-2-5 302-15,4-1 142 0,0-1 84 0</inkml:trace>
  <inkml:trace contextRef="#ctx0" brushRef="#br0" timeOffset="-173425.89">12723 17180 827 0,'2'-26'0'0,"-2"5"0"0,0 6 0 0,0-3 0 0,0 0 0 0,0-1 0 0,0-1 0 0,0 0 224 0,0-2-95 0,0 2-49 16,0-1-15-16,0 1 49 0,0-1-41 0,-3 1 1 16,-3 4-42-16,-1 3 1 0,-3 0 8 15,1 3-8-15,-2 3 77 0,-3 1-39 16,0 3 0-16,-2 2 91 0,2 1-57 0,-2 0-40 16,1 4 1-16,2 7 123 0,2 2-78 0,2 4-39 15,-1 2 8-15,4 6 76 0,3 1-62 0,-1 2-30 16,4 4 58-16,0 4-44 0,0 3-15 0,0 10-8 15,0 2 2-15,0 0-1 0,0 6-23 0,0 0 40 16,2 3 9-16,0 7-49 0,1-4-1 0,1 0-8 16,-1 3 8-16,2 1 1 0,-1-6-89 15,-1 10 40-15,1-15 25 0,-2 1-1 0,0-3-220 0,-1-7 104 16,-1-4 46-16,0-4-129 16,0-3 71-16,-3-5 54 0,-3-10 27 0,-1-3-336 15,-1-9 162-15,1 0 95 0,1-4 42 0,-1-5-338 16,-3 0 191-16,4-3 95 0,-1-15-349 15,2-11 227-15,-1-6 108 0</inkml:trace>
  <inkml:trace contextRef="#ctx0" brushRef="#br0" timeOffset="-173267.31">12364 17613 753 0,'-7'-25'0'0,"0"12"0"0,1 3 0 0,3-4 0 0,-3 1 0 0,6 6 535 0,0-4-251 15,0 4-117-15,2 0 127 0,13-1-131 0,6 0-65 16,3 2-33-16,-2 2 230 0,10 0-135 0,0 2-63 15,-2 0-33-15,2 2-204 0,0 0 87 0,-2 0 51 16,0 0-457-16,-2 4 246 0,-5 4 122 0,0-1 63 16,-3 2-674-16,-1 1 329 0</inkml:trace>
  <inkml:trace contextRef="#ctx0" brushRef="#br0" timeOffset="-173065.7">13007 17255 1252 0,'0'-4'0'0,"0"2"0"16,-9 2 0-16,-2 2 0 0,-6 11 0 0,2 6 0 0,-1 7 0 0,2 2 595 0,0 5-281 0,1 2-132 0,3 1-79 0,5-3-35 15,3-1-1-15,2-1 499 0,0-3-266 0,0-5-126 16,6 5-74-16,4-4-266 16,2 0 100-16,2-3 49 0,-1-1 25 0,-2-2-579 15,2-4 297-15,2 2 154 0,1-6 76 0,-2 0-393 16,2-4 128-16,-2-5 129 0</inkml:trace>
  <inkml:trace contextRef="#ctx0" brushRef="#br0" timeOffset="-172845.29">13120 17422 989 0,'-4'-14'0'0,"2"5"0"0,2 3 0 0,0 1 0 0,0-1 0 0,0 0 0 0,6 4 453 0,7 1-202 15,4 1-113-15,2 0 255 0,3 8-181 0,-1 4-89 16,2 5-45-16,-3 4-7 0,3 2-7 0,-8-3-31 15,0 3-1-15,-6-2-71 0,-1 1 35 0,-6-2 9 16,-2 4-129-16,0-2 79 0,-10-4 38 0,-5 1 1 16,-4-4-92-16,-5 3 9 0,0-6 50 0,-1 2-176 15,-1-4 71-15,1 1 62 16,5-7-17-16,-3 0-196 0,6-4 131 0,6 0 66 16,4-1 32-16,7-12-307 0,0-8 161 0</inkml:trace>
  <inkml:trace contextRef="#ctx0" brushRef="#br0" timeOffset="-172668.65">13407 17231 871 0,'4'-2'0'0,"0"-1"0"0,-2 3 0 0,-2 0 0 0,0 14 0 0,-14 8 0 0,0 6 592 0,-4 7-284 0,2 3-137 0,6-6 365 16,1 4-252-16,3 0-125 0,6-3-55 0,0-2 45 15,0-2-58-15,8-2-30 0,7-5 1 0,3 1-337 16,2-8 163-16,2 4 68 0,0-6-262 0,-3-4 170 15,2-1 84-15,1-2 43 0,-1-3-850 0</inkml:trace>
  <inkml:trace contextRef="#ctx0" brushRef="#br0" timeOffset="-172502.1">13658 17559 1783 0,'0'-8'0'0,"0"6"0"0,0 0 0 0,0 1 0 0,0 1 0 0,0 0 0 15,0 0 0-15,0 0 0 0,0 12 0 0,0 0 261 0,-1 5-113 0,-5 5-58 0,-3 3 165 0,0-4-103 0,-1 1-63 16,1-2-29-16,0 1-258 0,-1-1 115 0,2 0 58 16,3-4-215-16,0-2 132 15,5-4 71-15,0-3-656 0,0-4 349 0</inkml:trace>
  <inkml:trace contextRef="#ctx0" brushRef="#br0" timeOffset="-172335.03">13740 17340 375 0,'1'0'0'0,"1"0"0"0,2 0 0 16,2 0 0-16,0 0 0 0,1 0 645 0,0 0-311 0,3 1-150 15,-1 9 266-15,2 0-209 0,1 5-104 0,-3 2-44 16,0 0-148-16,2 4 44 0,-4 0 21 0,2-1-222 16,-2-1 122-16,3-2 69 0,-1-5 23 0,0 0-601 15,2-4 311-15</inkml:trace>
  <inkml:trace contextRef="#ctx0" brushRef="#br0" timeOffset="-172148.83">14067 17154 941 0,'5'-10'0'0,"-1"6"0"0,0 2 0 0,-1 2 0 0,-1 3 0 0,-2 17 0 0,0 6 219 16,-5 9-93-16,-5 4-38 0,-3 9 304 0,0-2-180 15,-2 7-89-15,-2 1 51 0,-4 9-70 0,1-10-27 16,-8 14-9-16,-4-1 0 0,0-3-35 0,-2-1-1 15,8-13 1-15,5-5-215 0,-2-3 104 0,9-9 55 16,6-10-420-16,0-5 238 0,6-5 58 0,2-3 80 16</inkml:trace>
  <inkml:trace contextRef="#ctx0" brushRef="#br0" timeOffset="-171969.94">14223 17578 1441 0,'0'0'0'0,"0"0"0"0,0 2 0 0,0 6 0 0,0 8 0 0,-6-1 0 0,-6 6 0 0,1-3 429 0,-4 7-198 0,2 0-99 0,2-2 74 0,-1-3-87 15,3 2-35-15,-2-3-30 16,5-3-364-16,0-8 171 0,5-1 86 0,1-3-597 16,0-2 339-16,0-2 163 0</inkml:trace>
  <inkml:trace contextRef="#ctx0" brushRef="#br0" timeOffset="-171652.27">14403 17196 846 0,'4'-13'0'0,"1"4"0"0,6 3 0 0,3-1 0 0,0 0 0 0,6-1 0 0,2 0 340 16,-3 3-145-16,9-3-85 0,-4 3 263 0,1 3-170 15,1-3-85-15,-2 4 24 0,-3 1-46 0,2 0-36 16,-5 0 0-16,1 4-92 0,-8 7 32 0,-1 3 0 15,-6 7 41-15,-4 10 12 0,-4 6-20 16,-15 3 0-16,-7 2 83 0,-4 6-41 16,-1 0-14-16,-2 0-7 0,-1 1 96 0,2-3-59 15,4-4-29-15,9-11 39 0,6-4-25 0,2-2-9 16,6-5-35-16,2-5 5 0,3-2-4 0,0-6 0 16,8 0 8-16,8-2-60 0,5-2 26 0,4-3 0 15,-1 0-95-15,0 0 60 0,-1 0 38 0,5 0-17 16,-7 0-294-16,3 0 127 0,-5 0 84 0,0 0-399 15,-2 0 233-15,-8 0 111 0,3 0 56 0,-5 0-389 16,-3 0 223-16,-3 0 103 0,-1 0 64 0</inkml:trace>
  <inkml:trace contextRef="#ctx0" brushRef="#br0" timeOffset="-171489.72">14455 17420 1494 0,'-7'-5'0'0,"3"2"0"0,4 1 0 0,0 0 0 0,0 2 0 0,2 0 0 0,9 0 0 0,4 0 0 0,6 0 0 0,3 0 496 0,1 0-232 0,1 0-116 0,0 0-99 0,-3 0-16 15,1 2 8-15,-1 0-8 0,1 2-557 0,3-3 279 16,-7 2 138-16</inkml:trace>
  <inkml:trace contextRef="#ctx0" brushRef="#br0" timeOffset="-171323.15">14876 17168 1793 0,'6'-9'0'0,"1"5"0"0,6 4 0 0,0 0 0 0,3 0 0 0,-2 12 0 0,7 7 0 0,-2 3 0 0,1 4 0 0,0 6 307 0,1 4-137 16,-7 2-68-16,-3 1 212 0,-3 2-140 0,-6-3-62 16,-2 7-44-16,0-2-236 0,-10-3 101 0,-6 0 49 15,-5 0-527-15,-2-2 297 0,-7 4 136 0,-2 0 72 16</inkml:trace>
  <inkml:trace contextRef="#ctx0" brushRef="#br0" timeOffset="-170736.31">15310 17381 979 0,'-11'-12'0'0,"7"4"0"0,2 7 0 0,2-1 0 0,0 2 0 0,2 0 0 0,9 0 167 16,7-3-67-16,3 2-26 0,9-1 345 0,2 1-194 15,4-7-96-15,2 2-48 0,0 1 135 0,1-2-84 16,-2 5-53-16,1-2-151 0,-2 0 52 0,-1 1 27 16,-3 3-1-16,-7 0-127 15,0 0 72-15,-5 0 41 0,-3 7 0 0,-8-3-475 16,-2 3 189-16,-3-2 151 0,-4 5-449 0</inkml:trace>
  <inkml:trace contextRef="#ctx0" brushRef="#br0" timeOffset="-170576.72">15642 16981 1153 0,'0'-2'0'0,"0"2"0"0,0 0 0 0,0 15 0 0,0 7 0 0,0 5 0 0,0 6 0 0,-1 10 0 0,-1-3 228 0,-4 14-101 0,5-6-47 16,1-1-24-16,0-1-79 0,0 1 28 0,0-7 8 15,0 9-345-15,0-14 182 0,5 5 91 0</inkml:trace>
  <inkml:trace contextRef="#ctx0" brushRef="#br0" timeOffset="-170272.35">16395 16974 946 0,'5'-42'0'0,"-2"6"0"0,-1 8 0 0,0 0 0 0,-2-5 0 0,0 3 0 0,-4-3 0 0,-7 2 0 0,0 5 122 15,0 11-45-15,-3-3 147 0,0 7-88 16,-2 5-55-16,1 4-24 0,-2 2 70 0,1 2-47 0,-2 17-24 16,6 4 9-16,0 5 59 0,3 11-46 15,5 5-22-15,4 2 103 0,0 8-64 16,0 3-22-16,0 12-9 0,0-5 28 16,4 3-30-16,-1 1 0 0,3 2-29 0,-4-10-11 0,3 12 11 15,0-5 0-15,-2-7-160 0,1-8 80 0,0 1 40 16,1-10 8-16,-1 1-333 0,-3-7 174 0,1-5 52 15,0-10 55-15,-2-1-403 0,0-6 203 0,0-4 113 16,0-3-97-16,-7-7 102 0,-2-1 49 16,-2 0-215-16</inkml:trace>
  <inkml:trace contextRef="#ctx0" brushRef="#br0" timeOffset="-170099.84">15997 17258 1059 0,'0'-15'0'0,"0"6"0"0,0 4 0 0,0 0 0 0,5-2 0 0,5-2 0 0,7-1 0 0,7-1 378 0,3 4-172 0,1-1-87 0,2 3 167 0,0-1-127 16,-1 4-55-16,4 2-39 15,-4 0-233-15,-1 0 101 0,-4 11 49 0,-2 2 26 16,-4 0-174-16,1 8 96 0,-5-2 51 0,-1-3-533 16,-1 6 284-16</inkml:trace>
  <inkml:trace contextRef="#ctx0" brushRef="#br0" timeOffset="-169876.44">16822 17058 1731 0,'-8'-7'0'0,"1"6"0"0,-7 1 0 0,2 0 0 0,-2 0 0 0,-2 12 0 0,-2 4 0 0,7 3 0 0,-3 9 154 0,0 2-60 15,7 2-31-15,1 5 217 0,3 7-124 0,3-10-53 16,0 1-39-16,2 1 28 0,5-1-30 0,6-2 0 15,2-4-165-15,2-2 76 0,0-4 26 16,-1 3 0-16,0-7-350 0,-2-3 192 0,2-1 84 16,-3-2 58-16,0-2-344 0,0-2 172 15,-4-6 30-15,1 2-299 0,-3-2 213 0</inkml:trace>
  <inkml:trace contextRef="#ctx0" brushRef="#br0" timeOffset="-169705.88">16977 17209 1072 0,'0'-11'0'0,"-2"8"0"0,2 1 0 0,0 0 0 0,0 2 0 0,0 0 0 0,0 0 329 0,0 0-148 0,2 5-74 0,5 7 126 16,3-1-105-16,0 4-47 0,0 2-24 0,1 2-102 16,-2-1 39-16,0 3 8 0,1-3 31 0,-1 2-479 15,-2-4 239-15,0 0 121 0</inkml:trace>
  <inkml:trace contextRef="#ctx0" brushRef="#br0" timeOffset="-169460.54">17276 17008 750 0,'2'-16'0'0,"0"5"0"0,-1 4 0 0,1 2 0 0,-2 1 0 15,0 2 232-15,0 0-100 0,0 1-49 0,0 1 307 0,0 0-170 0,0 1-97 16,0 14-46-16,0 8 66 0,-3 5-56 0,-8 12-26 15,-1-2 225-15,-5 12-131 0,0 3-61 0,-5 7-30 16,1-3 8-16,-3 6 1 16,-1-4-32-16,-5 12-9 0,0-3-153 0,-2-1 77 15,-2 0 39-15,4 0-255 0,2-10 154 0,-3 9 65 16,9-17 13-16,1 1-178 0,5-14 53 0,5-4 72 16,6-9-60-16,3-6-191 0,0-4 149 0,2-6 76 15,0-7-332-15</inkml:trace>
  <inkml:trace contextRef="#ctx0" brushRef="#br0" timeOffset="-169284.47">17322 17613 1170 0,'5'-7'0'0,"1"5"0"0,-3 0 0 0,-1 2 0 0,-2 0 0 0,0 0 0 0,0 0 315 15,0 4-141-15,0 9-71 0,-7 2 90 0,-3 4-85 16,-1 2-37-16,0 1-1 0,-1-1-129 0,1-2 46 15,0-2 31-15,-1-1-466 0,3-5 241 0,4-3 119 16,-4-3 61-16</inkml:trace>
  <inkml:trace contextRef="#ctx0" brushRef="#br0" timeOffset="-169060.49">17460 17270 1600 0,'9'-8'0'0,"5"4"0"0,2-2 0 0,2 1 0 0,0 1 0 0,1 2 0 0,0 2 0 0,-1 0 0 0,3 0 232 0,-4 10-104 16,0 3 53-16,-4 4-75 0,0 6-36 15,-7-2 0-15,-4 1-146 0,-2 5 50 0,0 0 30 16,-11-1-1-16,-8 1-112 0,-4-1 71 0,-4-1 43 16,-2-3-8-16,-9 0-147 15,8-5 86-15,-4-2-10 0,2-2-70 0,9-5 17 0,2-2 56 0,2-5-269 16,11-1 154-16,1 0 77 0,7-3 38 0</inkml:trace>
  <inkml:trace contextRef="#ctx0" brushRef="#br0" timeOffset="-168868.18">17890 17100 1315 0,'0'-13'0'0,"0"8"0"0,0 1 0 0,-15 2 0 0,-2 2 0 0,-9 0 0 0,1 11 256 16,-1 10-112-16,-2 9-56 0,6 0 164 0,4 3-101 15,-3 9-63-15,9-2 134 0,6-6-94 0,3 3-48 16,3-1-24-16,0-3-92 16,5 2 29-16,10-8 1 0,6 1 39 0,1-3-423 15,1-4 211-15,-1-7 114 0,6 1 45 0,-1-2-682 16,-1-8 340-16</inkml:trace>
  <inkml:trace contextRef="#ctx0" brushRef="#br0" timeOffset="-168714.59">18101 17385 1040 0,'0'-3'0'0,"0"2"0"0,0 1 0 0,0 0 0 0,0 0 0 0,0 0 0 0,-2 0 94 0,-3 12-31 15,-7 5 8-15,1 8 261 0,-3 0-149 0,1 3-76 16,0-3-36-16,0 3-107 0,2-4 43 0,-5 4-8 16,9-9-347-16,0-1 190 0,5-5 96 0,2-1 47 15</inkml:trace>
  <inkml:trace contextRef="#ctx0" brushRef="#br0" timeOffset="-168364.49">18367 17108 1362 0,'12'-15'0'0,"2"2"0"0,5 9 0 0,4-2 0 0,-3 1 0 0,1-1 0 0,0 1 0 0,-3 1 0 0,5 1 176 16,0-1-72-16,-3 4-35 0,1 0 160 0,-4 0-102 15,-2 0-47-15,-6 0 1 0,1 4-24 0,-6 0 0 16,-2 7-16-16,-2 1 8 16,0 7-17-16,-14 1 1 0,-3 7 0 0,-5 5 84 15,1 0-34-15,-7 7-29 0,4 1-61 0,-1 0 40 16,2-2-1-16,7-6 1 0,-3 4-61 0,4-3 26 16,5-5 0-16,3-8-73 0,5 1 46 0,0-6 26 15,2-3-10-15,0-4-30 0,0-1 14 0,2 0-1 16,5-3 10-16,3-2-5 0,0-1-2 0,2-1 0 15,4 0 116-15,-3 0-46 0,2 0-24 16,1 0-1-16,0 0 9 0,-2 0-1 16,2 0-11-16,-1-1-312 0,0-1 145 0,-2-1 73 15,1 2 32-15,-2 1-455 0,1-2 234 0,-3 2 118 16,1 0 58-16,-2-3-176 0</inkml:trace>
  <inkml:trace contextRef="#ctx0" brushRef="#br0" timeOffset="-168193.82">18382 17308 1593 0,'-12'0'0'0,"7"0"0"0,1 0 0 0,4 0 0 0,0-3 0 0,2 2 0 0,8 1 0 0,5 0 208 0,4 0-80 0,5 0-51 0,0 0 157 16,3 5-100-16,1 3-51 0,0-2-25 0,-5-2-134 15,5 6 50-15,-2-2 29 0,-2-1 1 0,-3-1-516 16,2-1 272-16</inkml:trace>
  <inkml:trace contextRef="#ctx0" brushRef="#br0" timeOffset="-168019.28">18831 17129 1318 0,'10'-13'0'0,"3"7"0"0,0 2 0 0,0 3 0 0,3-2 0 0,-4 3 0 0,3 8 0 0,0 13 210 0,0 3-80 15,-3 7-53-15,-5 2 199 0,-3 10-121 0,-3 0-61 16,-1 0-31-16,0-6-150 0,-9 3 56 0,-2-2 32 15,-2-4-148-15,-2 0 90 0,-4-6 45 16,-2 0 31-16,-1-3-410 0,-2-5 164 16,3-5 121-16,4-4-432 0,-2-1 253 0</inkml:trace>
  <inkml:trace contextRef="#ctx0" brushRef="#br0" timeOffset="-167739.03">19142 16951 1478 0,'0'-16'0'0,"7"11"0"0,4 2 0 0,-2 0 0 0,-1 2 0 0,-2-2 0 0,-1 3 0 0,4 0 394 16,-1 3-180-16,3 7-91 0,2 4-37 0,3 4 279 15,-2 1-166-15,3 2-83 0,0-1 63 0,-2 3-73 16,3 3-28-16,-6 6-9 0,3 8 42 0,-7 1-39 15,-4 3 0-15,-4 6-22 16,0 2-9-16,-7 3-8 0,-13 6 0 0,-1-4-78 0,0-1 39 16,-6 1 0-16,1-6 47 0,-8 12-409 15,0-6 198-15,-2-5 56 0,-3-2-746 0,5-7 414 16,-7 0 198-16,-16-8 112 0</inkml:trace>
  <inkml:trace contextRef="#ctx0" brushRef="#br0" timeOffset="-166792.44">19753 17649 889 0,'-2'-13'0'0,"0"6"0"0,1 4 0 0,-1 1 0 0,0-2 0 0,0-3 0 0,0-4 0 0,0 0 119 16,-1-2-35-16,3-3-30 0,-2 0 0 0,0-1 2 15,0-2 0-15,1 1-23 0,-4 0-31 0,1 2-7 16,-1 0 38-16,-1 5-27 0,-1 3 65 0,-5 2-38 15,-1 6 8-15,-6 0-5 16,-1 16-3-16,-4 14-1 0,1 7 1 0,2 7 53 16,3 5-18-16,2 0-8 0,7-1-28 0,5-1 39 15,4-14-1-15,0 5-37 0,0-15 21 0,10 2-21 16,7-9 0-16,-1-5-1 0,5-4-93 0,4-7 47 16,0 0 31-16,-2-20-183 0,5-14 93 0,-3-3 38 15,0-8 26-15,-4-4-243 0,-1-1 119 0,-5-4 36 16,0-3 39-16,-2-7-78 0,-4 6 52 0,-1-6 25 15,-1 4-6-15,1-19 33 16,-2 6-1-16,-1-3 0 0,2 3 51 0,-1 3-26 16,-1 20-7-16,-4 10 89 0,-1 12-52 0,0 12-28 15,0 0 1-15,0 11 341 0,-4 5-170 0,-5 19-54 16,0 24-52-16,1 11 206 0,2 6-116 0,4 8-59 16,2-4 106-16,0 21-85 0,0-14-40 15,2-3 0-15,4-5 66 0,2-8-53 0,1 3-17 16,0-6-233-16,3 2 99 0,-5-6 49 0,2-3 26 0,-1-1-563 15,0-11 296-15,-1-1 94 16,0-4 86-16</inkml:trace>
  <inkml:trace contextRef="#ctx0" brushRef="#br0" timeOffset="-166534.03">20167 17298 1800 0,'3'-10'0'0,"-1"7"0"0,2 1 0 0,0 2 0 0,-3 2 0 0,1 17 0 0,-2 10 0 0,2 12 0 0,4 2 283 0,0 3-124 0,-3 3-64 0,3-6 210 16,-1 14-141-16,4-11-66 0,-2-8-32 0,0-3-10 15,2-10-23-15,1-2 8 0,-1-9-72 0,1-6 32 16,1-6-1-16,-1-2 33 0,4-13-49 0,0-16 33 16,2-12-8-16,2-2 59 0,-2-5 0 0,1-8-35 15,2-9 0-15,-2 11-34 0,7-18-5 0,-1 9 8 16,-3 2-214-16,-1 12 107 0,-1 1 57 15,-6 12 29-15,1 6-552 0,-5 11 260 0,-2 8 139 16,1 8 68-16,-3 3-248 0</inkml:trace>
  <inkml:trace contextRef="#ctx0" brushRef="#br0" timeOffset="-166369.72">20900 17856 3032 0,'-16'-7'0'0,"12"6"0"0,4 0 0 0,-1-2 0 0,-1-5 0 0,-2-8 0 0,0 1 0 0,1-2 466 0,3-5-217 0,0-3-400 15,0 4 92-15,0 5 55 0,0 0 13 0,11 5-553 16</inkml:trace>
  <inkml:trace contextRef="#ctx0" brushRef="#br0" timeOffset="-151684.34">23019 16807 666 0,'-5'-1'0'0,"1"-1"0"0,2 2 0 0,0 0 0 0,-1 0 0 0,3 0 0 0,-2 0 0 0,2 0 0 0,0 0 0 0,0 0 65 0,0 0-8 16,0 0-25-16,0 2-30 0,0 1 30 0,0-1 1 15,2 0 8-15,0 0 23 0,1-2-1 0,1 0-30 16,0 0 42-16,2 0-21 0,-1 0 9 0,1 0-30 15,-1 0 87-15,3-2-44 0,0 0-21 0,-1-3 51 16,0 1-28-16,-1 0-9 0,-1 1-36 0,2-1 33 16,-2 3 1-16,1-2-34 15,-1-1 8-15,1 2 11 0,4 1-19 0,-3-2 0 16,2 1 5-16,3 2-5 0,-3 0 8 0,4 0-8 16,0 0-14-16,0-1 13 0,3 1 1 0,0 0 20 15,0 0-12-15,0 0-9 0,3-2 1 0,-2 2 27 16,2-3 0-16,-5 2-28 0,2 0 9 0,0 1-17 15,0-2 9-15,1 2-1 0,-2 0-33 0,2 0-1 16,-1 0 43-16,2 0-9 0,0 0 1 16,5 0 0-16,1 0-7 0,1 0-45 0,-3 0 24 15,6 0-6-15,-3-3 10 0,-3 3-14 16,3 0-6-16,-3 0 31 0,1 0-2 0,-2 0-30 16,-3 0 22-16,-1 0 6 0,-1 0-2 0,0 0 1 15,-1 0 0-15,0 0 0 0,1 3-9 0,0 1 8 16,-1 1-10-16,2-2 10 0,-1 3-19 0,2-2 17 15,1 2-2-15,1-3 1 0,1 2 13 0,5-2-12 16,-5-1-2-16,6-2 2 0,2 0-147 0,-1 0 68 16,0 0 133-16,2 0-29 0,-4 0-6 0,7 0 81 15,-5 0-37-15,-2 0-29 16,3 0 12-16,-8 0 21 0,9 0-27 0,-1 0 0 16,-1 0-15-16,0 0-13 0,2 3 26 0,2-1-18 15,0 0-93-15,4 0 40 0,0 0 8 0,0 0 1 16,1-1-22-16,0-1 25 0,1 0-17 0,-1 3 35 15,1-3-5-15,0 1 5 0,-3-1 8 0,3 0 35 16,-2 0-34-16,0 0-6 0,1 0 3 16,0 1-12-16,-1-1 13 0,3 4 0 0,-1-3-37 15,-2 0 32-15,1 2-4 0,1-1 4 16,5-1-42-16,-7 2 2 0,7 1 32 0,-1-1 3 16,-4-1-19-16,-3 0 18 0,4 2-4 0,1-2 8 15,3 1-7-15,-4-1 2 0,3 1-2 0,-1-2 6 16,0 1-6-16,-1 0 2 0,8-2 10 0,0 2-10 15,-2-2 1-15,3 0-1 0,0 0 3 0,-7 0-2 16,7 0 0-16,-1 0 10 0,-4 0-9 0,4 0-1 16,-4 0 0-16,1-2 1 0,7-2 0 15,0 0-1-15,1 0 1 0,0 1-19 16,-3-1 18-16,-4 2 0 0,6-3-23 0,-6 1 22 16,-2 1 0-16,0 2-1 0,-2-4-16 0,-6 4 14 15,10 0 1-15,-5 1 1 0,1 0-3 0,-2 0 2 16,2 0-3-16,-6 0-2 0,12 0 4 0,-5 0 0 15,1 0-1-15,-1 0 0 0,-1 0 2 0,-3 0 0 16,5 0-25-16,-3 0 24 0,1 0-1 0,-6 0 0 16,10 0-23-16,-7 0-3 15,9 0 24-15,-3 0 5 0,0 0-6 0,-1 0-3 16,-1 0 2-16,-5 0 27 0,10 0 0 0,-7 0-25 16,0 0-1-16,1 0 28 0,-3 0-26 0,-3 0 4 15,9 0 22-15,-2 0 5 0,1 0-26 0,3 0 11 16,2 1-95-16,-1 3 41 0,-3-2 0 0,-7-1-84 15,-1 3 58-15,-3-1 21 0,-6-2-3 0,4-1-32 16,-5 2 29-16,-4 0 1 16,-2 0 1-16,-2-1 31 0,-1 2-23 0,-2-1-1 0,-1 1 37 15,0-1 0-15,1 1-1 0,0-2-23 16,2 1-11-16,3 0 30 0,2 0-21 0,4-1 45 16,1-1-41-16,4 0 42 0,1 0-6 0,1 0 14 15,3 0-1-15,-2 0-13 0,3 0-23 0,-3 0 7 16,2 0-10-16,2 0 83 0,-4 0 45 0,2 0-44 15,-2 0-33-15,7 0-6 0,-3 0 1 16,5 2 13-16,2-2-38 0,-1 0-7 0,7 0 8 16,-2 0-17-16,5 0 17 0,-1 0 22 0,5 0-23 0,-1 0 17 15,1 0-16-15,6-2 44 16,-13 2 2-16,8 0-24 0,-3 0 57 0,-5 0-25 16,-6-1-21-16,0 1 2 0,-6 0-45 0,7 0 23 15,-4-2 0-15,-1 0 0 0,2 0 0 0,2 1 154 16,5-4-173-16,4 2-218 0,12-2 180 0,-7 4 12 15,2-3 0-15,-9 2 16 0,7 1 16 0,-6 1-33 16,3-3 116-16,-3 3-34 0,-3-1 140 16,-3-2-195-16,-4 3-165 0,6-1 144 15,-5 1 0-15,-2 0 4 0,1-2 0 0,1 2 17 16,-5-3 7-16,14 3 11 0,-4-1-15 0,3 0-9 16,1-4 7-16,10 1 31 0,-9 3 154 0,12-3-186 15,-17 0 0-15,0 2 0 0,1-1 0 0,-10 1 0 16,-2 0 0-16,1 2 0 0,-3-1 0 0,1-2 0 15,0 3 0-15,-3-2 0 0,1 2 0 0,-2-1 0 16,-1 1-187-16,-3-2 181 0,-1 2 6 16,-7-2-38-16,3 2 0 0,-5 0 26 15,-3-1 6-15,-4 1-12 0,-1-3 11 0,-5 3-4 16,-1-1 3-16,-1-2-11 0,-3 3 10 0,-1 0-5 16,2-2 5-16,-1 1-7 0,2-2 7 0,-2 1-131 15,1 1 60-15,-1-5 28 0,-1 0 0 0,-1-2-481 16,0-6 255-16,-14 3 122 0</inkml:trace>
  <inkml:trace contextRef="#ctx0" brushRef="#br0" timeOffset="-127667.16">21649 17465 689 0,'-8'-5'0'0,"7"1"0"0,-3 0 0 0,1 0 0 0,1-2 0 0,2 0 0 0,-2 1 0 0,2-1 87 0,0 3-28 16,0-2 9-16,0 4 92 0,0 0-64 0,0-2-31 15,0 1-1-15,2 0 32 0,5 2-24 0,-4 0-8 16,3 0-31-16,-1 0 111 0,1 0-55 0,-1 0-28 16,2 0 113-16,-2 0-75 0,1 0-33 0,1 0 67 15,0 0-51-15,3 0-24 0,-1 0 7 0,2 0 158 16,3 0-95-16,-1 0-48 0,2 0-23 0,0 0 111 15,2 0-59-15,-1 0-42 16,4 0 0-16,1 0 38 0,0 0-36 0,4-3 0 16,-4 1-41-16,5-2 5 0,-2 3-1 0,-3-4 1 15,0 4-95-15,0-1 55 0,-5 0 16 0,-3 1-62 16,-1 1 43-16,-3 0 21 0,-2 0 1 0,0 0-164 16,-5 0 57-16,-1 0 49 0,1 0-161 0,0 0 94 15,-2 0 28-15,0 0 24 0,0 0-198 0,0 0 112 16,0-2 58-16,0-2-398 0,0-1 226 15,0 2 107-15,0 0 64 0,0 2-199 16,0-1 128-16</inkml:trace>
  <inkml:trace contextRef="#ctx0" brushRef="#br0" timeOffset="-127410.84">21815 17674 1207 0,'-12'0'0'0,"1"0"0"0,2 0 0 0,2 0 0 0,0 0 0 0,3 0 0 0,2 0 0 0,1 0 497 0,1 0-224 16,1 0-124-16,18 0-58 0,3 2 211 0,7-2-135 15,1 3-67-15,2 1 76 0,1 1-76 0,1 4-34 16,0 2 1-16,-2-1 70 0,-2 3-53 0,-6-1-17 16,5 3-8-16,-8-6-59 0,-3 4 1 0,-1-3-13 15,-6-2-57-15,-4-3 59 0,0 0 18 0,-4-3-245 16,-1 0 124-16,-2-2 69 0,0 0-12 0,0 0-139 15,0 0 52-15,-2 0 63 16,-1 0-27-16,1 0-411 0</inkml:trace>
  <inkml:trace contextRef="#ctx0" brushRef="#br0" timeOffset="-126661.77">23258 17292 687 0,'0'-6'0'0,"0"1"0"0,0 1 0 15,0-3 0-15,0 3 0 0,0-4 0 0,0-1 0 0,0 0 179 0,0-2-64 0,0-1-46 0,0 1 43 0,2 0-40 16,-2-1 0-16,0 1 8 0,0 0-15 0,0-3-9 15,0 2-23-15,0-3 36 16,0 5-36-16,-6-3 8 0,-1 1-9 0,-2 1 33 16,-1 2-1-16,-3 2-31 0,-1-1 0 0,2 1 52 15,-4 7-31-15,2-2 1 0,-4 2 6 0,2 0 0 16,0 0-29-16,0 0 9 0,1 6 48 0,2 3-28 16,2-2-1-16,1 2 52 0,3 1-40 0,3-1 9 15,0 5-48-15,2 0 27 0,2 2 0 0,0 0-27 16,0 5-5-16,2 2 13 0,7 4-8 15,0 2-1-15,2 1 25 0,-2 4 0 0,2 9-25 16,-5-6 22-16,1 11-21 0,-1 0 0 16,-1 1 0-16,-1 2-24 0,-1-2 1 0,2-6 31 15,-1 10-8-15,-2-10-81 0,-1-10 39 0,1 3 16 16,-2-4 0-16,0-8-76 0,0 1 32 0,0-5 27 16,-5-3-94-16,-5-3 46 0,-3-6 31 0,-1-2-83 15,0-2 39-15,-2-2 30 0,0-2 0 0,-2 0-313 16,0 0 160-16,3-2 73 0,2-8 48 15,2 0-370-15,3-2 204 0,6 1 104 16,2 0 51-16,0-1-350 0</inkml:trace>
  <inkml:trace contextRef="#ctx0" brushRef="#br0" timeOffset="-126265.54">23589 17416 1195 0,'0'-18'0'0,"0"1"0"0,0-3 0 0,0-4 0 0,0-5 0 0,0 2 0 0,-2 4 0 0,0-1 0 0,0 1 0 0,1 0 120 15,-1 3-48-15,-2 3 0 0,-1 3-70 0,0 0 0 16,-2 7 39-16,-2-3 16 0,-3 6 0 0,1 2-24 16,-3 0 0-16,0 2 27 0,-1 0 9 0,-2 8-36 15,1 5-1-15,0 1 129 0,0 0-64 0,2 4-32 16,3-2 163-16,-3 4-102 0,3-1-46 0,1 2-24 15,1 4 147-15,4-1-85 16,1 1-34-16,2 3 66 0,2-1-58 0,0 4-30 16,0-1 0-16,0 1-5 0,2-1 9 0,7 3-33 15,0 0-1-15,1-3-34 0,1 4 0 0,-2-1 35 16,1 0-148-16,-2 2 70 0,-3-4 39 0,-1 2 0 16,-3-2-171-16,1-1 95 0,-2-4 19 0,0 3-90 15,-3-9 53-15,-8 1 41 0,-2-2-7 0,-3-4-93 16,-1-2 55-16,1-2 39 0,-3-5 1 15,2-1-61-15,-2-5 46 0,3 0 23 16,2 0-7-16,1 0-275 0,3-9 152 0,7-2 77 16,3-4-356-16,0-4 217 0,0 0 99 0</inkml:trace>
  <inkml:trace contextRef="#ctx0" brushRef="#br0" timeOffset="-125931.39">23743 17358 713 0,'7'-18'0'0,"2"-2"0"0,1-1 0 0,-4 1 0 0,-3-1 0 0,1 0 0 0,-2 3 0 0,0 1 169 15,-1 1-69-15,-1 0 100 0,0 1-83 0,0 1-43 16,0 6-12-16,0-6 87 0,-1 7-58 0,-6-3-30 16,1 5 1-16,-1 1 146 0,-3 2-92 0,-2 1-42 15,0 1-20-15,-2 0 140 0,2 8-81 0,-4 7-31 16,0 7 41-16,2 1-44 0,1 0-24 0,4 5 97 15,1 4-59-15,4 1-22 16,2-2-9-16,2 1 39 0,0 1-34 0,0 0 0 16,2-3-34-16,4 0-14 0,4-1-8 0,-3-1 22 15,2 1 0-15,0-3-86 0,-1 3 44 0,-2-4 28 16,-1 2-76-16,-1-2 44 0,0-4 24 0,-3 3-19 16,-1-1-198-16,0-3 81 0,0 1 63 0,-1 1-351 15,-8 1 190-15,-1 0 95 0,-1-1 47 16,-2 2-473-16,-5 3 265 0,4 1 128 0,-5 0 64 15</inkml:trace>
  <inkml:trace contextRef="#ctx0" brushRef="#br0" timeOffset="-125148.93">22978 18152 828 0,'-9'-21'0'0,"6"8"0"0,3 8 0 0,0 1 0 0,0 3 0 0,0-2 0 0,0 3 211 16,0 0-89-16,0 0-37 0,0 0 5 0,1 12-29 15,5 2 1-15,-3 7-30 0,1 1 40 0,-2 7-31 16,0-1-8-16,-2 2-30 0,0 2 1 0,0 1 29 16,0-6-1-16,-2-2-19 0,-5 3-9 0,-1-7 29 15,-2-3 0-15,1-2-28 0,0-1 28 0,0-8-16 16,-1 0 12-16,3-3 65 0,-1-1-33 15,3-3-4-15,0 0 57 0,3 0-45 16,1 0 0-16,1 0 116 0,0 0-76 0,0 0-39 16,0 0 9-16,3 0-31 0,13 0-15 0,3-1-1 15,5-3 1-15,2 2 21 0,-1 0 8 0,7-2-30 16,-2 3-104-16,-2 1 53 0,-2 0 25 0,-4 0 1 16,1 0-161-16,-2 0 86 0,-3 4 19 0,-2-1-49 15,-7 1 52-15,1-2-4 0,-7-1-9 16,1 2-22-16,-2-3 13 0,-2 0 22 0,0 0-16 15,0 0 190-15,-9-8-89 0,-1-3-29 0,-1-6 47 16,-3-6-36-16,3-1-6 0,0-5 0 16,1-3-119-16,1 2 49 0,2-5 18 0,0 4-22 15,3 2 30-15,-1 1 0 0,4 8 18 0,1 0 39 16,0 2-14-16,0 4-28 0,0 1-38 16,8 4 243-16,5 0-110 0,-1 1-44 0,7 0 142 0,4 5-85 15,2-1-23-15,-2 3-28 0,2-1 28 0,3 2-7 16,-1 0-25-16,-1 0-41 0,-1 7 0 0,-7 2 35 15,3 5 8-15,-5-1-115 16,0 3 43-16,-5 3 30 0,-3 1-8 0,-2 7-112 16,-5-5 48-16,-1 10 39 0,0-2-9 0,-7 3 0 15,-7-2 16-15,0 3 114 0,-5-2-51 0,-1-1-21 16,2-4-1-16,-1-2 39 0,1-3-23 0,4-6 1 16,3-6-8-16,1 0 95 0,3-5-37 0,2 0-32 15,3-4 9-15,0-1 47 0,2 0-24 0,0 2-7 16,2-2-133-16,5 0 46 0,9 0 23 0,-2 2 0 15,3-2 55-15,2 3-33 16,2-2-7-16,0 2-52 0,0 0 23 0,2 1-1 16,2-1 22-16,1-1-49 0,-3 2 15 0,-3-2-1 15,3 2 10-15,-4-4-117 0,-1 1 54 0,-2 1 36 16,-4-2-46-16,-2 0 36 0,0 0 10 0,-3 0-4 16,-2-2 83-16,-1-7-31 0,-2 2-14 0,0-4 266 15,-1-2-131-15,-1 0-68 0,0-2-22 16,0 2 105-16,0-2-45 0,0 0-41 0,0 1 112 15,-1 0-175-15,-1-5 0 0,2 2 0 16,0-3-340-16,0 1 203 0,0-1 85 16,2-3-930-16,6-2 469 0</inkml:trace>
  <inkml:trace contextRef="#ctx0" brushRef="#br0" timeOffset="-124261">24569 17441 789 0,'0'-6'0'0,"0"0"0"0,0 2 0 0,0-1 0 0,0 0 0 0,0-5 0 0,0 0 0 0,0-3 212 0,0 0-89 0,0 2-45 16,-1-4 27-16,1 2-36 0,-5 0 9 0,1-2-46 16,-1 1-30-16,-1 0 30 0,-1-2 1 0,-2 1-56 15,-1-2 35-15,-3 2-7 16,1 2 28-16,0-2-27 0,-3 2 1 0,1 2 34 15,0-1-28-15,-2 3 69 0,4 2-21 0,-2 1-36 16,1 0 117-16,4 5-47 0,-1-1-35 0,1 2 0 16,0 0 28-16,-1 0-28 0,4 3 0 0,1 13-37 15,-1 0 10-15,3 11 0 0,3 3-1 0,0 9 21 16,0 4-21-16,0 7 9 0,0 5-8 0,0 12 100 16,0-6-50-16,0 3-25 0,0 4-41 15,0-6 24-15,2 19-8 0,-1-12-1 0,3-5-165 0,-2-14 82 16,1 4 42-16,-1-13-129 15,0 1 69-15,-2-4 44 0,0-6 1 0,0-2-310 16,0-11 130-16,-2-6 83 0,-5-2 20 0,0-7-231 16,-7-2 149-16,3-2 76 0,-1-2-263 0,0-15 161 15</inkml:trace>
  <inkml:trace contextRef="#ctx0" brushRef="#br0" timeOffset="-124088.4">24047 17606 1011 0,'-5'-18'0'0,"1"10"0"0,4 1 0 0,0 1 0 0,0 1 0 0,0 2 465 0,6-3-220 0,8 4-106 16,5 0-53-16,8 2 142 0,-2 0-97 0,3 0-41 15,7 4-33-15,-3 5 6 0,2 2-30 0,1 2 0 16,1-3-384-16,-2 0 200 0,-2 0 88 0,1 0 48 16,1-2-532-16,-4 0 286 0,-2-3 58 15</inkml:trace>
  <inkml:trace contextRef="#ctx0" brushRef="#br0" timeOffset="-123842.13">24917 17315 1006 0,'0'-13'0'0,"0"4"0"0,0 6 0 0,-6-2 0 0,-8 3 0 0,2 0 0 0,-6 2 222 0,2 2-90 0,-3 14-50 0,1 5 244 0,0 6-147 16,2 5-65-16,-5 9 144 15,5 1-113-15,4-1-56 0,3-6-28 0,-1 7 128 16,4-3-70-16,3-2-47 0,3 1 0 0,0-1 10 16,0-1-24-16,3-4-1 0,7-2-75 0,5-1 21 15,2-5 0-15,5-2 29 0,1-4-305 0,1-3 152 16,-1-5 86-16,7 2-591 0,-4-6 304 0,0-5 114 16,-5-1 87-16,6 0-443 0</inkml:trace>
  <inkml:trace contextRef="#ctx0" brushRef="#br0" timeOffset="-123625.04">25032 17491 1473 0,'-4'-15'0'0,"-3"8"0"0,4 3 0 0,3 2 0 0,-2 1 0 0,2 1 0 0,0 0 311 0,0 0-140 0,0 0-68 0,9 0 208 16,5 3-130-16,-2 8-79 15,4 1-17-15,-2 3-26 0,2 0 0 0,-1 4-26 16,-2-1-107-16,2 7 49 0,-5-7 30 0,-1 3-1 16,0 0-430-16,1-3 230 0,-1 0 123 0,-1-4-649 15,1-5 345-15,-1 0 172 0</inkml:trace>
  <inkml:trace contextRef="#ctx0" brushRef="#br0" timeOffset="-123390.68">25409 17275 1680 0,'2'-14'0'0,"1"4"0"16,3 2 0-16,-2-1 0 0,0 4 0 0,-2 0 0 0,0 1 0 0,-1 4 0 0,1 0 0 0,-2 10 0 0,0 12 293 0,0 11-121 0,-14 9-75 0,-2 7 214 0,-5 11-140 0,1 1-69 16,-3 1-35-16,1-5 102 0,-5 19-73 0,1-5-31 15,-3 1-1-15,4-4-29 16,-3-3-2-16,7-14 8 0,-2 0-144 0,7-4 68 15,-2-6 34-15,7-9 0 0,-1-1-132 0,5-5 92 16,-1-6 32-16,3-4-590 0,2-4 290 0,3-6 102 16,0-1 86-16,0-5-460 0,2 0 278 0</inkml:trace>
  <inkml:trace contextRef="#ctx0" brushRef="#br0" timeOffset="-123204.16">25448 17872 1190 0,'2'-5'0'0,"-1"3"0"0,-1 0 0 0,0 0 0 0,0 1 0 0,0 1 0 0,0 0 447 0,0 0-199 0,0 5-112 0,0 8 58 15,0 1-80-15,0 4-41 0,0 3 0 0,-3-1 2 16,-3 1-8-16,2 1-34 0,1-1 0 0,1-1-298 16,2-4 149-16,0-5 83 0,0 1-530 0,0-5 296 15,0-4 74-15</inkml:trace>
  <inkml:trace contextRef="#ctx0" brushRef="#br0" timeOffset="-122917.81">25676 17560 1984 0,'-2'-11'0'0,"2"6"0"0,0 1 0 0,0 1 0 0,2-2 0 0,1 4 0 0,7-1 0 0,0 0 0 0,4 2 0 0,1 0 217 0,2 2-93 16,-3 9-38-16,4 0-27 0,-4 5 1 0,2 3-20 16,-1 4-62-16,-4 0 28 0,-3 0-1 15,-3 3-122-15,-1-2 76 0,-4-2 44 0,0 7-7 0,0-5-75 16,-12 1 57-16,-4-4-23 0,-3 0-6 16,0-7-46-16,-7 3 46 0,0-5-8 0,0-4-100 15,-2 0 58-15,-1-1 36 0,5-1 4 0,-1-2-79 16,3 0 53-16,3-2 28 15,5-2-241-15,5 0 134 0,6 0 58 0,3 0 42 16</inkml:trace>
  <inkml:trace contextRef="#ctx0" brushRef="#br0" timeOffset="-122716.35">26100 17443 959 0,'0'0'0'0,"0"-3"0"0,0-1 0 0,0 3 0 0,0-1 0 0,-6 2 0 0,-7 0 369 16,-1 7-167-16,-2 11-86 0,1 6-41 0,2 2 116 16,0 6-83-16,3 0-37 0,2 4 111 0,5 1-74 15,3 3-38-15,0-2 9 0,2-3-125 0,9 0 39 16,8-2 0-16,0-6-348 0,5-4 193 0,-3-4 106 16,5-1 40-16,1-5-643 0,-9-7 317 0</inkml:trace>
  <inkml:trace contextRef="#ctx0" brushRef="#br0" timeOffset="-122551.79">26340 17731 983 0,'2'0'0'0,"0"0"0"0,-2 0 0 0,0 2 0 0,0 6 0 0,0 2 0 0,0 0 0 0,-6 8 285 0,-1 1-126 0,-2 3-64 0,-5 5 74 15,3-4-68-15,-2 5-26 0,-2 0-8 0,0-5-243 16,0 1 105-16,4-4 52 15,-4-2-478-15,4 1 274 0</inkml:trace>
  <inkml:trace contextRef="#ctx0" brushRef="#br0" timeOffset="-122167.06">26554 17393 1540 0,'-9'-14'0'0,"7"8"0"0,2 2 0 0,0 0 0 0,8-3 0 0,6 1 0 0,5-1 194 16,2 3-84-16,8-2-39 0,-1 3 83 0,2 1-61 15,2-1-30-15,-2 1 11 0,0 2-74 0,-4 0-1 16,0 0 34-16,-3 0-122 0,-2 0 69 0,-3 2 22 16,-3 4 0-16,-2 2-45 0,-6 2 38 15,-4 2 0-15,-3 4 67 0,0 8-43 16,-15 2-1-16,-10 8-35 0,-1 1 202 0,-2 4-88 15,2-6-37-15,-8 12 52 0,6-5-42 0,1 1-3 16,5-4 0-16,5-4 0 0,4-7 9 0,2 5-43 16,4-7-1-16,7-4-26 0,0-4-1 0,0-1 28 15,0-5-107-15,12-1 49 0,-1-3 29 0,5-2-1 16,0-2-145-16,1-2 67 0,2 0 27 0,0 0-62 16,-2 0 33-16,1-3 35 0,-1-4-1 15,-2-1-196-15,-3 5 93 0,-1-2 60 16,-2 0 27-16,-2 2-186 0,0 0 106 0,-6 2 53 15,3 0-290-15,-3-1 176 0,-1-1 84 0,0 0 41 16</inkml:trace>
  <inkml:trace contextRef="#ctx0" brushRef="#br0" timeOffset="-121997.81">26628 17609 1116 0,'-15'-7'0'0,"4"-2"0"0,7 3 0 0,0 0 0 0,4 0 0 0,0-4 0 0,0 3 0 0,1 0 378 15,12 2-165-15,9 3-94 0,2-1-43 0,0 2 288 16,5 1-166-16,-1 0-82 0,-5 0-34 0,7 7-28 16,-7 1-1-16,2 2-20 0,0 0-61 0,-3 1 31 15,-2-3 7-15,3 6-1099 0,-2-7 493 0</inkml:trace>
  <inkml:trace contextRef="#ctx0" brushRef="#br0" timeOffset="-121798.8">27090 17435 800 0,'0'-6'0'0,"2"0"0"0,2 5 0 0,3-1 0 0,2 2 0 0,1 0 0 0,0 0 0 0,2 5 379 0,3 11-173 0,0 3-78 15,0 3 257-15,-2 2-175 0,1 5-89 0,-6 2-45 16,0 4 85-16,-6 0-57 0,0 8-39 0,-2-2-100 16,-4 0 34-16,-8-1 0 0,-4 1 34 0,-2-7-244 15,-7 7 118-15,1-7 63 16,1-7 31-16,-3 1-154 0,2-4 55 0,0-5 63 15,2-4-510-15,6-3 256 0,9-5 128 0</inkml:trace>
  <inkml:trace contextRef="#ctx0" brushRef="#br0" timeOffset="-121382.86">27448 17333 811 0,'4'0'0'0,"1"0"0"0,-5 0 0 0,3 0 0 0,-1 0 0 0,0 0 0 0,-2 0 0 0,0-1 0 0,0-1 139 15,0-1-57-15,0 3-25 0,0-2 244 0,0 2-133 16,0-1-69-16,0 0 143 0,0 1-109 0,0-3-50 16,0 2-26-16,0-1 106 0,-2 0-58 0,2 2-39 15,-2-3 11-15,-1 2-22 0,3 1 0 0,0 0-22 16,-4-2-14-16,3 2-7 0,1 0 20 0,0 0 1 16,-2 0-68-16,2 0 33 15,0 0 9-15,0 0-44 0,0 0 34 0,-2-1 3 16,2 1-1-16,-1-3-69 0,1 3 45 0,-2 0 0 15,2-1-52-15,-2-1 27 0,-1-1 24 0,2 3 0 16,-1-1-151-16,0-1 74 0,-1 2 43 0,1 0-342 16,-1 0 185-16,-4 0 92 0,-8 2 38 0</inkml:trace>
  <inkml:trace contextRef="#ctx0" brushRef="#br0" timeOffset="-120723.88">27859 17056 876 0,'-11'-19'0'0,"6"9"0"0,1 5 0 0,2 1 0 0,1 2 0 0,-1 1 0 0,0-2 154 0,0 3-61 0,2 0-22 16,0 0 217-16,0 4-128 0,0 10-64 0,0 4 55 16,2 4-60-16,2 6-20 0,0 3-9 0,1 5 140 15,0 7-85-15,-3 0-42 0,-1 4-21 0,-1 2 165 16,0 3-98-16,0 3-44 0,-5-1 66 0,-4 3-55 16,0-2-28-16,1 1 8 0,1-2-9 15,1-5-18-15,4-5-8 0,0-9-1 16,2-2-7-16,0-7 16 0,0-3-8 0,0-4 40 15,0-6-40-15,0-4 0 0,0-3 0 0,0-5-31 16,0-1-7-16,0 0 38 0,0 0-29 0,0-1-1 16,0-13 15-16,-5-1 18 0,-5-6-163 0,1-5 72 15,0 0 31-15,-3-3-231 0,-1-4 119 0,1 0 63 16,-2 2 16-16,-2 5-87 0,4 5 39 0,-3 5 38 16,-2 1 6-16,2 8 57 0,-2 3 7 0,2 2-36 15,-5 2 204-15,4 6-102 16,-3 10-51-16,4 2-34 0,-1 7 321 0,2 0-158 15,5-1-43-15,3 2 196 0,3 1-29 0,3-6-271 16,0 1 0-16,0 1 0 0,1-1 0 0,10-3 0 16,5-2 0-16,0-4 0 0,7-1 0 0,0-8 0 15,5 1-271-15,1-5 169 0,4 0 53 0,-1 0-918 16,3-2 470-16,-1-8 233 0,-1 1 116 16,0-3-651-16</inkml:trace>
  <inkml:trace contextRef="#ctx0" brushRef="#br0" timeOffset="-120432.96">28076 17622 1086 0,'7'-16'0'0,"-4"6"0"0,4 1 0 0,-2 0 0 0,0 3 0 0,-3 1 0 0,-2 4 581 15,5 1-274-15,0 0-137 0,1 7-61 0,-1 13 176 16,-1 3-126-16,1 8-63 0,-5 3 310 0,3 9-187 16,-1-8-85-16,-2 14-54 0,2-15-13 0,-1 4 1 15,2-5-35-15,4-8-140 16,-2-3 79-16,4-6 26 0,-1-8 0 0,5-4-82 15,-1-4 58-15,6-1 30 0,1-20 8 0,3-8-40 16,1-5 25-16,0-2 0 0,1-5-62 0,3-3 33 16,0 0-62-16,-3 2-6 0,3-1 344 0,-2-1-109 15,-2 5-67-15,-6 7 150 0,0 0-30 0,-7 4-188 16,-1 10 0-16,-6-1 0 0,-1 9 0 0,0 1 0 16,-2 2 0-16,0 4 0 15,-11 3 0-15,-2 0 0 0,0 5-298 0,-3 9 122 16,2 3 83-16,3 2-3 0,2 2-694 0,2 4 379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4T05:16:55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5513 13523 175 0,'2'0'0'0,"-2"-2"0"0,0 0 0 0,0 2 0 0,0-1 0 0,0-2 0 0,0 0 212 0,0 3-94 16,0-4-43-16,-2 2-21 0,0-2 66 0,1 2-44 15,-1-3-13-15,1 1 22 0,1-2-26 0,-3 1 0 16,3-4 3-16,0-1 0 0,0 0-21 15,0-3-8-15,0 1 30 0,0-2 0 16,3-1-30-16,0 0 8 0,2 1 35 0,4 0-22 16,-1-1 0-16,3 2 10 0,2 1-31 0,1 1 8 15,1 2-8-15,1 1 16 0,1 1-16 0,2 6-1 16,0-2 1-16,2 3-21 0,-2 0-9 0,5 3 30 16,-5 8-7-16,1 3 6 0,1 5 1 0,-5 0 8 15,6 5-35-15,-6 0-9 0,0 3 31 16,-3 1-12-16,-4-1-31 0,-1-3 20 15,-3 10-6-15,-2-6-14 0,-3 2 33 0,0-1-4 16,0 2 4-16,-10 1 65 0,-4-4-33 0,0 2 0 16,-5-3-3-16,0-2 1 0,-2-1-24 0,0-7 11 15,-3 4-34-15,2-8 6 0,2-1 19 0,-1-2 15 16,2-5-172-16,-1-1 79 0,10-2 33 0,-2-2-222 16,2 0 120-16,5 0 43 0,2-2 37 0,3-3-324 15,0-5 170-15,1-1 81 0,18-3-264 0,4-1 173 16,2 1 86-16</inkml:trace>
  <inkml:trace contextRef="#ctx0" brushRef="#br0" timeOffset="263.33">6101 13326 1116 0,'-2'-19'0'0,"-5"4"0"0,-2-2 0 0,-5 4 0 0,1 1 0 0,-1 3 0 0,-4 3 0 0,1 5 175 0,1 1-75 0,-5 0-33 15,1 13 160-15,0 9-96 16,2 5-50-16,-1 4-16 0,0 10 128 0,3-2-80 16,5 4-41-16,6 2 74 0,3 0-57 0,2-6-20 15,0 3-8-15,7-6 97 0,10-4-63 16,4-5-31-16,3-3 8 0,5-3-98 0,3-3 30 16,-1-6-1-16,3-2-258 0,0-2 144 0,-2-1 80 0,-2-3 27 15,-2-2-505-15,-5-2 249 0,2 0 75 16,-4 0 78-16,1 0-165 0,-6-7 124 0,-1-7 57 15,0-7-279-15</inkml:trace>
  <inkml:trace contextRef="#ctx0" brushRef="#br0" timeOffset="579.61">6245 13022 1443 0,'0'-13'0'0,"0"5"0"0,0 3 0 0,0-5 0 0,0 3 0 0,6-1 0 0,6 2 0 0,3 1 0 0,3 3 293 0,1 2-130 0,0 0-65 0,-1 0-33 16,1 2-4-16,1 9-28 0,-6-2 0 0,-1 2-87 16,-3 5 43-16,-3 1 22 0,-3 2-123 0,-4 3 68 15,0-2 38-15,0-1 1 0,-7 0-88 16,-5-4 59-16,-1-2-25 0,0-3 32 0,-2-3 58 0,0-3-1 16,1 0-77-16,0-4 293 0,4 0-119 15,1 0-63-15,2 0-15 0,1 0 260 0,4 0-136 0,0 0-70 16,2 0 33-16,0 0-57 0,2 0-22 0,11-2-1 15,2-4-66-15,5 3 21 16,-1-1 8-16,-2 2 14 16,2 0-114-16,2 0 56 0,-3 2 30 0,2 0-1 0,-4 0-328 0,3 0 171 15,-2 4 45-15,0 3-512 0,3 3 292 0,-2-3 148 16,-1 5 66-16,-1-1-181 0</inkml:trace>
  <inkml:trace contextRef="#ctx0" brushRef="#br0" timeOffset="774.04">6580 13369 1935 0,'-17'0'0'0,"13"2"0"0,4 4 0 0,0-3 0 0,0-1 0 0,0 4 0 0,9-3 0 0,8 3 0 0,2-2 313 0,5 0-139 0,5 0-71 0,1-1 118 16,3 1-94-16,-2-2-39 0,0 0-130 0,4-2 37 15,-6 2 1-15,1-1 36 0,-1-1-365 0,-6 0 191 16,-1 3 83-16,-1-3 46 15,-4 0-543-15,-7 0 202 0,-1 0 170 0,-4 0-197 16</inkml:trace>
  <inkml:trace contextRef="#ctx0" brushRef="#br0" timeOffset="963.54">6844 13077 1104 0,'0'-2'0'0,"0"2"0"0,2 0 0 0,0 0 0 0,0 10 0 0,1 5 248 0,-1 8-107 0,-1 4-54 15,1 1 168-15,1 6-102 16,-3 8-65-16,0 0-27 0,0-1 220 0,0 2-124 16,0 3-62-16,0-7-23 0,0 11-100 0,0-6 30 15,0-3 0-15,0-7-319 0,0 2 175 0,1-10 96 16,1-3-507-16,5-5 244 0,-2-10 156 0,5-2-15 16</inkml:trace>
  <inkml:trace contextRef="#ctx0" brushRef="#br0" timeOffset="1129.3">7080 13179 1912 0,'2'-3'0'0,"-1"1"0"0,6 2 0 0,-7 0 0 0,2 0 0 0,2 2 0 0,1 7 0 0,0 2 0 0,2 2 0 0,2 2 0 0,3 4 209 0,-1 2-92 0,2 1-277 0,1 1 96 15,1 0 48-15,2-3 25 0,-4 1-519 0,6 2 264 16,-7-7 137-16</inkml:trace>
  <inkml:trace contextRef="#ctx0" brushRef="#br0" timeOffset="1332.25">7402 13016 819 0,'0'-4'0'0,"0"4"0"0,0 0 0 0,-2 8 0 0,-3 12 0 0,0 6 0 0,0 8 587 0,0 4-269 16,-1 11-146-16,3-2 250 0,-3 5-195 15,2 5-97-15,1 7-49 0,-3-6 9 0,2 13-33 16,-2-1 1-16,1-3-26 0,-1 0-235 0,-1-5 118 16,0-7 67-16,-2 6-196 0,0-9 124 0,-2-1 61 15,3-6 31-15,1-13-539 0,0-8 183 0,1-10 164 16,1-7-205-16,-2-7 181 0,4 0 91 0</inkml:trace>
  <inkml:trace contextRef="#ctx0" brushRef="#br0" timeOffset="1642.58">7416 12814 1001 0,'9'-18'0'0,"5"7"0"0,2 3 0 16,1-1 0-16,1 2 0 0,2 3 0 0,-2 2 165 0,1 2-69 0,2 0-32 0,1 11 70 0,-5 5-51 15,-1 4-25-15,-3 1 9 0,-3 6-94 0,-1 0 30 16,-8 1 0-16,1-1 30 0,-2-1-89 15,0-5 52-15,-6 0 15 0,-7-1-15 16,-1-3-1-16,-4-4 37 0,1-2-41 0,-1-1 179 16,2-4-88-16,5-4-30 0,0 1 84 0,2-3-55 15,3 0-19-15,4 0 5 0,0 0 112 0,2 0-73 16,0 0-37-16,2 0 1 0,12 0-100 0,2-3 40 16,3 2-8-16,2-2-101 0,-1 0 65 15,1 2 34-15,1-1 0 0,1 2-326 0,-2 0 169 0,3 0 50 16,-1 0-200-16,1 2 144 15,-3 6 24-15,-3 4 45 0</inkml:trace>
  <inkml:trace contextRef="#ctx0" brushRef="#br0" timeOffset="1827.96">7814 13355 1245 0,'-14'0'0'0,"9"0"0"0,5 0 0 0,0 0 0 0,0 0 0 0,0 0 0 0,8-1 258 0,7-5-113 15,1 1-56-15,5-4 236 0,6 2-150 16,-3 2-71-16,3-1-36 0,-3 1-5 0,2 3-30 16,-5-2 7-16,1 2-251 0,-2 0 122 0,0 2 60 0,-4 0 32 15,0 0-438-15,-6 0 239 0,2 0 108 0,-6 0-42 16,-4 0-425-16</inkml:trace>
  <inkml:trace contextRef="#ctx0" brushRef="#br0" timeOffset="2005.48">8007 13058 951 0,'2'8'0'0,"4"8"0"0,-3 2 0 16,-1 1 0-16,0 3 0 0,-2 9 0 0,0 3 206 0,0 1-86 0,0 10-44 0,-2-4-21 0,-3-3 176 0,-1 15-102 16,-1-3-49-16,1-3-105 0,-2 6 29 15,1-6 1-15,3-10 35 0,4-3-326 0,0-13 158 16,0-1 81-16,0-12-412 0,8-4 227 15</inkml:trace>
  <inkml:trace contextRef="#ctx0" brushRef="#br0" timeOffset="2383.5">8385 13020 1391 0,'15'0'0'0,"1"0"0"0,5 0 0 0,0 0 0 0,-2 0 0 0,2-3 0 0,0 2 0 0,-3-1 0 0,1 0 0 0,-3 2 121 0,2 0-44 0,-4 0-22 16,0 0-10-16,-2 0-12 0,-4 0 8 0,0 0-9 16,-2 0-23-16,-1 0 0 0,-3 2 23 0,2 1 1 15,-2 4 108-15,-2 2-59 0,0 3-24 0,0 1 63 16,0 11-44-16,-8 0-23 0,-3 6 9 16,-3 10 52-16,2 2-41 0,-5 0-20 0,0 7-92 0,-1-3 36 15,-1 4 8-15,-2-2 26 16,2-1-155-16,0-7 77 0,2-10 40 0,4-5 0 15,2-5-15-15,5-6 18 0,0-6-16 0,3 0 86 16,3-6-39-16,0 1-25 0,0-3-28 0,0 2 181 16,2 0-69-16,11-2-38 0,1 3 148 0,1 0-75 15,3 1-43-15,0 0-23 0,3-1-61 0,0 3 0 16,-1-3 38-16,3 2 8 0,-2-1-220 0,-3-3 106 16,1 1 53-16,-2 1-188 0,-2-3 87 15,-3 0 68-15,-1 0-458 0,-1 0 239 16,-6 0 119-16,0 0 61 0,-1-5-328 0,-3-5 185 15,0-2 106-15</inkml:trace>
  <inkml:trace contextRef="#ctx0" brushRef="#br0" timeOffset="2542.14">8338 13265 1650 0,'-12'-3'0'0,"9"1"0"0,3 0 0 0,1 2 0 0,11 0 0 0,7 0 0 0,2 0 0 0,5 0 0 0,4 0 245 0,2 6-98 15,3 2 11-15,-1-1-62 0,1 4-32 16,-2-1 0-16,-2 1-302 0,-4-4 143 0,3 2 60 0,-4-3 34 16,-3-2-620-16</inkml:trace>
  <inkml:trace contextRef="#ctx0" brushRef="#br0" timeOffset="2814.93">8946 12721 1177 0,'12'-7'0'0,"4"3"0"0,3 0 0 0,1 2 0 0,-6 1 0 0,0 1 0 0,-3 0 0 0,-4 3 123 0,2 8-50 0,-2 4 1 0,-6 1-41 0,-1 2-17 0,0 6 17 16,-1-3 8-16,-17 3-9 0,2-2-103 0,-5-2 52 16,-2-3 26-16,2-2 11 0,3-4 23 15,-1 1-8-15,2-5 74 0,7-4-38 0,1 2 0 0,4-4-70 16,1-1 157-16,2 0-69 15,2 0-28-15,0 0 11 0,2 0-3 0,11 0-35 16,5 0 9-16,3 0-8 0,2 0-110 0,1 0 55 16,5 0 27-16,-3 0-404 0,-1 0 214 15,7 5 75-15,-4 4-522 0,-1 0 299 0</inkml:trace>
  <inkml:trace contextRef="#ctx0" brushRef="#br0" timeOffset="3108.55">9657 12907 1311 0,'0'-7'0'0,"0"5"0"0,0 0 0 0,0 2 0 0,0 0 0 0,0 2 0 0,-7 12 0 0,-3 7 0 0,-3 4 0 0,-5 3 132 0,-2 8-54 0,-1-1-74 16,0 1-1-16,2-4 30 0,-1 0 0 0,-1-2-81 15,0-2 36-15,1-3 22 0,3-8 0 0,2-2 12 16,2-4 11-16,4-5-18 15,0-3 97-15,2 1-42 0,2-4-21 0,3 2 204 16,2-2-110-16,-2 0-47 0,2 0-35 0,0 0 101 16,0 0-65-16,2 0-32 0,10 0 0 0,2 0-15 15,9 2-17-15,0 1 0 0,1-1-1 0,0 0-225 16,3 0 113-16,-5 1 64 0,8 1 21 0,-6 0-170 16,1 3 89-16,-4 0 53 0,-2 4-681 0,-3 2 340 15,-2-2 166-15</inkml:trace>
  <inkml:trace contextRef="#ctx0" brushRef="#br0" timeOffset="3297.28">9349 13538 992 0,'-19'0'0'0,"6"0"0"0,8 2 0 0,3-1 0 0,2 2 0 0,0-1 409 0,0 2-179 0,7 1-104 15,9-1 173-15,7 2-133 16,5-3-66-16,4-1 192 0,4 0-122 0,1-2-72 15,2 0-33-15,1 0-324 0,-2 0 146 0,-1 0 73 16,-3 0 45-16,-3 0-615 0,-4 0 321 0</inkml:trace>
  <inkml:trace contextRef="#ctx0" brushRef="#br0" timeOffset="4050.23">10224 12941 1034 0,'-8'-13'0'0,"3"5"0"0,2 6 0 0,1 0 0 0,1 0 0 0,1 0 0 0,-2 2 0 0,0 0 189 0,-2 0-83 0,2 10-36 16,1 10 82-16,1 9-59 0,-2 9-31 0,2-2 9 16,0 12-15-16,0-3 1 0,0 2-25 0,0 0 1 15,0 1-38-15,0-6 8 16,0 7 30-16,0-6-113 0,0-7 56 0,0 1 28 15,0-3-187-15,0-5 87 0,0-4 56 0,0-4-7 16,0-3-230-16,0-9 110 0,0-3 72 0,0-5-2 16,0-1-53-16,0-4 60 0,-2-22 28 0</inkml:trace>
  <inkml:trace contextRef="#ctx0" brushRef="#br0" timeOffset="4420.24">10173 12973 1082 0,'-2'-19'0'0,"2"6"0"0,0 4 0 0,0-3 0 0,2 1 0 0,10-2 0 0,6 0 0 0,6-1 0 0,5 2 163 0,1 0-66 0,2 5 61 0,-1 3 4 16,0 2-68-16,-1 2-31 0,-4 0-3 0,-1 9-28 15,-4 7 1-15,-5 0 8 0,0 7-56 0,-6-1 24 16,-2 2 0-16,-5 3 23 0,-3 1-32 0,0 3 7 16,-1-2 26-16,-14 1-58 0,-4-2 14 15,-2-2 0-15,-1-2-29 0,-3-4 30 16,-1-3-4-16,-2-5-1 0,-1-5 62 0,1-1 0 15,2-6-40-15,1 0 3 0,1 0 142 0,5 0-67 16,0 0-27-16,8 0 0 0,2-3 94 0,4 2-53 16,1-1-33-16,1 0 185 0,3 2-109 0,0 0-55 15,5 0 23-15,9 0-92 0,9 5-8 0,4 6 23 16,-2 5 67-16,5 1-34 0,0 1 8 0,2 1-41 16,1 3-36-16,-1-2 0 0,0 1 36 0,-2-3-224 15,0-2 120-15,0 0 48 16,-3-1 4-16,-2 0-180 0,-4-5 74 0,-2 3 62 15,-3-2-405-15,0 0 221 0,-7-4 107 0,0 1 54 16,-3-4-360-16,0 2 206 0,-2-5 96 0,-2 1 60 16,-1-2-341-16</inkml:trace>
  <inkml:trace contextRef="#ctx0" brushRef="#br0" timeOffset="4736.41">10740 12659 1214 0,'6'-16'0'0,"5"6"0"0,4-1 0 0,0 1 0 0,0 2 0 0,2 4 0 0,0 0 0 0,1 1 319 0,1 3-142 15,-1 0-65-15,-4 14-43 0,4 4 15 0,-6 3-26 16,-2 2 1-16,-4 1-135 0,-2-2 62 0,-3 7 20 16,-1-1-1-16,0-3-98 0,-10 3 63 0,-4-3 32 15,-2-8-13-15,-6 6-8 0,0-8 21 0,2-4-53 16,0-1 155-16,-1-3-47 15,5-3-40-15,1-2-42 0,6 0 408 0,-2-2-167 16,8 0-94-16,-1 0-30 0,2 0 241 0,2 0-154 16,0 0-73-16,4 0-37 0,15 0 0 15,6 0-36-15,3-2 85 0,4-3-46 0,2 3-1 16,-1-2-38-16,3 2-79 0,-2 0 39 0,-3 0 9 16,3 0 31-16,-4 0-489 0,2 2 206 15,-4 0 135-15,2 0-884 0</inkml:trace>
  <inkml:trace contextRef="#ctx0" brushRef="#br0" timeOffset="21051.08">5866 15481 784 0,'-13'0'0'0,"6"0"0"0,3 0 0 0,2 0 0 0,2 0 0 0,-2 0 0 0,2 0 0 0,0 0 192 0,0 0-79 0,0 0-40 16,7-6 32-16,3-1-27 0,1 2-9 0,3 1-36 16,0 0 85-16,4 3-43 0,0-1-13 0,4 0-8 15,5-1 78-15,-1 2-50 0,1-1-24 0,3 1 81 16,2-3-45-16,1 2-35 0,-1-4 0 0,2 1-8 16,1-2-10-16,0 2-9 0,-5 0-28 0,2 1-8 15,-5 3 36-15,-4-2 1 0,1 1-124 16,-5 2 62-16,0 0 39 0,-3 0-8 15,-7 0-223-15,3 0 90 0,-6 0 68 0,-1 0-318 16,-2 0 168-16,-1 0 86 0,0 0-260 0,0 0 177 16,-2 0 88-16</inkml:trace>
  <inkml:trace contextRef="#ctx0" brushRef="#br0" timeOffset="21493.6">6293 15822 1049 0,'-15'-10'0'0,"3"4"0"0,1-2 0 0,-2-4 0 0,-1-2 0 0,3 2 33 0,2-1 25 16,-3-2-27-16,4-1 10 0,-2 4-9 0,3 1-115 16,-1 2 110-16,0 4 6 15,-1 1-43-15,-1 2 30 0,-2 2-9 0,0 0 22 0,-4 20 2 16,0 3-7-16,-2 11 1 0,3 0 166 15,-4 15-86-15,3-1-37 0,3 7-4 0,0-1 339 16,6 3-364-16,3 0-2 0,4-7-8 16,0-3 96-16,2-10-97 0,7-1 1 0,9-6-33 15,-2-11 8-15,6-1 24 0,3-8 1 0,2-6-184 16,-1-4 92-16,0 0 46 0,0-15 31 0,0-10-8 16,-1-10-293-16,-6-2 132 0,-3-7 84 0,-8 5-230 0,-2-16 124 0,-4 4 70 15,-2 2 35 1,0 3 74-16,-2 12-39 0,-6 6-8 15,-1 4 9-15,4 10 118 0,-5 3-60 0,0 7-29 0,3 4 0 16,0 0 279-16,3 13-119 0,0 14-89 0,3-4 196 0,1 6-97 16,0 2-72-16,0 0 5 0,3 2-39 0,6 3 0 15,2-3-28-15,-1-1 0 0,1-1-222 16,2 0 119-16,1-6 47 0,-2 0 28 0,0-7-457 16,-1-1 228-16,1-6 71 0,-3-7-178 15,2 1 153-15,0-5 73 0</inkml:trace>
  <inkml:trace contextRef="#ctx0" brushRef="#br0" timeOffset="21767.01">6471 15633 1623 0,'0'-10'0'0,"0"6"0"0,0 1 0 0,0 2 0 0,0 1 0 0,0 0 0 0,0 0 0 0,3 0 212 0,8 1-82 0,0 12-53 15,2-3-29-15,2 5-15 0,-3 6 0 0,0-1-133 16,-6 1 75-16,-1 0 25 0,-1 2-245 15,-4-1 139-15,0 1 69 0,-4-1 36 16,-9-5 7-16,-6 2-75 0,1-4 40 0,-3-2-38 16,4-3 28-16,-1-2 339 0,0 1-157 0,7-5 421 15,1-1-270-15,5-3-120 0,1 2-70 0,3-2 78 16,1 0-66-16,0 0-46 0,13 0 0 0,7 0-76 16,4 0 38-16,1 0 1 0,4 0 8 0,2 0-219 0,0 0 105 15,-1 0-478-15,-9 0 292 0,4 0 149 16,-4 0 66-16,-5 0-36 0,-4 2-592 15,-2 3 319-15,-2-1 161 0,-6 0 71 0</inkml:trace>
  <inkml:trace contextRef="#ctx0" brushRef="#br0" timeOffset="22061.22">5956 14941 1704 0,'-16'-23'0'0,"13"20"0"0,3 1 0 0,0-2 0 0,0-3 0 0,5 1 0 0,9-1 0 0,5 5 0 0,5 1 234 16,1-2-92-16,5 3-59 0,2 0 2 0,0 6-26 16,-2 10 0-16,-4-1-99 0,-4 2 37 15,-1 8-1-15,-6-1-36 0,-5 4 36 0,-4 4-102 16,-6 3 116-16,0-3 31 0,-8 3-8 0,-9-4-171 15,-5 0 141-15,-5-5-15 0,-1-6 26 0,-6-5-116 16,0-4 40-16,-2-4 28 0,1-3 0 0,1-4-286 16,6 0 146-16,7 0 55 0,5-6 47 0,8-2-257 15,4-5 148-15,4 3 74 0</inkml:trace>
  <inkml:trace contextRef="#ctx0" brushRef="#br0" timeOffset="22264.33">6404 14871 739 0,'0'-10'0'0,"-4"1"0"0,-10 4 0 0,-3 1 0 0,-2 2 0 0,-3 2 509 16,2 0-241-16,2 7-118 0,-2 14 189 0,5 2-153 15,2 3-77-15,1 7 45 16,10 2-65-16,-1-1-28 0,3 1 0 0,0-1-1 0,7-2 0 16,11-2-19-16,1-2-150 0,5-3 71 15,3-4 35-15,3-3 1 0,2-5-329 0,3-1 190 16,-4-7 83-16,1-3-515 0,-3-2 274 0,-2 0 121 15,-4-7-669-15,-4-10 768 0</inkml:trace>
  <inkml:trace contextRef="#ctx0" brushRef="#br0" timeOffset="22523.31">6503 14532 687 0,'-6'-12'65'0,"3"7"-32"0,3 3-1 0,0 2 87 15,0 0-44 1,2 2-21-16,12 5 300 0,7 3-165 0,-2 3-78 0,3 0-40 15,4 3-9-15,-6 5 0 0,-4-3-21 0,7 5-9 16,-11-5-208-16,-1 1 104 0,-6-1 53 0,-3 1 25 16,-2 0-49-16,-6 0 33 0,-11-2 22 0,-3 0 0 15,-6-5 52-15,-3 0 0 0,1-3-73 0,0 1-58 16,7-4 315-16,1-1-131 0,8-3-53 0,3-1 123 16,4 1 42-16,1-2-102 0,4 0-120 15,2 0 0-15,14 0-309 0,9 0 266 16,3 0 43-16,5 0-8 0,-1-2-879 15,3 2 788-15,-4 0 50 0,-1 0 3 16,-4 0-320-16,1 13 166 0</inkml:trace>
  <inkml:trace contextRef="#ctx0" brushRef="#br0" timeOffset="22712.84">6899 15236 991 0,'-3'0'143'0,"1"0"-56"15,2 3-27-15,0 1 853 0,3-2-801 0,10 2-43 16,5-2-1-16,2-2-35 0,4 0 169 0,6 0-85 16,2 0-34-16,3 0-29 0,-2 0-125 0,1 0 51 0,0 3 27 15,-3-1 0-15,-9 0 34 16,0 4-9-16,-1-2 1 0,-7 1 0 0,-1-1-1114 0,-7 1 549 16</inkml:trace>
  <inkml:trace contextRef="#ctx0" brushRef="#br0" timeOffset="22897.38">7128 14946 1468 0,'-6'2'0'0,"5"9"0"0,1 1 0 0,0 4 0 0,0 6 0 0,0 6 0 0,0 6 504 16,0 6-236-16,0 4-117 0,0 5-59 0,-2 1 102 16,0 5-85-16,0 8-38 0,-1-2 0 0,1 1-91 15,0-2 26 1,0-8 8-16,2 5 19 0,0-6-378 0,0-14 189 15,2-1 95-15,5-13-592 0,4-5-891 0,3-8 1439 0</inkml:trace>
  <inkml:trace contextRef="#ctx0" brushRef="#br0" timeOffset="23060.55">7460 15382 1183 0,'9'-19'0'0,"5"10"0"0,5 4 0 0,1-1 0 0,5 0 0 0,2 1 277 15,1 1-123-15,0-1-52 0,6 4-38 0,1-1 168 16,3 2-99-16,5 0-50 0,-5 0-25 16,-5 6-208-16,3 0 87 0,-4-1 48 0,-2 1 24 15,-9-5-512-15,-1 5 261 0,-5-2 134 0</inkml:trace>
  <inkml:trace contextRef="#ctx0" brushRef="#br0" timeOffset="23413.99">7724 15424 1632 0,'-7'15'0'0,"2"14"0"0,3 4 0 0,0 4 0 0,2 2 0 0,0 4 0 0,0 5 0 0,0 3 151 0,0-1-63 0,0 5 132 16,0-1-94-16,-1 1-47 0,-3-1-23 0,0-10 9 0,1 2-96 16,-3-10 32-16,4-15 1 0,1-5-32 15,-1-3 32-15,-1-7 7 16,1-5-6-16,1-1 1 0,1-8 28 0,0-17 1 0,0-1 0 15,1-1-75-15,12 2 33 0,0-3-22 0,3 4 23 0,3 4 45 16,3 3 1-16,-1 8-40 0,7-3 8 16,-1 9 54-16,-4 3-24 0,2 0-47 0,0 2-1 15,-9 13 35-15,5 6-62 0,-4 2 28 0,-9 3-1 0,-1 1-55 16,-5 0 38-16,-2-6-3 0,0 11 38 16,-9-10 33-16,-8-1-38 0,-6-3-13 15,-1-4 9-15,-4-4 24 0,-3-1-25 16,-2-5-7-16,-1-2 5 15,2-2-223-15,0 0 107 0,2-7 48 0,4-9 31 16,3-7-456-16,10-6 234 0,3-2 116 0,8 1 50 16</inkml:trace>
  <inkml:trace contextRef="#ctx0" brushRef="#br0" timeOffset="23668.31">7958 15550 1390 0,'16'-6'0'0,"0"2"0"0,1 2 0 0,-2-2 0 0,-1 3 0 0,0 1 0 0,0 0 0 0,-1 0 281 0,-2 11-123 16,0 2-63-16,-2 6-31 0,-3 0-38 0,0 6 7 16,-6-2-1-16,0 2-164 0,0-6 82 0,-9 1 42 15,-4-3 28-15,-3-2-27 0,-2-2 73 0,3-2 1 16,0-4-35-16,-1-2 1 0,5 0 250 16,0-3-129-16,3-2-67 0,3 2-29 0,3-2 100 15,0 0-62-15,2 0-24 0,0 0-7 0,11 0-165 16,13 0 67-16,-1-2 33 0,6 0 0 0,-7 0-346 15,2 1 185-15,3-1 98 0,-3-1 47 0,-3 1-295 16,-1 1 158-16,-3 1 27 0,-4 0 59 0,-3 0-470 16,-1 0 252-16</inkml:trace>
  <inkml:trace contextRef="#ctx0" brushRef="#br0" timeOffset="23876.75">7474 14864 1549 0,'-17'-26'0'0,"13"24"0"0,4 2 0 0,2 0 0 0,7 0 32 0,7 0 204 0,2 3-102 16,3 6-50-16,2 4 109 0,1-1-56 0,6 3-52 16,0 2-315-16,0 4 131 0,-1 1 66 0,-6-1-577 15,2-3 300-15,-3 2 149 0,-7-6 74 0,1-1-377 16</inkml:trace>
  <inkml:trace contextRef="#ctx0" brushRef="#br0" timeOffset="24042.31">7862 14763 1687 0,'2'0'0'0,"0"2"0"0,3 10 0 0,-4 5 0 0,-1 5 0 0,0 9 0 0,-12 9 103 0,-4 7 286 16,-5 11-178-16,-2-2-89 0,2 4-45 0,3-7-59 15,-5 12-9-15,11-12 24 0,-2 4 0 0,3-5-451 16,6-3 225-16,2-14 121 0,3-12 49 0,0-5-270 16,1-9 163-16,11-9 82 0</inkml:trace>
  <inkml:trace contextRef="#ctx0" brushRef="#br0" timeOffset="24298.62">8022 14505 1149 0,'17'-15'0'0,"4"14"0"0,4 1 0 0,-3 0 0 0,-1 0 182 16,-2 0-74-16,-5 2-37 0,-3 10-1 0,-1 1 74 0,-2 5-47 0,-3 4-37 15,-3 4 1-15,-2 0-88 16,0 2 30-16,-9 2 0 0,-7-1 38 0,0-1-69 16,-3-1 30-16,2-5 0 0,-4 0 91 0,7-6-22 0,0-3 163 15,7-4-101-15,1-2-50 0,0-3-25 0,6 0 65 16,0-3-37-16,6-1-31 0,12 0 1 0,5 0-89 15,6-3 33-15,1-4 1 0,2 0 40 0,-1-1-486 16,1 1 239-16,-2 5 120 0,1 0 59 0,-3 2-383 16,2 0 203-16</inkml:trace>
  <inkml:trace contextRef="#ctx0" brushRef="#br0" timeOffset="24490.2">8501 15326 1510 0,'-7'0'0'0,"7"0"0"0,0 4 0 0,7-2 0 0,9-2 0 0,2 0 418 0,5 0-192 0,3 0-97 0,4 0-47 16,6-6 5-16,1-1-19 0,-1 3-7 0,-1 0-29 16,-1 2-202-16,-4 0 101 15,-7 0-526-15,1 1 303 0,-3 1-799 0,-4 0 984 0,-3 0 38 0</inkml:trace>
  <inkml:trace contextRef="#ctx0" brushRef="#br0" timeOffset="24642.19">8726 14869 2452 0,'0'0'0'0,"0"14"0"0,4 12 0 0,2 8 0 0,-4 9 0 0,2 17 0 0,-4-4 75 0,0 28 161 15,0-4-101-15,0 16-51 0,-6-3-26 16,0 6-191-16,6-12 92 0,0 26 32 0,0-6 21 15,0 6-995-15</inkml:trace>
  <inkml:trace contextRef="#ctx0" brushRef="#br0" timeOffset="25131.86">9300 15377 956 0,'0'-9'0'0,"0"-1"0"0,1 4 0 0,7 3 0 0,5-3 0 0,4 0 0 0,2 1 370 0,2-4-160 0,4 2-93 0,4 2-42 0,1-2 334 16,2 0-188-16,1 3-94 0,6 0 50 0,-2 2-76 16,0-1-34-16,-1 3 0 15,1 0-152-15,-2 0 59 0,-10 0 37 0,9 0-7 16,-13 3-457-16,2 3 243 0,-4 3 121 0,-6 4-721 15</inkml:trace>
  <inkml:trace contextRef="#ctx0" brushRef="#br0" timeOffset="25391.78">9662 15698 813 0,'-13'0'0'0,"4"-3"0"0,-1 2 0 0,-1-5 0 0,0 0 0 0,-2-1 0 0,1 0 144 0,1-1-56 15,-3 2 4-15,2 1-33 16,-4 3-1-16,0 2-25 0,-3 2 0 0,-3 19 49 0,-3 7-16 16,-3 11-9-16,3 2 135 0,2 6-80 0,5 0-39 15,5-1 216-15,7-9-120 0,2 12-72 0,4-15 222 16,0 0-284-16,10-6-3 0,7-3 1 16,1-7-19-16,10-1-8 0,1-7 27 0,1-2-284 15,2-3 142-15,-1-5 71 16,3 0 43-16,1-3-8 0,-1-12 36 0,-6-3-614 0,-3-4 293 15,1-3 83-15,-8-5-432 0</inkml:trace>
  <inkml:trace contextRef="#ctx0" brushRef="#br0" timeOffset="25665.39">9758 15495 997 0,'5'-11'0'0,"1"3"0"0,8 5 0 0,-5-4 0 0,0 6 0 0,5-1 0 0,-2 2 298 0,4 0-132 0,-3 3-67 0,2 9-33 0,0 3 24 15,-3 1-32 1,0 2-120-16,-5 3 48 0,-3-1 23 0,-4 1 0 0,0 0 32 0,-4 1-118 16,-13 0 55-16,-1-6 27 0,-5-2 1 0,0 0 54 15,3-4 8-15,-2-2-76 0,1-2 260 16,6-2-121-16,3-2-52 0,3-1-33 0,2-1 142 16,5 0-82-16,2 0-37 0,0 0 1 0,7 0 76 15,14-3-56-15,-1-1-20 0,10-2-138 16,0 1 50-16,2 1 26 0,3 1-307 15,-1 0 165-15,-2 2 92 0,-2 1 33 0,-2 0-558 0,-8 0 247 16,1 0 148-16,-5 0 50 0,-4 4-190 0,-1 0 144 16</inkml:trace>
  <inkml:trace contextRef="#ctx0" brushRef="#br0" timeOffset="26056.04">9441 14639 1351 0,'-30'-3'0'0,"12"0"0"0,15 3 0 0,3 0 0 0,0 0 0 0,0 1 0 0,3 4 380 15,15-4-178-15,4-1-85 0,4 0 59 16,4 0-71-16,14 0-37 0,-7-4 9 0,13-3-25 16,-16 2-19-16,3 1 0 15,-6 0 0-15,-9 4-124 0,-1 0 70 16,-3 0 23-16,-9 10-99 0,-6 4 65 0,-1 5 32 15,-2 5 11-15,-7 4 21 0,-9 3 23 16,-7 6-23-16,-2 0-23 0,-1-1 0 0,1-2 23 16,-7 2-26-16,9-10-1 0,0 1 1 0,2-2 16 0,5-11-10 15,2 3 19-15,3-4 4 0,4-3-52 0,4-1 36 16,1-4 9-16,2 0-40 0,0-2 7 16,0 3 21-16,3-2 2 0,9-1 0 0,4 1 50 0,0 0-30 15,3-2 3-15,1 1 7 16,5-1-1-16,-5 1-26 0,5-2-3 0,-3 0-34 15,3 1 5-15,-2-2 39 0,-1 2-6 16,-1-2-355-16,-2 0 169 0,-3 0 76 0,-2 0 45 0,-5 0-523 16,0 0 266-16,-3 0 134 0,-5 0 66 15,-1 0-404-15</inkml:trace>
  <inkml:trace contextRef="#ctx0" brushRef="#br0" timeOffset="26204.74">9558 14797 1353 0,'-11'0'0'0,"6"0"0"0,1 0 0 0,1 0 0 0,3 0 0 0,0 0 0 0,2 0 276 16,15 1-114-16,5-1-68 0,2 2-31 0,5 0 207 16,-1 0-118-16,2 1-60 0,2 0-21 0,-2-3-336 15,0 2 149-15,-1-2 75 0,-1 0 36 0,1 0-606 16</inkml:trace>
  <inkml:trace contextRef="#ctx0" brushRef="#br0" timeOffset="26467.04">9927 14412 693 0,'8'-12'60'0,"1"5"-27"0,4 1 0 0,2 0 114 0,0 1-49 15,4 1-36-15,-3 2-1 0,3 0 208 0,-1 2-118 16,-2 0-59-16,-2 9-21 0,-1 7-49 16,-4-1 11-16,-4 3 0 0,1 3-1 0,-6-2-162 15,0-1 89-15,-3 7 33 0,-11-6 0 0,-2-2-32 16,-5-3 36-16,0 0 0 0,3-5 45 0,-1 1 73 15,-2-5-66-15,4-1-1 0,5-1 69 0,1-3-51 16,4 0-12-16,0 0 205 0,5 0-112 0,-1 0-57 16,3 0-47-16,0 0-9 0,8-3 7 15,9 2-306-15,6-4 150 0,2 2 74 16,3-2-774-16,0 4 711 0,4 1 54 0,0 0 8 16,3 0-297-16,6 0 152 0,-7 6 77 0</inkml:trace>
  <inkml:trace contextRef="#ctx0" brushRef="#br0" timeOffset="26777.49">10730 14972 1410 0,'-11'0'0'0,"2"0"0"0,2 3 0 0,-1 4 0 0,-3 3 0 0,0 3 0 0,-3 2 192 0,-2 2-79 16,-1 5-41-16,-1 1 89 0,0-1-64 0,-1 3-24 15,-1-3-8-15,1 1-32 0,-2 0-62 0,1-7 31 16,2-3 0-16,2-1 39 0,-1-5 36 16,6-1-21-16,-1-3-1 0,5-3-22 0,1 2 78 15,3-2-30-15,1 0-9 0,2 0-39 0,0 0 33 16,0 0-33-16,0 0-1 0,3 6 9 0,8 0 17 16,7 1-25-16,3 0 0 0,2 0-1 0,0 1-61 15,7 4 26-15,0-2 1 0,-2 1 34 0,2-2-386 16,-1 2 186-16,-6-3 71 0,6 6 52 0,-10-6-575 15,2 4 294-15,-5 1-327 0,0 1 310 16</inkml:trace>
  <inkml:trace contextRef="#ctx0" brushRef="#br0" timeOffset="26947.04">10472 15595 435 0,'-25'0'0'0,"5"0"0"0,6 0 0 0,2 0 0 0,1 0 554 0,6 0-261 16,1 0-130-16,3 0-57 0,1 0 163 0,3-3-118 15,16 2-60-15,6-1 196 0,2 2-127 16,6 0-56-16,-1 0-101 0,2 8 1 0,1 2 28 16,-1 2-443-16,0 0 221 0,-2 2 120 0,-1-1-570 0,0 1 328 15,-3-4 165-15,-2 2-657 16</inkml:trace>
  <inkml:trace contextRef="#ctx0" brushRef="#br0" timeOffset="27139.52">11212 14697 801 0,'-2'-10'236'16,"2"10"-118"-16,0 0-58 0,0 6-31 0,0 12 469 16,0 15-232-16,0 9-117 0,0 23-58 0,0 6 360 15,-4 21-214-15,-1 1 2 0,-2 10-103 16,0 23-52-16,-2 3-25 0,3-10 7 15,-1 40-362-15,-1-5 164 0,4 24 82 0</inkml:trace>
  <inkml:trace contextRef="#ctx0" brushRef="#br0" timeOffset="31501.9">13557 15302 910 0,'-16'-8'0'0,"4"3"0"0,7 4 0 0,3 1 0 0,0 0 0 0,2 0 383 0,0 0-167 0,0-1-96 0,5-2-43 15,18-2 85-15,4-5-64 0,5 2-33 0,5-2 9 16,6-2 220-16,-1 4-131 0,-1 0-65 0,0 0 91 16,2 5-79-16,-5 1-30 15,9-1-4-15,-11 3-22 0,3 0 1 0,-4 0-22 16,1 0-145-16,-4 6 81 0,-2 1 27 0,-7-1 1 16,0 1-118-16,-1-2 78 0,-3-2 37 0,-2-1 8 15,-3-2-556-15,-2 0 212 0,-3 0 157 0,-3 0-350 16,-4 0 252-16,-2 0 117 0</inkml:trace>
  <inkml:trace contextRef="#ctx0" brushRef="#br0" timeOffset="31951.66">13961 15749 727 0,'0'1'0'0,"0"1"0"0,-2 0 0 0,0 0 0 0,-1-2 0 0,-3 0 105 15,3 0-36-15,-1-2 0 0,-2-9 141 0,4-4-88 0,0-2-37 16,-2 0-58-16,3-4 6 0,-3 2 0 0,0-2-1 16,-3 1-106-16,-1 2 61 15,-1 0 19-15,-2 4 0 0,-3 2-83 0,-2 5 54 16,-2 5 32-16,-6 2-34 0,2 4-5 0,-1 14 21 16,-3 10-38-16,1 6 117 0,5 0-49 0,-5 11 2 15,8-3 194-15,4 1-102 0,8-9-39 0,-1 5-30 16,6-1 168-16,0-6-94 0,6-4-44 0,8-2-22 15,6-6-43-15,2-4 0 0,0-6 30 0,8-4-172 16,-1-6 81-16,-1 0 42 0,0-3 20 0,-2-16-103 16,-3-3 59-16,-3-3 26 15,-2-5-227-15,-7-1 115 0,-2 2 21 0,-3-5 40 16,-2 4-22-16,-1 0 8 0,-1 4 38 0,-2 5 0 16,0 4 172-16,0 8-87 0,0 3-50 0,0 0-13 15,0 5 309-15,0 1-151 0,0 15-47 0,0 9-9 16,0 5 0-16,0 1-37 0,0 1 20 0,0 3 10 15,0 2-26-15,4-2 0 0,3-3-76 0,1-2 22 16,1 0-1-16,0-12 30 0,2 4-249 0,-2-6 122 16,-2-6 44-16,0 1 33 0,-3-6-459 0,0-2 227 15,0-2 80-15,0 0-213 16,-2-10 166-16,-1-7 96 0</inkml:trace>
  <inkml:trace contextRef="#ctx0" brushRef="#br0" timeOffset="32218.97">14080 15509 629 0,'5'-7'0'0,"3"2"0"0,0 3 0 0,4 0 0 0,-2-2 0 0,3 3 0 0,3-1 360 0,0 2-168 0,3 0-80 0,-3 0-39 15,4 2 98-15,-6 7-69 16,0 6-27-16,-1 0-161 0,-6 2 59 0,-2 0 30 16,-4 1 0-16,-1 2-139 0,-1-3 92 0,-15 6 35 15,-3-6-30-15,1 0 31 0,-7-2 1 0,4-3-22 16,-1-1 171-16,-1-2-98 0,4-1-23 0,8-2-51 15,0-3 483-15,5-1-193 0,2 0-119 0,3-2 145 16,1 0-127-16,7 0-63 0,14 0-32 0,5 0-129 16,4 0 45-16,2-2 26 15,4-3-341-15,-3-3 184 0,1 1 92 0,-9 3 54 16,-1 0-259-16,-1 1 92 0,-6 2 92 0,-8 1-54 16,1 0-414-16,-5 0 250 0</inkml:trace>
  <inkml:trace contextRef="#ctx0" brushRef="#br0" timeOffset="32446.33">13713 14491 1483 0,'-22'-15'0'0,"12"7"0"0,8 8 0 0,2 0 0 0,0 8 0 0,0 5 0 15,0 3 0-15,0 3 158 0,2 2-63 0,7 0-31 0,1 6 184 0,3 1-111 0,5 6-53 16,-2-2-120-16,3 0 35 16,0-1-1-16,1-4 43 0,1 2-326 0,0-3 158 0,-1 0 80 0,-1-1 40 15,-4-3-204-15,-1-5 69 16,-3-2 77-16</inkml:trace>
  <inkml:trace contextRef="#ctx0" brushRef="#br0" timeOffset="32634.9">14115 14460 1471 0,'7'6'0'0,"-2"11"0"0,-3 1 0 0,-2 9 0 0,0-3 0 0,-14 8 0 0,-2 5 0 0,-3 12 0 0,-4 8 316 0,3 2-142 0,-1-2-70 0,0 4-36 16,6-9-7-16,0 4-7 0,0-3-21 0,4-5-188 15,-1-3 93-15,5-8 48 0,-2-7 32 0,4-4-393 16,2-11 204-16,1-6 102 0</inkml:trace>
  <inkml:trace contextRef="#ctx0" brushRef="#br0" timeOffset="32896.78">14187 14270 1311 0,'16'-17'0'0,"7"10"0"0,2 5 0 0,0 2 0 0,-4 0 0 0,0 0 0 0,-2 8 0 0,-2 5 113 0,0 6-41 15,-4 1 9-15,-2 10 9 0,-5 1-29 0,-4 1 1 16,-2-1-177-16,0-1 73 0,-4 1 46 0,-11-5-8 16,0-4-100-16,-4-3 64 15,-2-4 32-15,5-6 0 0,-1-2 2 0,0-1 21 16,7-4-33-16,1-2 259 0,2 0-124 0,3 0-55 16,2 0-30-16,0 0 145 0,2 0-63 0,0 0-44 15,8 0 29-15,6 0-33 0,5 0 8 0,4 0-42 16,-1 0-85-16,3 0 43 0,1 0 22 0,2 2-1 15,-5 2-429-15,7 3 220 0,-4 3 83 0</inkml:trace>
  <inkml:trace contextRef="#ctx0" brushRef="#br0" timeOffset="33248.19">14768 15129 1412 0,'-12'-2'0'0,"6"0"0"0,4 2 0 0,2 0 0 0,0 0 0 0,2 0 0 0,11 2 0 0,8 0 0 0,11 0 348 0,2-2-157 16,9 0-79-16,0 0 24 0,0 0-52 0,-5-2-17 16,9-4-9-16,-14-1-300 0,1 0 137 0,-2 2 69 15,-11 0-197-15,0 1 142 0,-10 0 57 0,-2 2 34 16,-7 0-655-16</inkml:trace>
  <inkml:trace contextRef="#ctx0" brushRef="#br0" timeOffset="33440.72">15039 14760 1078 0,'0'-3'0'0,"0"3"0"0,0 0 0 0,0 19 0 0,4 7 0 0,-1 10 0 0,-2 5 0 0,-1 8 401 16,0 5-185-16,0 2-91 0,-1 3 87 0,-6 7-94 15,2-4-43-15,-1 1-20 0,1 1-63 0,-1 0 0 16,0-12 49-16,2 3-8 0,1-6-260 16,3-14 130-16,0 1 65 0,0-13-443 0,0-8 253 15,3-3 59-15</inkml:trace>
  <inkml:trace contextRef="#ctx0" brushRef="#br0" timeOffset="33596.32">15423 15176 1235 0,'20'-13'0'0,"8"8"0"0,6 4 0 0,2-1 0 0,0-2 0 0,1 3 0 0,2-1 345 0,5 2-157 0,-6 0-69 15,8 0-47-15,-4 0-13 0,-7 0 0 16,3 0-27-16,-4 0-293 0,-8 6 156 0,2-3 64 16,-7 3 37-16,-4-1-598 0</inkml:trace>
  <inkml:trace contextRef="#ctx0" brushRef="#br0" timeOffset="33940.54">15682 15223 1105 0,'-13'9'0'0,"3"4"0"0,3 8 0 0,3 2 0 0,-2 7 0 0,3 3 0 0,1 4 0 0,2 12 0 0,-2-3 355 0,2 1-161 0,-2-2-81 0,2-1-40 15,0-4 59-15,0 0-53 16,0-3-84-16,-1-5 38 0,-2-11 0 0,1-7-116 0,2-3 67 15,0-7 20-15,-4-1-36 0,1-3 33 0,1-6-1 16,0-11 41-16,2-2-44 0,0-4 0 0,0 3 0 16,2-1 18-16,5 3-48 15,3 2 100-15,3 4-42 0,2 0-1 0,4 5 45 16,0 1-28-16,1 4-4 0,1 2 4 0,-2 0-43 16,3 13-1-16,-5 4 37 0,-1 4-122 0,-5 1 53 15,-4-1 30-15,-2 7-70 0,-3-7 41 16,-2 4 17-16,0-2-1 0,-13-1-6 0,-2-5 21 0,-5-1-25 0,-5-4 83 15,-1-4-35-15,-4-2 0 0,0-3-33 16,-2-3 2-16,2 0-46 0,1-3 24 0,5-6 5 16,7-4 22-16,-2-7-337 15,12 1 154-15,2-10 80 0,5-1-377 0,0-2 226 0</inkml:trace>
  <inkml:trace contextRef="#ctx0" brushRef="#br0" timeOffset="34209.82">15837 15323 1316 0,'16'-7'0'0,"-5"4"0"0,8 1 0 0,-3 0 0 0,0 2 0 0,-1-2 0 0,0 2 125 16,-2 0-46-16,1 0-23 0,0 0 93 0,0 6-59 0,-5 3-8 15,0 5-50-15,-4 0 1 0,-3 5-227 16,-2 0 113-16,0 0 57 0,-3 0-149 16,-14 2 98-16,-2-3 55 0,-2-2 26 0,-1-6 0 0,-2 1-14 15,4-4-1-15,0 0-32 0,1 0 35 0,2-5 106 16,8-2-58-16,2 2 324 0,3-2-180 15,0 0-86-15,4 0-46 0,0 0 95 0,9 0-59 0,12 0-28 16,-1 4 8-16,9-2-126 16,-1 3 45-16,0 1 22 0,0 0 0 0,-5-1 30 15,7 1-388-15,-10-4 190 0,3-1 95 0,-4-1-521 16,-4 0 284-16,-3 0 99 0,-3 0-98 16,-6 0 132-16</inkml:trace>
  <inkml:trace contextRef="#ctx0" brushRef="#br0" timeOffset="34472.15">15321 14605 1531 0,'-4'-25'0'0,"4"18"0"0,0 5 0 0,14 2 0 0,4 0 0 0,5 0 0 0,0 0 0 0,3 0 0 0,2 8 186 0,-2 3-76 0,7 4-39 16,-3 1 18-16,-5 7-32 0,2 6 0 0,-6-1-24 15,-7 3-46-15,-4 5 23 0,-8 3 8 0,-2 9-51 16,-8-6 32-16,-14 0 1 0,-4-1 33 16,-8-5-97-16,2-10 57 0,-14 5-2 15,4-13-126-15,-1-5 57 0,1-6 42 0,6-7-2 16,1 0-82-16,3 0 40 0,5-10 32 0,10-13 0 16,10-3-249-16,7-5 132 0,0-3-278 0</inkml:trace>
  <inkml:trace contextRef="#ctx0" brushRef="#br0" timeOffset="34672.07">15789 14520 1696 0,'2'0'0'0,"-2"0"0"0,0 0 0 0,-8 4 0 0,-7 2 0 0,-4 5 0 0,-9 4 0 0,4 3 0 0,-2 9 248 16,3 1-108-16,2 4-46 0,6 0 143 0,5 2-102 15,3-1-52-15,7 1-24 0,0-2-21 0,2 0 3 16,15-3-9-16,6-3-161 0,3-3 80 0,5-3 41 15,0-4-345-15,0-2 201 0,0-3 88 16,0-4 48-16,-3-4-562 0,-3-3 244 0,0 0 151 16,-6-3 67-16</inkml:trace>
  <inkml:trace contextRef="#ctx0" brushRef="#br0" timeOffset="34922.89">15960 14227 1094 0,'5'-11'0'0,"3"6"0"0,7 2 0 0,2 3 0 0,0 0 0 0,5 0 0 0,-1 0 0 0,1 12 211 0,-1 4-88 0,0-4 137 0,-6 8-106 16,4 2-64-16,-8 2-29 15,-4-2-39-15,-5 2 11 0,-2 3 0 0,0-6 8 16,-13 7-76-16,-6-6 34 0,-5 1 1 0,-2-7 32 16,-1 0 73-16,3-5-28 0,-3 1-9 0,6-7 42 15,3 0-39-15,7-3 0 0,1-2-39 0,5 0 179 16,1 0-93-16,4 0-43 0,0 0 9 0,13-2-26 15,12-7 0-15,5-3-17 0,10-2-280 0,-8 6 136 16,3-1 67-16,-1 5 35 16,-4 4-661-16,-2 0 328 0,0 10 116 0</inkml:trace>
  <inkml:trace contextRef="#ctx0" brushRef="#br0" timeOffset="35559.6">16446 15138 1435 0,'-2'-1'0'0,"-1"-2"0"0,3 2 0 0,0 1 0 0,0 0 0 0,9 0 0 0,6 0 0 0,4 0 0 0,7 0 225 0,6 0-100 0,3 0-46 16,9 0 97-16,-1 0-72 0,1 1-36 0,-9 5 9 15,3-1-17-15,-1 5 1 16,-1 1-29-16,-6 0-265 0,-2 4 132 0,-9-1 76 16,-1-1-475-16,-6 1 250 0,-3 0 137 0,-7 0 8 15,-2-6-402-15</inkml:trace>
  <inkml:trace contextRef="#ctx0" brushRef="#br0" timeOffset="35733.21">16722 14815 1034 0,'0'0'0'0,"0"0"0"0,0 8 0 0,0 16 0 0,0 6 0 0,-1 4 0 0,-1 13 77 0,-2 4-23 15,1 5 265-15,-4 2-143 0,2 8-71 0,1-12 17 16,0 18-48-16,1-7-1 0,1 2-40 0,2-2 0 0,0-3-244 16,0-13 130-16,7 0 53 0,7-16-515 0,4-2 286 15,5-13 143-15</inkml:trace>
  <inkml:trace contextRef="#ctx0" brushRef="#br0" timeOffset="35898.76">17265 15183 1562 0,'11'-9'0'0,"-2"5"0"0,12 4 0 0,2 0 0 0,1 9 0 0,0 1 0 0,1 0 0 0,3-2 206 0,0 0-87 0,6 3-43 16,3-4-7-16,-1-1-36 0,-1 0 8 15,4-2-442-15,-7 1 216 0,-2-3 110 0,-6 3 53 16</inkml:trace>
  <inkml:trace contextRef="#ctx0" brushRef="#br0" timeOffset="36124.15">17471 15491 1491 0,'-28'-2'0'0,"4"2"0"0,0 0 0 0,-1 13 0 0,-3 4 0 0,1 6 0 0,-7 9 0 0,8 6 229 0,1-1-99 0,7 3-48 0,5-5 130 15,5 4-82-15,6-1-52 0,2-2 197 0,2-5-121 16,12 0-60-16,6-7-31 0,5-1-3 0,3-6-27 16,4-4 0-16,1-5 0 0,1-3-319 0,0-5 160 15,-2 0 87-15,0 0 32 0,-4-8-602 0,-2-3 308 16,-8 0 77-16</inkml:trace>
  <inkml:trace contextRef="#ctx0" brushRef="#br0" timeOffset="36400.58">17573 15439 459 0,'7'-10'0'0,"-1"7"0"0,5-1 0 0,1 1 0 0,-1 3 0 0,2 0 426 0,2 0-201 0,-2 0-96 0,0 8-48 16,2 3 149-16,-1 1-91 0,-4-1-57 0,-2 3-128 15,-2-1 40-15,-4 1-1 0,-2 3 40 0,-2 0-181 16,-15 2 86-16,-4-2 48 0,-1 0-14 0,-3-2 30 16,1 0 0-16,3-3-22 15,-1-2 97-15,1 0-56 0,5-3-20 0,7-3-43 16,4-2 339-16,1 0-134 0,2-2-77 0,2 0 130 16,4 0-91-16,11 0-46 0,7 0-24 0,1 0-59 15,4-2 13-15,-1 0 1 0,0-2-264 0,0 0 143 16,-5-1 72-16,4 1 45 0,-5 0-246 0,-3 2 94 15,-3 1 76-15,-3 1-28 0,-2 0-485 16</inkml:trace>
  <inkml:trace contextRef="#ctx0" brushRef="#br0" timeOffset="36748.72">17419 14503 1150 0,'-8'-26'0'0,"8"18"0"0,0 5 0 0,8 0 0 0,7-4 0 0,2-1 89 0,3 1-19 15,3 2-9-15,1 0 96 0,-1 2-63 0,5 1-30 16,-2 2 0-16,-3 0-28 0,3 12-4 0,-9 6 1 16,-6 5-102-16,-5 5 51 0,-4 2 25 0,-2 4 8 15,-4 6-51-15,-13-5 34 0,-3 1 1 0,-5-2 12 16,-1 0-12-16,-1-8-4 15,-3 2-4-15,0-4 54 0,2-1 0 0,0-5-56 16,4 1 17-16,3-5 153 0,2-1-74 0,6 0-25 16,6-5 106-16,-1 0-64 0,6 0-26 0,2-1-9 15,0 3-42-15,12-2 8 0,8 1 0 0,2-2 0 16,8 0 6-16,2-3-6 0,4-3 0 0,2 3-120 16,-2-4 60-16,-4 0 30 0,-6 2 8 0,-2-2-404 15,-1 0 199-15,-6 3 69 0,-8-1 61 0,-2 0-502 16,-3 1 259-16</inkml:trace>
  <inkml:trace contextRef="#ctx0" brushRef="#br0" timeOffset="36904.31">17417 14682 1378 0,'-6'-13'0'0,"6"7"0"0,0 4 0 16,8 2 0-16,7 0 0 0,6 0 0 0,3 0 0 0,4 0 145 0,2 0-56 0,4 0-20 0,4 4 205 0,-3-3-121 0,3 6-60 15,-3-4-323-15,1 3 131 0,-8-5 74 0,6 6 24 16</inkml:trace>
  <inkml:trace contextRef="#ctx0" brushRef="#br0" timeOffset="37166.05">17917 14284 947 0,'12'-7'0'0,"8"6"0"0,0 1 0 0,-1 0 0 0,0 0 0 0,-3 8 0 0,0 5 150 0,-3 1-59 0,0 4-28 16,-4 1 9-16,-3 1 1 0,-4-1-32 0,-2 2-8 15,0 2-73-15,-13-2 37 0,-4-2 0 0,-6-1 35 16,3-6-11-16,-9 3-9 0,5-3 21 0,-1-4 90 16,5-1-45-16,-1-2-15 0,6-1-8 0,6-3 59 15,3 2-41-15,1-3 0 0,5 0 75 0,0 0-49 16,2 0-38-16,18 0 1 15,4 0-97-15,4 0 34 0,4 0 0 0,0 0 42 0,4 0-291 0,2-3 141 16,-2 3 72-16,-3 0-620 16,1 3 297-16</inkml:trace>
  <inkml:trace contextRef="#ctx0" brushRef="#br0" timeOffset="37432.34">18649 14892 1078 0,'-21'10'0'0,"0"4"0"0,-1 7 0 0,-2 0 0 0,-2 0 0 0,-6 1 0 0,-4 4 0 0,-2 2 0 0,0 0 131 0,7-4-40 16,-3-2-34-16,4-3 120 0,9-6-72 0,1-3-37 16,8-2 1-16,3-1 53 0,5-4-48 0,1-3-1 15,3 0 145-15,0 2-93 16,3-2-46-16,10 0-15 0,6 0 11 0,6 0-21 0,-1 0 0 0,2-5-57 15,2 2 35-15,-5-1 9 0,3 2-8 0,-3 1-293 16,-1-1 146-16,1 2 74 16,-4 0-565-16,-5 0 268 0,0 8 161 0,-5 2 45 15,-5 5-200-15</inkml:trace>
  <inkml:trace contextRef="#ctx0" brushRef="#br0" timeOffset="37586.92">18239 15426 1787 0,'-20'7'0'0,"3"-1"0"0,4 9 0 0,7-8 0 0,0 0 0 0,6 0 0 0,0 0 0 0,0-1 0 0,14-1 0 0,8 1 245 0,8-3-110 0,2-1-51 0,4-2 83 15,2 3-67-15,-1-3-34 0,0 1-390 0,1 0 175 16,-2 2 91-16,-2 1 45 0,-4 2-276 0,-2 1 161 16</inkml:trace>
  <inkml:trace contextRef="#ctx0" brushRef="#br0" timeOffset="37756.47">18963 14794 2292 0,'2'-1'0'0,"3"1"0"0,2 22 0 0,1 10 0 0,-5 9 0 0,-3 12 0 0,0 17 0 0,0 8 0 0,-7 19 451 0,0-4-209 0,0 12-96 0,-3 6-61 16,0 20-90-16,-1 3 0 0,-4 40 38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04T05:18:33.8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03-04T05:21:23.416"/>
    </inkml:context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3984 8930 70 0,'0'-10'0'0,"0"1"0"0,2 0 0 0,1-1 0 0,-2 0 8 0,3-1-1 15,-1 2 1-15,2-2 54 0,-4 3-21 0,3-1 5 16,-1 1-26-16,-1 1 0 0,1 1 40 0,-2 0 1 0,1 3 25 16,0-1-19-1,0 2-8-15,-2 0-27 0,0 0 1 0,0 2 73 0,0 0-36 16,0 0 8-16,0 0-18 0,0 0 0 15,0 0-28-15,0 0 1 0,0 0 29 0,0 0 7 0,0 0-19 16,0 2-17-16,0 6-1 0,-6 1 1 16,0 2 23-16,1-1-15 0,-3 1-8 0,0 2 0 15,-1 0 13-15,2 1-14 0,-2-2 1 0,-1 4 8 0,-1-2-7 16,3 3-1-16,-6 6 0 0,1-2-1 16,-3-1-13-16,5-1 22 0,-3 4-8 0,-2-1-10 15,1-1 9-15,0 1 1 0,-1 5 0 0,-2-3-22 16,0 4 20-16,0 0-3 15,-3 3 3-15,1-2-25 0,-1 3-1 0,0-2 28 16,4 4-6-16,-5-4-25 0,1 1 23 0,2-2-2 16,-3 0-9-16,3-1 15 0,1 2-5 0,-2 0-4 15,1 0 3-15,-4 0-3 0,1 6 2 0,-2-4-11 16,-4 7 11-16,-2 1-1 0,0-1 1 0,1 2-34 16,-6 2 38-16,2 0-7 0,-1 1-3 0,1 1 2 15,1-2 2-15,-1 0-4 0,1-1-3 0,0-3 3 16,4-1 1-16,-1-3-13 0,2-1 13 15,5-6-2-15,-1 1 6 0,0 0-23 16,4-2 18-16,-1 1 1 0,2-2-1 0,-1 3-34 16,-2-2 4-16,2 3 25 0,-1 1 2 0,0-1-25 15,0-2 0-15,3 2 15 0,-1-2-13 0,0-2 12 16,1 3 5-16,1-4-26 0,-2 0-1 0,1 2 20 16,-1-1 4-16,1 0-35 0,0-2 32 0,2 1-3 15,-2-3 2-15,4-5-13 0,-1 2 12 0,0-3-3 16,2-3 2-16,6-6 10 15,-5 0-10-15,5 0-1 0,-1-2 19 0,2-2-18 16,1 0 1-16,1-2 7 0,0-1-7 0,1 0 2 16,2 0-1-16,0 2-12 0,-2-2 12 0,2 0 3 15,0 0-3-15,0 0-56 0,0 0 25 0,0 0-2 16,0 0 29-16,0 0-57 0,0 0 26 0,0 0-9 16,0 0-30-16,0 0 26 0,0 0 1 0,0 0-16 15,0 0 0-15,-1 0 26 0,1 0-12 0,0 0-143 16,0-2 80-16,0-2 39 0,0-5 0 0,1-3-270 15,7-2 146-15,8-7 87 0</inkml:trace>
  <inkml:trace contextRef="#ctx0" brushRef="#br0" timeOffset="596.54">2622 10312 509 0,'0'0'0'0,"-3"0"0"0,1 0 0 0,-2 0 0 0,-1 0 0 0,1 0 69 0,-1 0 1 0,0 0-38 15,1 0 109-15,3 0-45 0,-2 0-37 0,1 0 25 16,-3 0-25-16,4 0-1 0,-1 0-25 0,-1 1 18 16,-2 7-18-16,1 3-1 0,0 0 39 15,-1 3-1-15,1 1-37 0,-1 1 7 0,1 1 36 16,-1 1-22-16,3-3 0 0,-1 1-21 15,0 1 23-15,1-2 9 0,0 4-33 0,1-1 31 16,-1 2-30-16,-3 2 0 0,2 3-1 0,0 0-17 16,-2 8-9-16,-1 0 27 0,1 4 0 0,-3-2-46 15,-1 8 23-15,1-7 8 0,1 1-53 0,-4 1 31 16,2-2-10-16,-1-3 38 0,-1-2-42 0,2-1 42 16,-1-2-23-16,2-4 14 0,-4-3 21 0,4-2-24 15,1-2-6-15,1-6 52 0,1 0-3 16,-1-1-41-16,1-5 43 15,2 1 0-15,1-1-35 0,-1-1 3 0,3-2 25 0,0 0-26 16,0 1 6-16,0-1-4 0,0 2 17 0,2-4-30 16,9 0 20-16,6 0-4 0,5 0 25 0,10-13-25 0,3-9 8 15,13-10-8-15,4-4-36 0,8-5 35 16,4-5-3-16,15-6-100 0,-15 12 52 0,19-6 16 16,-16 12 0-16,8 2-415 0,-2 4 199 0,5 6 107 15,-1 6 33-15,13 3-604 0</inkml:trace>
  <inkml:trace contextRef="#ctx0" brushRef="#br0" timeOffset="2987.8">1149 9301 361 0,'-6'-1'0'0,"2"-2"0"0,3 1 0 0,-1 1 0 0,-1-1 0 0,1 0 22 0,1 0 139 15,1 1-64-15,-2-1-32 0,2-1 65 0,0 3-49 16,0 0-16-16,0 0-8 0,0-2 14 0,0 1 0 16,0 0-38-16,2-5-1 0,-1 5 34 0,6-2-9 15,-4 1-24-15,2-2 0 0,0 2 77 0,1-1-38 16,-3 1 39-16,2 0-43 0,0 0 0 0,-1 0-36 16,3 0 41-16,-1 2-41 0,-1-2 9 0,3 2-8 15,-2 0-17-15,5 0 17 0,0 0-1 16,-3 0 1-16,5 0-26 0,0 0 26 15,-2-2 0-15,1 1-23 0,1 1 0 0,0-3 31 16,0 2-8-16,-2-1-14 0,0 0 10 0,2 0-10 0,-5 0-32 16,4 0 42-16,1 2-4 0,-1 0-3 15,0 0 7-15,-1 0-5 16,6 0-7-16,-4 0 14 0,1-2-7 0,1 0 2 0,2 0-2 0,-1-1 0 0,4-3-22 16,-2 0 25-16,-2 1-4 0,1-1-30 15,1 0 1-15,-1 3 22 16,1-1-32-16,-1 0 37 0,2 2-3 0,-3 1-38 15,1-1 35-15,1 0-3 0,1 1 2 0,-1-2 1 16,2 1-3-16,2-1-1 0,-2-2 1 0,2 0 8 16,0 1-9-16,1-2 2 0,0 1-6 0,1-1 5 15,1 1-1-15,-5 3-11 0,3-2 12 0,-2 2 2 16,1 1-3-16,-1-2 1 16,-1 3-24-16,2 0 23 0,-2 0 12 0,3 0-10 0,-2 0-2 0,6 0-2 15,-3-1 7-15,0-1-7 16,2 0 1-16,0 0 1 0,6 0-1 0,-2-1 3 15,-3 0-3-15,3 2 2 0,-2-1-2 0,-1 0 4 16,3 0-3-16,-5 1 1 0,5-2-8 0,-5 3 7 16,4-2 0-16,-4 2-5 0,5-2 5 0,-3 0-1 15,0 1 0-15,1-1-1 0,-2-1-18 0,-2 0 20 16,6 0-41-16,-3-3 37 0,2 2 0 0,1-1-2 16,0-1 3-16,-6 0-37 0,9 1 35 0,-6-1-6 0,1 2-15 15,-2 1 15-15,0 1 24 16,-3-1-22-16,6 1-1 0,-5 1 1 15,1 1-1-15,-1 0 0 0,0 0 30 0,-2 0 2 16,8 0-27-16,-5 0 12 0,0 0-9 0,5 0-15 16,-5 0 14-16,5 0 1 0,0 0 2 0,2 0-3 0,0 0-31 15,3 0 30-15,-3 0 3 0,-1-2-36 16,1 0 31-16,-2 1 0 0,-1 1-3 0,-2 0-3 16,0 0 3-16,3 0 0 0,-2 0-3 0,1 0 29 15,-2 1-27-15,3 3 1 0,-6-1 40 16,7 0 0-16,-1-1-34 0,1-1-2 0,-2-1 19 15,4 0-17-15,0 0 8 0,2 0-36 16,-3 0 31-16,0 0-1 0,1-1 3 0,-1-1-27 16,-2-1 3-16,0 1 19 0,-1 1-24 0,-2 1 22 15,1-2-2-15,-2 2 1 0,-2 0-5 0,6 0 20 16,-3 0-20-16,1 0 17 0,-2 0-14 16,2 0 0-16,-3 0 2 0,7 0-2 0,-2 0 31 0,2 0-29 15,0 0-1 1,0-2 2-16,1-2 4 0,-6 2-3 0,1-1 2 0,0 1-29 15,-6 0 27-15,5 0-1 0,-5 0-13 0,2 2 13 16,-3 0-3-16,1 0-22 0,0 0 23 0,0 0-1 0,1 0-1 16,3 0 1-16,0 2-16 0,-3 0 15 15,2 0-14-15,0-2 13 0,0 0-2 0,5 0 2 16,-1 0-2-16,-1 0-16 0,-2 0 16 0,1 0 0 16,-6-2 0-16,2 0 0 0,0 0-1 0,-3 2 1 0,-1 0 5 15,-2 0-6 1,-2 0 0-16,1 0 44 0,0 0-20 0,-2 0 0 15,0 0-20-15,-1 0 45 0,0 0-18 0,-2 0-1 16,3 0-22-16,1 0 3 0,-2 0 4 0,2 0-2 16,1 0-22-16,-2 0 22 0,2 0 3 15,-2 0-2-15,3 0-21 0,0 0 21 0,0 0 2 0,1 0-2 0,-2 0-29 16,3 0 26-16,0 0-39 16,1 0 36-16,-2 0-3 0,5 0 2 0,-2 0-4 0,2-2-27 15,-1 2-1-15,0-2 28 0,1 2-48 16,-3-1 23-16,3-1-3 0,-2 0 24 15,-1 0-5-15,1 1-35 0,-2-2 36 0,1 2 1 16,-3 1-4-16,-2 0 0 0,3 0-8 0,-3 0-5 0,2 0 48 16,-2 0 0-16,2 0 11 0,-3 0-22 15,3 0 4-15,2 0-17 0,1 0 14 16,-1 0-12-16,0 0-3 0,2 0 0 0,2-2 6 0,-1-1 2 16,4 2-4-16,-2-2 5 0,-2 2-50 0,0-1 20 15,-2 0 1-15,1 0-32 16,-2 0 25-16,-4 2-9 0,1 0 31 0,-2 0 5 15,-1 0-9-15,2 0-9 0,-2 0 7 0,3 0 67 16,-1 0-31-16,3-2 36 0,1-1-32 0,1-1 4 16,2-2-34-16,-2 0 16 0,0-1-12 0,2-1 14 0,-2 1-11 15,-1 2 24-15,-1 1-67 0,-5 0 6 16,1 0-45-16,-3 3 39 0,0-1-1 0,2-1 33 16,-3 3 5-16,-1-2-36 0,3 2-1 0,-3-1 64 15,2-1-37-15,-1 0-8 16,1-1 6-16,-2-2-8 0,2 4 40 0,-3-3-34 0,-3 2 1 15,1-1 1-15,-1 2 8 0,-2-1 3 0,1 1-7 16,-2 1 4-16,0 0-2 0,-2 0 2 16,0 0-1-16,0 0 12 0,0 0-13 15,0 0 3-15,0 0-2 0,0 0-3 0,0 0 2 0,0 0-58 16,0 0 28-16,0 0-1 0,0 0 28 0,0 4-1 0,0 3-303 16,0-1 134-16,-2-1-425 15,0 0 286-15,1 0 142 0,-2-2 64 16,1-3-380-16,1 0 230 0,-1 0 114 0</inkml:trace>
  <inkml:trace contextRef="#ctx0" brushRef="#br0" timeOffset="3226.18">7106 8700 961 0,'-5'-11'0'0,"2"7"0"0,1 1 0 0,2-2 0 0,0 2 0 0,0 1 0 0,0 1 66 0,2 1 271 0,10 0-152 15,3 0 103-15,0 0-131 16,8 5-62-16,1 4-32 0,0 1 1 0,1-1 160 15,-3 2-87-15,6 5-56 0,-4-2-24 0,-3 5 25 16,0 0-25-16,-2 0-86 0,-2 0 39 0,-1 5-8 16,-4-1 30-16,-3-1-63 0,-5 5 32 0,-3 0-1 0,-1 5 86 15,-9 8-31-15,-13-2 0 0,-6 3-22 16,-6 1 38-16,-13 4-20 0,3-7-35 16,-18 11 6-16,0 0-9 0,-13 9-144 15,-1-5 76-15,-5 6-735 0,8-6 369 0,-24 14 201 0</inkml:trace>
  <inkml:trace contextRef="#ctx0" brushRef="#br0" timeOffset="4851.21">4113 5463 668 0,'0'0'0'0,"-3"0"0"0,3 0 0 0,0 0 0 0,-2 0 0 0,2 2 0 0,-1 0 0 0,-2 1 0 0,1 2 214 0,0-1-83 0,1 5-53 0,1-2-22 16,-2 2 122-16,2 3-73 0,0-1 41 0,0 0-49 15,0 1-36-15,0 0-1 0,0 1 1 0,0 1 0 16,0 1-28-16,0 1 8 0,0-2 42 0,0 1-26 15,0 2 9-15,0-2-33 0,0 2 64 0,0 1-37 16,0 2 1-16,0 0-29 0,0 1 50 0,0 2-25 16,0 0 9-16,0 4-8 0,0-1-26 15,0 2 1-15,0 0-13 0,0 0 12 0,0 3 9 16,0-1-8-16,0-1-8 16,0 4 8-16,0-1 0 0,0-1-1 0,-2 1-4 15,1 2 4-15,-2 0 1 0,3 0 0 0,0-3 5 16,-2 4-10-16,-1-2 11 0,3 1-15 0,-2 0 7 15,0 0 0-15,0 0-16 0,0 0 16 0,1-3 7 16,-4 1-7-16,5 1-6 0,-2-2 6 0,1-1-1 16,1 0-1-16,0-2-18 0,0 4 16 0,0-4 2 15,0 1-24-15,0-1-1 0,0 0 20 0,0-2 8 16,0 4-35-16,0-2 0 0,0-1 22 16,0-1-10-16,0-1 10 0,0-3 6 15,0 6-9-15,0-2 14 0,0 1-15 0,0-1 4 16,-2 0-4-16,2-1 184 0,-2 5-199 0,1-4 0 15,1 0 0-15,0 2 0 0,-2-1 0 0,2-3 0 16,0 8 0-16,-3-4 0 0,3 2 0 0,0 0 0 16,0 0 0-16,0 3 0 0,-3-2 0 0,3 1 0 15,0 0 0-15,-2 0 0 0,2-1 0 0,0 0 0 16,-2-1 0-16,2 0 0 0,0 0 0 0,0 0 0 16,0 0 0-16,0-5 0 0,0 5 0 15,0-4 0-15,0 1 0 0,0-1 0 16,0 2 0-16,0-2 0 0,0 4 0 0,0-1 0 15,-1 0 0-15,-2 0 0 0,1 1 0 0,-2 0 0 16,2 0 0-16,0 1 0 0,1 2 0 0,-1-2 0 16,0 2 0-16,2 0 0 0,0-1 0 0,0 2 0 15,0-4 0-15,0 0 0 0,0-6 0 0,0 8 0 16,0-5 0-16,0-1 0 0,0 0 0 16,0-1 0-16,0-3 0 0,0 2 0 15,2-1 0-15,-2 0 0 0,0-1 0 0,0 1 0 16,0-1 0-16,0 1-205 0,0 0 169 0,0-3 1 15,0 0 16-15,0 1-2 0,-3 0-2 0,0-2-2 16,1 2 8-16,-3-3-13 0,3 1 11 0,-2 1 0 16,-2 3-11-16,3-2-48 0,-1-1 27 0,0-1 0 15,2 2-8-15,-3-5-3 0,3-2 29 0,1 2-49 16,-2-6 24-16,3-2 0 0,-2 0 25 0,2-5-138 16,-1-2 61-16,1-1 43 15,-3 0 0-15,1 0-303 0,2-16 169 0,0-11 84 16,0-8 34-16</inkml:trace>
  <inkml:trace contextRef="#ctx0" brushRef="#br0" timeOffset="5278.06">4143 5281 416 0,'-5'0'0'0,"4"0"0"0,1 0 0 0,0 0 0 0,-3 0 0 0,3 0 250 0,0 0-113 0,-4 0-52 16,3 0-26-16,-2 1 177 0,-2 10-102 0,-3 6-42 16,-3 9-34-16,0-2 129 0,-2 5-78 0,0 5-37 15,-4 6-1-15,2-6 80 0,-3 7-64 0,2-9-27 16,0 3 21-16,0 1-25 16,-5 4 1-16,7-6-15 0,-5 5-10 0,3-1 1 15,-3 1 0-15,-1-2-81 0,5-5 41 0,1 0 7 16,1-1 33-16,3-10-222 0,3 0 109 0,-1-4 26 15,4-5-264-15,3-3 132 0,-2-3 59 0,3-5-221 16,0-1 157-16,0 0 80 0,0-5 39 0,6-14-99 16,7-5 74-16,-2-5 31 0</inkml:trace>
  <inkml:trace contextRef="#ctx0" brushRef="#br0" timeOffset="5486.53">3999 5460 1476 0,'3'-16'0'0,"-2"4"0"0,1 3 0 0,-2 2 0 0,0 0 0 0,0 3 0 0,0-1 0 0,0 4 0 0,0 1 0 0,5 0 509 16,5 1-238-16,-1 13-119 0,7 7 302 0,-2 4-203 16,2 3-113-16,3 1-52 0,1 11 193 0,3-5-123 15,-3-1-62-15,1-4 135 0,1 2-229 0,-1 0 0 16,1-4 0-16,-4-2 0 16,-1-1 0-16,-4-8 0 0,-2 2 0 0,-2-4-327 15,-2-4 219-15,-2-2 71 0,-4-3-470 0,1-2 246 16,-2-2 61-16,0 0-450 0,0-2 308 0,-10 0 155 0</inkml:trace>
  <inkml:trace contextRef="#ctx0" brushRef="#br0" timeOffset="9703.27">2333 6883 282 0,'-3'0'0'0,"3"0"0"0,-3 0 0 0,0 0 0 0,0 0 0 0,3 0 0 0,-2 0 0 0,-1-2 10 16,1 2 19-16,2-2 0 0,0 2 0 0,0 0-32 15,0-2 29-15,0 0 6 0,0-1-37 0,0-1-1 16,0 0 29-16,2 2 25 0,1 0 0 0,-3 1-19 16,2 1-6-16,-2 0 49 0,0 0-24 0,0 0 1 15,0 0-19-15,0 0 57 0,0 0-28 16,0 5-1-16,0 3-25 0,0-3-12 16,0 4 12-16,0-1 8 0,0-1-34 0,0 3 1 15,3-3 25-15,-3 3-36 0,3-3 0 0,-3 1 44 16,1 1-8-16,-1-4-30 0,2 5-6 0,-2-5 30 15,3 3-14-15,-3 0 14 0,0 0-9 0,0-3 3 16,0 3-6-16,0-3 8 0,2 1-4 0,-2 1 6 16,0 1-5-16,0-1 1 0,3 2 2 0,-3-2-28 15,2 2 26-15,-2 0 5 0,1 0-5 0,1 2-13 16,-1 3 11-16,-1-3 1 0,2 2-4 16,0-1-2-16,1 1 3 0,-2 0 1 15,4 0-3-15,-2 0-11 0,2-2 11 0,0 4 6 16,0-4-40-16,1 5 34 0,-4-3-1 0,5 2-15 15,-2 0-7-15,-3-1 24 0,4 4-6 0,-3-1 12 16,1 0-11-16,0 0 0 0,-2-3-2 0,2 2 37 16,0 1-35-16,-3-3 0 0,4 0 1 0,-3-1 35 15,-1 0-32-15,2-2 2 0,1 2 4 16,1-1-6-16,-1 1 4 0,-1 0-22 16,0 0 20-16,1 1 5 0,0 0-5 0,1 1-26 15,0 0 24-15,-3 2 0 0,5 0 2 0,-2 0-16 16,0 2 12-16,-2-1 1 0,2 2-4 0,1-3 1 15,0 1 3-15,-2-1-3 0,2-2 9 0,-1-2-7 16,0 0-2-16,0-1 15 0,0-5-9 0,2 4-3 16,-2-3-1-16,0 1-19 0,0 1 19 15,1-2 0-15,-2 0 4 0,1 2-25 0,2 1 20 16,-3-2 0-16,3 3 0 0,-1 0-18 16,-1-2 19-16,0 3-4 0,3 0 1 0,-2 1-5 15,2-1 5-15,-2 0-5 0,1 0 10 0,-3 2-7 16,4 0 1-16,0-2-18 0,-3 2 18 0,3 0-1 15,0-1 3-15,1 0-36 0,-2 2 32 0,1-4 0 16,1 2 0-16,-1 1-28 0,0-4 28 16,0 2-5-16,-1-2 3 0,5 1 2 15,-6-1-3-15,1-1-3 0,4-1 24 0,-3 2-22 0,0 0 0 16,1-1 29-16,-1-1-27 0,2 2 2 16,-2 1-1-16,2-1 1 0,-3 2 0 0,3-1 2 15,-1 0-2-15,1 2-19 0,1 1 20 0,-1-2 0 16,-1 0 0-16,-1 0-35 0,0 1 32 0,4-1-14 15,-2-2 15-15,-2 0-6 0,4 0 4 0,-2-1-13 16,-2-1 11-16,2 1-3 0,-1-3 3 0,2 0 0 16,-1 1-1-16,-1-1-1 0,2-1 1 0,-2 2-2 15,3-2 2-15,-2 1 0 0,-1 0-4 16,-1 1 4-16,1-1 0 0,0 3 4 16,0-3-4-16,-1 5 0 0,0-5 0 0,0 3 11 15,1-3-11-15,1 1 0 0,-4-3 1 0,7 2 25 16,-5-1-25-16,3 0 2 0,0-1-1 0,-3 1 10 15,2 0-8-15,1 0 1 0,-2-2-20 0,2 3 19 16,-2-2-1-16,0 3-17 0,2-1 17 0,-1 1-1 16,-3-1 1-16,3 1-5 0,-2-1 4 0,0-1-3 15,3 2 2-15,-3-1 22 0,0-3 0 0,1 2-22 16,2-3 1-16,-2 1 20 16,1 0-19-16,1-3 3 0,1 3-2 0,-3-2-16 15,2 2 16-15,-1 0-25 0,4 2 25 0,-6-3 0 16,3 3 0-16,-1 0-21 0,1-1 20 0,-1 1-3 15,2 1-6-15,-4-1-11 0,3 0 17 0,0-1-5 16,0 0 4-16,-2 0-3 0,3 0 0 0,-4-1 2 16,3 0-13-16,0-2 12 0,-1 1 0 0,-1-1-19 15,1 2 18-15,-1 0 1 0,-2-2-1 0,3 1-10 16,-3 1 9-16,1 0 0 16,-1-1-1-16,2 1 8 0,-1 0-8 0,-2 2 1 15,1-3-3-15,2 1 23 0,-1 0-20 0,-2-3 0 16,4 3 38-16,-1-1-36 0,1-1 2 0,0-2 18 15,2 1-17-15,-1 2-1 0,0-3 3 0,2 1-3 16,-2-1 4-16,-1 2-2 0,4 0 3 0,-6 0-25 16,6 1 22-16,-4-1 0 0,1 0 0 0,-2 2-35 15,1 0 32-15,-2-1 1 0,3 0-5 0,-3 0 1 16,3-1-1-16,0-1 12 0,-1 1-10 0,1 1 1 16,1-3-2-16,-1 0 2 0,2 0 0 0,0 0-1 15,0 0 2-15,1 0-11 0,0 0 11 16,0-3 0-16,-1 1 1 0,0 1-29 0,3-1 26 0,-3 2 0 15,1 0-9-15,-1 0 8 0,1 0-2 16,-3 0 19-16,4 0-18 0,-2 0 0 16,2 0 0-16,-1 0 21 0,0 0-20 0,-1-2 0 15,2-2 2-15,2 1-5 0,-4-3 6 0,4 0-2 16,-6 1 2-16,5 1 3 0,-2-1-2 0,2 0-1 16,-3 1-9-16,2 1 8 0,-2-1-1 0,0 0 4 15,0 1-3-15,0-1 0 0,1 0-1 0,-1 0-4 16,0 0 4-16,0-1 1 0,2 0 0 15,-1-1-15-15,0 0 14 0,1 1 1 16,-2-3-2-16,4 1-5 0,-4-1 5 0,4-2-10 16,-1 0 9-16,-1 0 1 0,2-1-2 0,-3-1 0 15,3 1 0-15,1-2 1 0,-2 0-1 0,-1 0 9 16,0 2-10-16,1-3 2 0,-3 3 1 0,1-2 17 16,2 2-17-16,-2-3 0 0,2 3-1 0,-1-1 11 15,-1 0-8-15,3 1-1 0,-4-2 31 0,4 1-30 16,-4 1 3-16,4-1 6 15,-4 1-6-15,1 0-1 0,1 0 2 0,-2-5 18 16,0 4-18-16,0-2 1 0,0 0-1 0,-2-1 23 16,3-1 2-16,-3 0-23 0,2 1 3 0,0-2-10 15,0 0 8-15,4 0 0 0,-6 0-10 0,3 1 11 16,1-2 2-16,-2 1-33 0,0 0 30 0,0 1-1 16,1 0 1-16,-4 1-30 0,4 0-2 0,-1 0 24 15,-2 2 3-15,3 0-15 0,-4-2 13 0,4 2-4 16,-1-2 3-16,-2 1 17 0,2-3-17 0,-2 3-1 15,3-2 31-15,-3 0-29 16,2-1-1-16,-1 0 21 0,0 3-19 0,-1-2 4 16,0 1-2-16,-1 2 2 0,0-2-1 0,2 0 2 15,-4 1-2-15,0 1-21 0,4-2 20 0,-5 2 1 16,1-1 0-16,1 0-35 0,1 0 33 0,-4-1-3 16,5 3-6-16,-2-3 4 0,3 1 3 15,-4 0 7-15,4 0-8 0,-3 0-1 0,3-2 1 16,-2 1 18-16,1 3-17 0,-1-3-1 15,0 5 1-15,0-2 20 0,-4 1-20 0,2 2 4 16,-1-3-3-16,1 1 18 0,-1 2-17 0,-1-4 3 16,2 2-2-16,-1-5 16 0,0 2-15 0,1-1 2 15,1-3-7-15,-3 3 7 0,1 1-2 0,-1-1-8 16,2-1 8-16,0 3 0 0,-3 0 1 0,3 0-12 16,-3 1 10-16,4-2 1 0,-5 0 0 0,3 2-1 15,-1-2 0-15,2-1-1 0,-1 2 5 0,-1-2-5 16,2 2 1-16,-1-2-4 15,1 2 4-15,-1 0 0 0,-2-1 0 0,1 3-31 16,2-2 1-16,-2 2 26 0,-3 0 2 0,1 1-5 16,-1-1 3-16,2 0-3 0,-2-3 3 0,3 2 42 15,-1-1-1-15,-3-1-40 0,4-1 15 0,-1 0-12 16,1 2-1-16,0-2-14 0,0 0 16 16,-1 2 2-16,-1 3-2 0,-1 2-23 0,2 0 24 0,-2 0 2 15,1 0-2-15,-2 3-31 0,0 1 29 0,2-2-5 16,-3 1 4-16,2 1-6 0,0-2 4 0,-1-1-7 15,1 1 21-15,-1-1-16 16,2-3 1-16,0 2-8 0,0-1 9 0,-1 0 0 16,0 2 0-16,-1-4-25 0,-1 4 25 0,1 0 1 15,0-1-1-15,-2 1-42 0,0-1 40 0,3 1-5 16,-3 0-1-16,0-1 20 0,0 1-19 0,0-1 2 16,0 2 25-16,0 1-26 0,0 1 1 0,0 0 59 15,0 0-25-15,0 3-1 0,0-2-29 0,0 2 44 16,0-1-14-16,0 2-1 0,0 0-8 0,0 0 30 15,0 0-9-15,0 0-4 16,0 0-6-16,0 0-21 0,0 0 16 0,0 0-6 16,0 0-33-16,0 0-4 0,0 0 37 0,0 0-75 15,0 0 31-15,0 0 1 0,0 0 27 0,0 0-51 16,0 0 18-16,0 0 1 0,0 0 11 0,0 3-319 16,0 13 137-16</inkml:trace>
  <inkml:trace contextRef="#ctx0" brushRef="#br0" timeOffset="12137.04">2308 6972 82 0,'-3'-1'0'0,"-1"-2"0"0,3-2 0 0,-3 2 0 0,3-1 0 0,-3 0 0 0,2 0 0 0,-3 1 0 0,3-3 8 0,-1 1 1 0,0 0-1 0,0 0 31 16,0 1 0-16,1-2-24 0,-1 3 21 16,0-2 0-16,0 0-22 0,3 1 1 0,-3 3 57 15,3-1-21-15,0 0-6 0,-2 2 40 0,2 0-25 16,0 0 0-16,0 0-15 0,0 0-5 16,0 0-6-16,0 0 23 0,2 0-23 0,1 0-1 15,4 0-1-15,-2 4 27 0,2-3-26 0,-1 1-1 0,1 2-3 16,0-4 14-16,3 4-10 15,-4-4 8-15,4 2-9 0,-1 0 1 0,-1 0 1 0,2-1-1 16,1-1 0-16,-5 2 7 0,2 0-48 16,-1 0 41-16,2 0 0 15,-1 3-27-15,-2-3-2 0,2 1 34 0,0 0-43 0,-3 3 0 16,3-2 28-16,0-1-13 0,1 1 11 0,-2 0 8 0,1 0-13 0,0 1 3 16,1-3-1-16,1 2 2 0,-2 0-19 31,1-1 22-31,2-1-5 0,-3 2 0 0,2-2-24 0,-1 0 23 0,2 1 0 15,-3-1-30-15,5 2 29 0,-5-2 0 0,2 2 0 0,2 0 10 16,-1-1-12-16,2 1 5 0,-2 0-3 16,-1-1-1-16,2 3-2 0,-1-2-8 15,1 0 8-15,-3-1 4 0,4 3-3 0,-2 1-20 16,0-5 19-16,0 4 0 0,0-1 0 0,-1-1-20 0,1 2 19 16,1 0 0-16,-2-1 0 0,-2 1-1 0,3 2-1 0,-3-3-9 15,2 1 9-15,-2-1-4 0,4 4 15 16,-4-6-11-16,-1 3-2 15,5-3-3-15,-2 1 4 0,-2-1 0 0,4 0 3 16,-1-2-3-16,1 1 0 0,0 0 4 0,-1 0 7 16,3-2-9-16,-1 3-1 0,-1-2-5 15,0-1 8-15,1 2-3 0,1 0 0 0,0-1-14 0,0 1 14 16,1 0-1-16,-2 0-32 0,2 2 31 16,-2-2 1-16,3-1-2 0,-3 3-35 0,1-1 33 0,1-2 2 0,0 2-10 15,3 0 7 1,-4-2-2-16,2 2 21 15,0-1-17-15,0-1-1 0,1-1-3 0,-2 2 16 0,-1 0-15 0,3-2 1 16,-1 0 0-16,-1 0 1 0,-1 2 11 0,3-2 0 16,-1 0-8-16,-1 0-2 0,2 0-1 0,-1 0 3 15,1 0 2-15,0 0-3 0,-1 0-3 16,2 0 4-16,0 0-1 0,2 0-12 0,-1 2 11 16,-2 0 1-16,1-1-2 0,0 3-12 0,2 2 12 0,-4-2 2 15,1 1-17-15,1 3 14 16,-2-3-3-16,1 1 3 0,-3 0-1 15,4 0 2-15,-2-1-3 0,3-2 8 0,-3 3-7 0,0-2 0 16,0-1 3-16,1-2-2 0,-1 1 0 0,1 0 5 16,-2 0-5-16,2-2 0 0,0 1 0 0,-1-1-6 15,2 2 6-15,-2 0 1 0,3-1-19 16,-3 2 18-16,1-1-1 0,-1 0 2 0,3-1 2 16,-2 1-4-16,1-2-1 0,3 0 18 15,0 0-16-15,-1 0 0 0,2 0-2 0,-2 0 2 16,0 0-6-16,4 0 5 0,-4 0 1 0,3 0 0 15,-3-2 1-15,1 1-4 0,0-1 4 0,-3 0-1 0,3-1-11 16,-3 2 12-16,1-1-1 0,0 2-13 16,0 0 11-16,0-2 1 0,0 2-2 0,0-1-9 15,0-1 8-15,0 0 2 16,1 2 8-16,-2-2-9 0,-1 2 0 0,4-1-2 0,-3-2 3 16,1 2-1-16,0-2 0 0,2 2 2 15,-1-1-2-15,-1-1 1 0,0 2 1 0,-2-1-1 16,1 0 0-16,2 0-1 0,-3 1-1 15,0-2 2-15,-1 2 0 0,1-1 1 0,0-2-1 0,0 0-1 0,0 2 1 16,-1-1 1-16,4-1-2 0,-3 0 1 16,0 0 0-16,-1 2-4 0,3-1 4 0,-2-1-1 15,1 0 1-15,-2 0-8 0,0 1 7 16,2-1 1-16,-1 0 0 0,0 1 1 0,-1-2-2 16,0 1 0-16,0 1 0 0,1-3 6 0,2 1-6 0,-1-1 0 15,1-1 12-15,3 1-11 0,-4-1 0 16,3-1 0-16,-3 1 1 0,1 0 0 15,0-2-1-15,-3 2-9 0,4 0 9 0,-2-1 1 16,-1 1-11-16,1 1 10 0,-2-2 0 0,1 3 5 16,1-3-5-16,-2 2-1 0,0-1 1 15,2 1 11-15,-1-1-11 0,0-2-1 16,-1 1 11-16,3-1-10 0,-2-2 1 0,1 1 2 0,2-1-2 16,2-3 0-16,-5 5 1 0,6-4 0 15,-5 3-14-15,1-3 13 0,2 4 1 0,-5-2-6 16,3 1 4-16,-2 3 1 0,-1-2 0 0,-2 1-1 0,0 2 26 15,-4 1 0-15,2-1-25 0,1 0 38 0,-4 1 1 16,3-1-34-16,-4 1-1 0,0-1 24 16,0 0-22-16,0 2 5 0,0 0-1 0,-3-1-12 15,0 2 11-15,2 0 6 0,-2 0-4 0,1 2-31 16,-1-4 3-16,0 4 26 0,-3-4 0 0,4 3-34 16,-3 0 0-16,-2 0 24 0,1 2-54 15,0 0 24-15,-2 0 0 0,0 0 4 16,0 0 0-16,0-1 13 0,0 1-142 0,0 0 67 15,0 0 36-15,-8 0-554 0,-5 0 286 0,-3 0 134 16,-9 5 80-16</inkml:trace>
  <inkml:trace contextRef="#ctx0" brushRef="#br0" timeOffset="14101.18">2289 6872 289 0,'-5'0'0'0,"2"0"0"0,1 0 0 0,1 0 0 0,1-2 0 0,-2 0 0 0,-1-4 0 0,3-2 33 0,0 3-1 0,0-3 24 15,0 2-24-15,0-1 9 0,0 0-8 0,0 1 30 16,0 1 1-16,0-2-32 0,0 0 1 0,0 1 31 16,3-1-9-16,-1 1-22 0,1-1 4 0,2-1-4 15,0 2-1-15,4-4-10 16,-1 0 11-16,0 1 0 0,3-3 0 0,-3 1-25 15,3 0 24-15,0-3 9 0,0 3-8 0,-3 1-36 16,-1-1 35-16,5 2-10 0,-6-2 8 0,1 4-24 16,4-3-12-16,-5 3 31 0,2 1-29 0,4-1-3 15,-5 3 29-15,3-2-31 0,1 3-8 0,0-3 35 16,0 2-5-16,2 0-35 0,-2-2 33 0,2 1 6 16,4 2-12-16,-6-3-23 15,5 1-8-15,-3-1 35 0,1 0-11 0,-6 1 12 16,8-1-9-16,-5 2 4 0,2-1 38 0,-2-1-38 15,0 2 1-15,0-1 25 0,1 2 0 0,0-1-23 16,1 1 2-16,-1-3-6 0,1 3 8 0,1-3 1 16,-1 2 2-16,0-2-5 0,3-1 5 0,-2 1-3 15,2-2 2-15,-3 1-33 0,5 0 28 16,0-1 1-16,-2 2-23 0,1 1 22 0,1 0-1 0,-1-1-14 16,2 3 12-16,-3-2 1 15,-1 1-4-15,-1 2 13 0,2 1-9 0,-4-2 0 0,3 3-1 16,-1 0 5-16,-1 0-5 0,1-2 1 15,-3 2 2-15,3 0 11 0,-1-1-13 0,0-1 0 16,1 0 24-16,0 1-23 0,2-4 4 0,-2 4 2 16,2-5-3-16,-1 2-2 0,2-2 2 0,-1 3-11 15,3-2 13-15,-3 1-4 0,-2-2 2 0,4 4-29 16,-4-3 27-16,4 4 0 0,-4 0 2 0,-1-1-18 16,2-1 11-16,-2 2 4 0,3-1-6 0,-2 0 5 15,0 0-2-15,1 0 7 0,2 0-7 0,-3 1 1 16,4-2-2-16,-2 2 4 15,3-3-1-15,-3 2-1 0,1 1 1 0,-1-3-6 16,1 2 5-16,2 0 0 0,-3-2 4 0,2 2-2 16,0 1-1-16,-1-2-1 0,0 1-6 0,2 0 6 15,-2-1 1-15,0 1-6 0,0 0 4 0,-1 0 1 16,0 1-1-16,0-2 16 0,1 2-14 0,-2-1-1 16,2 2 0-16,-4-3 1 15,4 2-1-15,-2 1 0 0,2 0 3 0,-4-1-5 16,4 1 3-16,-4-3-1 0,4 3 3 0,-4 0-3 15,3 0 3-15,-2 0-2 0,0 0 0 0,1 0 0 16,0 0 0-16,-2 0-5 0,3 0 5 0,-2 0-1 16,1 0 1-16,2 0 2 0,-1 0-3 0,-2 0 1 15,1 0 0-15,2-2 3 0,-1 2-4 0,-2-1 1 16,2 1 2-16,-3-3-3 16,1 3 3-16,-1 0-4 0,0 0 2 0,-1 0-1 0,-1 0 1 0,2 0-18 15,0 0 19-15,-2 0-2 16,3 0 0-16,-3 0-2 0,2 3 2 0,0 0 0 15,0 0 0-15,4-3-12 0,-4 1 11 0,4-1-1 16,-1 0 0-16,0 0-5 0,0 0 6 0,1 0 9 16,-1 0 1-16,0 0-11 0,-2 0 1 0,-1 0 13 15,3 1-13-15,-2-1 1 0,-3 3-1 0,3-1 12 16,-3-1-11-16,2 2 2 0,0-2-1 0,3 1-3 16,-2 0 3-16,1-2 1 0,0 2 3 0,-2-2-2 15,6 3-2-15,-6-3-24 16,5 0 23-16,-1 0 0 0,0 0 0 0,-1 0-21 15,0 1 20-15,-2-1-1 0,2 1 1 0,-3 1-20 16,2 2 18-16,-3-2-1 0,2 2 1 0,2-2 35 16,-4 2-35-16,1-2-1 0,3 1 25 0,-2-1-21 15,-1 0-2-15,3-2 12 0,-2 1-11 0,4-1 3 16,-4 0-2-16,2 0 13 0,-2 0-12 0,3 0 4 16,-2 3-3-16,-2-3-27 0,3 3 27 15,-2-1 2-15,-3 2-2 0,3-1-26 16,-1 3 24-16,0 0-3 0,1 0 2 0,-1 0 0 15,2-1 0-15,-3 1 24 0,5-2-24 0,-4 2-2 16,3-2 2-16,-2 1 24 0,5 0 0 0,-6-2-20 16,4 1-3-16,-2 0 18 0,-1 0-15 0,2 0 6 15,-2 2-5-15,2-3-14 0,-4 1 14 0,1 0 2 16,0 1-1-16,-1 1-19 0,0-1 18 0,0 1-2 16,-1 0-15-16,-2 1 12 0,-1-1 3 0,4 0-12 15,-4 1 11-15,3-1-3 16,-1 1 2-16,1-1 8 0,-1-1-8 0,0 1 0 15,2 1 0-15,2-1-21 0,-3 0 20 0,0 0 0 16,2-3 8-16,-2 2-7 0,1 1-1 0,-1-1-9 16,1 0 9-16,-1 1 1 0,-3-1-1 0,0 1-4 15,0 0 3-15,3-3-1 0,-5 4 2 0,1-1-10 16,2-1 9-16,-4 0 0 0,3 0 1 0,0-1-1 16,-2 2 0-16,2-2-1 15,0-1-2-15,0 1 2 0,0 2 0 0,3-3 2 16,-3 3-2-16,1 0 1 0,-1-3 0 0,3 5 8 15,-4-4-9-15,1 4 1 0,2-3 0 0,-3 0 33 16,-2 1-31-16,3 2-1 0,-2-2 2 0,0-1-4 16,-1 1 4-16,2-3 0 0,-5 1-18 0,5 1 17 15,-2-1 1-15,1-2-27 16,-3 4 24-16,4-4 1 0,-2 2 0 0,2-2-12 0,0 1 8 0,-3-1 3 16,2 0-7-16,0-2 11 15,0 2-8-15,-3-2 2 0,2 0-2 0,-4 0 0 16,0 0 1-16,2 1 1 0,-2-1-17 0,1 0 16 15,0 2 0-15,1 1 0 0,-3-1-6 0,2-1 6 16,1 3-1-16,-2-1 20 0,1 0-19 0,0-1 0 16,0-1-2-16,0 1 1 0,0 0 1 0,-2 0 0 15,2-2 0-15,-2 0-9 0,0 0 9 0,0 0 0 16,0 0-31-16,0 0 0 0,0 0 28 16,0 0-117-16,0 0 53 0,0 0 29 15,-2 0-12-15,-9 0-553 0,-5 0 285 0,-8 0 141 16</inkml:trace>
  <inkml:trace contextRef="#ctx0" brushRef="#br0" timeOffset="19056.57">2019 11666 1059 0,'-13'-15'0'0,"4"7"0"0,5 3 0 0,1 1 0 0,0-4 0 0,3-1 0 0,0 2 0 0,0-4 0 0,0-2 299 0,10 3-133 0,12-5-67 16,-1-2 117-16,7 7-91 0,2 0-38 0,0 5-32 15,2 3 42-15,0 2-32 0,-3 0 0 16,-4 6-28-16,-5 7 4 0,0 10-9 16,-5 1 1-16,-5 7 11 0,-5-1-11 0,-2 8 0 15,-3-2 8-15,0 10 47 0,-8-5-28 0,-7-2 0 0,-2 1-27 16,-3-5 18-16,-1-7-10 0,-3-3-8 15,-1-5-230-15,-2-4 111 0,7-12 58 0,0 1-196 16,0-5 108-16,7 0 61 0,6-13 6 0,6-9-402 16,1-1 209-16,1-4 105 0,19-1 43 15,3 0-264-15,6 1 162 0,4 0 82 0,-4 8 41 16</inkml:trace>
  <inkml:trace contextRef="#ctx0" brushRef="#br0" timeOffset="19215.72">2438 11643 351 0,'16'-18'0'0,"-3"0"0"0,-5 0 0 0,-5 1 0 0,0-2 0 0,-3 2 0 0,-3 4 417 0,-8 0-192 0,-2 6-97 0,-5 0 281 0,2 5-188 16,-1 2-86-16,-5 5 214 0,3 15-158 0,1 8-79 16,2 8-40-16,9-2 239 0,0 10-143 0,7-9-67 15,0 2-35-15,7-5 53 16,20 2-44-16,-2-15-13 0,15 2-7 0,1-8-142 16,3-6 61-16,7-7 29 0,4 0-630 0,3 0 339 15,8-5 156-15</inkml:trace>
  <inkml:trace contextRef="#ctx0" brushRef="#br0" timeOffset="19833.53">7718 9110 1876 0,'0'0'0'0,"0"0"0"0,4 2 0 0,9 4 0 0,-1-3 0 0,0 5 0 0,1 0 0 0,1 2 0 0,3 1 386 0,0 2-169 0,5 3-96 0,-3-1-44 15,2 2-43-15,0 0-2 0,-5-4 1 16,3 2-368-16,-3-1 179 0,0-4 95 0,-3-1 47 16,-1 1-256-16,-2-3 151 0,-1-3 84 0</inkml:trace>
  <inkml:trace contextRef="#ctx0" brushRef="#br0" timeOffset="19999.32">8218 8954 1177 0,'0'0'0'0,"0"0"0"0,-1 0 0 0,-4 0 0 0,2 0 0 0,-2 0 0 0,-2 4 781 16,0 13-373-16,-7 13-188 0,-2 7 274 0,-7 20-234 15,-3 4-114-15,-5 22-198 0,1 3 42 0,-2 10 30 16,-1 13-9-16,-5 19-263 0,4-6 143 0,4 4 71 15,4-4 35-15</inkml:trace>
  <inkml:trace contextRef="#ctx0" brushRef="#br0" timeOffset="20971.16">3516 4554 1800 0,'-6'-9'0'0,"4"7"0"0,2 2 0 0,0-2 0 0,0 0 0 0,0-2 0 0,0 1 0 0,2-4 141 0,2 1-47 0,10-1 73 15,4 0-67-15,6-1-33 0,0 2-1 0,2-1-33 0,-4 7 125 16,8-3-67-16,-8 3-29 0,3 0 1 0,-5 0-31 15,3 0 1-15,-2 5-52 0,-2 2 22 0,-2 2 0 16,-4-4 30-16,-2 0-72 0,-1 1 36 16,-2 0 8-16,-5-3 28 0,1 5-37 0,-4 2-10 0,0 5 70 15,-6 5-51-15,-11 9 12 0,-7 8-20 0,-1 4 14 16,-1 3 45-16,-1 5-22 0,-2-2 9 16,1-3-29-16,1-3 65 0,8-8-29 0,1-2 15 15,2-4 85-15,7-9-51 0,2-1-36 0,2-6 63 16,5 1-46-16,0-5-24 0,4 1 133 15,4-5-189-15,8 2 0 0,3-5 0 16,5 0 0-16,1 0 0 0,1 0 0 0,-6-2 0 0,9-5 0 16,-4-1 0-16,-4 0 0 15,-1 1 0-15,1-1-173 0,-3 2 110 0,-1 0 40 16,-7 3-3-16,0 0-498 0,0-2 229 0,-4 4-137 16,-2-1 192-16,-1 0 107 0,-1 2 51 0,-1-2-539 15,-1 2 294-15,0-1 147 0</inkml:trace>
  <inkml:trace contextRef="#ctx0" brushRef="#br0" timeOffset="21124.76">3620 4786 1266 0,'-23'0'0'0,"9"0"0"0,2 0 0 0,3-1 0 0,1-3 0 0,4-2 0 0,2-1 719 0,2-1-334 16,6 3-181-16,18-1 349 0,4-1-261 15,11 1-129-15,0 2-65 0,-2 3-129 0,12-1 29 16,-3 0-1-16,-1 2 35 0,-1 0-325 0,-1 2 163 0,-5 3 89 15,11 7 33-15</inkml:trace>
  <inkml:trace contextRef="#ctx0" brushRef="#br0" timeOffset="57263.89">8894 7040 664 0,'-4'-4'0'0,"1"1"0"0,0 1 0 0,1 0 0 0,0-2 0 0,2 0 0 0,-1 1 0 0,1-3 110 15,0 3-39-15,0-2 1 0,0 2 94 0,0 1-66 16,0 0-26-16,0 1 54 0,0-2-47 0,0 1-25 15,0 2 1-15,0 0 43 0,0 0-25 0,0 0-9 16,0 0-33-16,0 0 39 0,0 0 0 0,0 0-39 16,0 0 8-16,0 0-31 0,0 5 23 0,1 3 0 15,3 2 2-15,2 1-2 16,-4-1 8-16,2 6-39 0,0-6-1 0,-3 1 32 16,1-1 0-16,0 1-19 0,-2 2-8 0,0-2 12 15,0 3 10-15,0-2 27 0,0 2-1 0,0-3-24 16,0 4-4-16,-4 2 45 0,1 0-20 0,-3 0 6 15,4 0 0-15,-6 0-14 0,5-2-10 0,0 1 26 16,-2-2 0-16,3-1-26 0,1-4 0 0,-1 1-30 16,-2-1 30-16,4-2 0 0,-2-3 0 0,2-1-29 15,-1 1 0-15,1-1 37 0,0-3-8 0,0 0-25 16,0 0 0-16,0 0 5 16,0 0 15-16,0 0-18 0,0 0 16 0,0 0-38 15,0 0 35-15,0 0-7 0,0 0 5 0,0 0-24 16,0 0-6-16,0 0 26 0,0 0 1 0,1 0-5 15,7 0 3-15,0 0-1 0,0-3 0 0,4 2-32 16,1-3 0-16,0 2 26 0,3-2-26 0,0 0 27 16,3-1 1-16,5 1-36 0,1 1-1 15,-1-1 32-15,1-1 1 0,-1 2-79 0,6 3 37 16,-9-4 14-16,3 3 1 0,-2-1-69 16,-1 2 41-16,-4 0 2 0,-1 0 3 0,-5 0 1 15,0 3 0-15,-4 3 10 0,-1-2 61 0,-3 0-33 16,2-2 6-16,-3 0 31 0,-2-1-26 0,0-1 3 15,0 0-29-15,0 0 196 0,0 0-89 0,0 0-32 16,-4 0-27-16,-6 0 85 0,-1 0-48 0,-1-1 2 16,-3-3-6-16,1-4-160 0,-2-1 61 0,-3 0 38 15,-1-9-203-15,1 2 106 0,1-7 51 16,-3-5-88-16,4-4 65 0,-2-7 9 16,6-1 24-16,5 5-170 0,1-3 91 0,5 2 40 15,0 2 0-15,2 4 70 0,0 2 0 0,2 4-37 16,11-2 141-16,1 3-67 0,5 0-33 0,-1 3 1 15,0 4 134-15,7-4-74 0,-2 5-20 16,-1 0 33-16,0 4-40 0,-3 4 9 0,4-2 21 16,-1 4 6-16,-3 3-5 0,2 0-1 15,-1 0-5-15,-1 2-63 0,1 0 12 0,-2 0 23 16,-3 8-3-16,0 1-54 0,0 5 20 0,-4-2-1 16,0 6 45-16,-1 0-18 0,-4 1-8 0,-1 1 46 15,1 3-39-15,-5 1 0 0,1-1 4 0,0 7-9 16,-2-1 7-16,0 2-1 0,-2 1 6 0,-7 2-37 15,-2 2 8-15,-4 5 23 0,2-9 5 0,-2 1-38 16,0 2-1-16,-1-7 31 0,4-6 13 0,-4 1-15 16,3-6-9-16,2-2 99 15,0-6-43-15,1-1-23 0,3-3 8 0,2-1 43 16,0-2 112-16,3 0-202 0,0-2 0 0,2 0 0 16,0 0 0-16,0 0 0 0,0 0 0 0,0 0 0 15,0 0 0-15,9 1 0 0,3 2 0 0,3-2 0 16,2 1 0-16,3 0 0 0,0 0 0 0,2-1 0 15,1 2 0-15,0 1 0 0,2-2 0 0,0-1 0 16,0 2 0-16,1-3 0 0,-3 1 0 0,2-1 0 16,-4 0 0-16,-1 0 0 0,-2 0-193 15,-2 0 98-15,-6 0 32 0,-1 0 26 0,-1-1-13 16,-2-5 114-16,-1-6-44 0,-3-3-1 16,0-4-53-16,0-3 134 0,-2-4-55 0,0-2-28 15,0-1 7-15,-6-2-56 0,-1-1 15 0,0-2 12 16,-3 2 44-16,2 2-409 0,-1 1 179 0,4 9 87 15,-2 0-629-15,6 2 355 0,-1 8 172 0</inkml:trace>
  <inkml:trace contextRef="#ctx0" brushRef="#br0" timeOffset="57490.32">10006 6546 1494 0,'-11'-17'0'0,"6"11"0"0,4 5 0 0,1 0 0 0,0 1 0 0,0 0 0 0,0 0 0 0,0 0 414 0,3 0-190 0,8 0-96 16,-1 0-47-16,4 2 10 16,-1 9-34-16,-1 1 1 0,2 2-25 0,-1-2-121 15,-1 4 61-15,-3 0 37 0,-2 0-423 0,0-3 222 16,2 0 111-16,-4-3-618 0,2-5 334 0</inkml:trace>
  <inkml:trace contextRef="#ctx0" brushRef="#br0" timeOffset="57774.61">10276 6424 1023 0,'2'-2'0'0,"4"1"0"0,-1 1 0 0,-1 0 0 0,-2 0 0 0,0 1 0 0,-1 11 0 0,-1 1 255 0,0 2-116 0,-1 6-52 16,-10-1-97-16,-5 5 21 0,-2-1 0 0,-5 4 30 15,-5 2-100-15,0-2 46 0,4-3 23 0,-6-2-188 32,0-3 99-32,2-3 56 0,-1-2 19 0,8-5-12 0,-1-2-1 0,3-5-13 0,4-1 0 15,4-1 342-15,0-1-155 0,5 0-81 16,2 0-37-16,4 0 444 0,0 0-226 0,0 0-103 16,7-3 42-16,14-3-81 0,4-1-42 0,3 1 108 15,4 0-66-15,2 3-45 0,-1-1 0 0,3 0 2 16,1 2 1-16,0 1-40 0,-4 1 8 0,-2 0-288 15,-3 0 140-15,-8 0 70 0,1 0-575 0,-5 5 279 16,-4 1 169-16,1 3-322 0,-8-1 227 0</inkml:trace>
  <inkml:trace contextRef="#ctx0" brushRef="#br0" timeOffset="57965.1">10034 6984 1500 0,'-9'-1'0'0,"4"-2"0"0,5 3 0 0,-1 0 0 0,1 0 0 16,0 0 0-16,10 0 0 0,10 0 611 0,2 0-289 0,7 0-145 0,-1-2-72 0,2 2 177 0,2 0-116 0,-2 0-355 15,-7 0 111-15,-1 0 56 0,-1 0 27 0,-4 0-247 16,-4 5 146-16,-2-2 60 16,-5-1 34-16,-2 1-657 0,-2-1 337 0,-2 2 60 15,0-2 68-15</inkml:trace>
  <inkml:trace contextRef="#ctx0" brushRef="#br0" timeOffset="58152.12">10173 6832 1485 0,'-6'-6'0'0,"3"4"0"0,3 2 0 0,0 0 0 0,0 0 0 0,0 0 0 0,0 2 0 0,0 13 0 0,1 8 270 0,1 3-110 0,-2 6 275 16,0 9-201-16,-5 3-100 0,-6 2-51 0,-5 2-12 15,4-8 8-15,-8 14-47 0,4-10 1 0,-1 2-86 16,-1-5 43-16,4-7 30 0,-2-1-9 0,2-4-356 15,3-11 189-15,3-1 95 0,2-9-261 0,2-1-151 16,3-5 172-16,1-2 133 0,0-6-327 0</inkml:trace>
  <inkml:trace contextRef="#ctx0" brushRef="#br0" timeOffset="58300.71">10091 7206 1655 0,'3'-8'0'0,"5"5"0"0,1 1 0 0,-1-1 0 0,1 2 0 0,0 1 0 0,3 0 353 0,3 1-160 16,0 9-80-16,1 1 433 0,5 4-261 0,-4 2-126 15,2 2-63-15,-3 0 27 0,3 1-45 0,-1-3-14 16,0 6-9-16,1-7-261 0,-1-2 119 16,2-3 60-16,1-3 29 15,0-5-546-15,4-3 284 0,0 0-677 0,-3-7 417 0</inkml:trace>
  <inkml:trace contextRef="#ctx0" brushRef="#br0" timeOffset="58475.25">10590 6757 1527 0,'-2'0'0'15,"2"0"0"-15,0 0 0 0,2 0 0 0,9 0 0 0,1 0 0 0,2 0 225 0,6 0-97 0,1 0-47 16,4-1 313-16,3-4-173 0,2-3-98 0,2 3-235 16,0 0 72-16,-2-1 37 0,-2 2 0 0,-3 2-486 15,0 1 256-15,-5 1 134 0,-3 0 65 0</inkml:trace>
  <inkml:trace contextRef="#ctx0" brushRef="#br0" timeOffset="58642.82">10596 6968 1347 0,'-13'0'0'0,"5"0"0"0,6 0 0 0,2 0 0 0,0 0 0 0,0 3 0 0,8 1 137 15,12-2-52-15,5 1 425 0,3 0-239 0,2 0-120 16,2 1-50-16,0 3-86 0,0 0 18 0,-2 3 0 15,-2 0 0-15,-3-1-514 0,-7 0 266 0,1 2 119 16,-6 0 65-16,-5-3-635 0</inkml:trace>
  <inkml:trace contextRef="#ctx0" brushRef="#br0" timeOffset="58851.27">10760 6711 1290 0,'-1'9'0'0,"1"9"0"0,0 6 0 0,0 3 0 0,0 10 0 0,1 9 0 0,4 11 671 16,1 5-319-16,-1 6-159 0,-1 2-81 0,-1 1 337 16,1-11-200-16,-2 13-112 0,0-24-53 15,-1 4-11-15,-1-14-40 0,0 1 0 16,0-13-200-16,-3 6 96 0,-6-14 52 0,-4-6-118 16,-4-6 85-16,-6-5 43 0,3-2 29 0,-10-4-464 15,1-12 229-15,-3-11 15 0,1-1 90 0,1-8-547 16</inkml:trace>
  <inkml:trace contextRef="#ctx0" brushRef="#br0" timeOffset="59602.21">11358 6824 1078 0,'-12'-11'0'0,"5"4"0"0,2 5 0 0,1-2 0 0,0 2 0 0,1 0 0 0,1 1 0 0,0 1 242 0,2 0-105 0,0 0 218 15,0 0-153-15,0 3-88 0,2 9-41 0,9 1 117 16,3 2-78-16,4 1-40 0,-1-2 9 0,5 3-40 16,-1-3-8-16,2 1-1 15,-7-2 1-15,3-4-45 0,-4 3 30 0,-1 0-7 16,-4-5 21-16,-4 1-224 0,-1 0 112 0,0-5 56 16,-3 1-439-16,-2-1 187 0,0-3 128 0,0 3-312 15,0-3 214-15,0 0 106 0,0 0 46 0</inkml:trace>
  <inkml:trace contextRef="#ctx0" brushRef="#br0" timeOffset="59829.25">11617 6693 900 0,'6'-5'0'0,"-2"3"0"0,0 0 0 0,-2 2 0 0,-1 0 0 0,-1 0 0 0,0 0 0 0,0 0 415 16,0 5-184-16,0 10-103 0,0 10 149 0,-1 3-123 15,-9 13-60-15,-7 4 281 0,-2 8-163 0,-6 12-94 16,0 1-43-16,-1 3 123 0,-5-1-82 0,3 2-42 15,4-13-12-15,-8 15-61 0,5-13 32 16,4-9-1-16,0 3 1 0,0-4-165 0,2-4 78 16,5-11 44-16,0-2 21 0,7-10-111 15,2-1 67-15,3-10-366 0,1 1 197 0,1-9 47 16,2 0 65-16,0-3-398 0,0 0 228 0,0 0 106 16,0-11 64-16,2-6-380 0</inkml:trace>
  <inkml:trace contextRef="#ctx0" brushRef="#br0" timeOffset="60256.71">11944 6642 1098 0,'-7'-19'0'0,"-1"8"0"0,2 6 0 0,1 1 0 0,-4 1 0 0,-3 2 0 0,1 1 0 0,-2 1 203 0,-4 20-77 0,-2 10-50 0,-1 3 116 16,1 9-79-16,-1 3-40 0,6 5 0 0,3 0 54 16,3 0-51-16,8-2-21 0,0-5 115 0,1-1-68 15,13-12-35-15,7 1 20 0,1-8-31 0,4-3 0 16,3-8-23-16,-1-5-30 0,0-5-1 0,-3-3 39 15,5 0-8-15,-6-13-103 0,-2-9 52 16,-1-6 25-16,-4-10 0 0,-5 4-167 0,-1-13 65 16,-8 0 55-16,-1-2-123 0,-2-1-2 0,0-5 76 15,-11 1-1-15,-4-1-94 0,-4 9 76 16,-2 5 38-16,0 14 11 0,-2 2-9 0,-6 10 35 16,1 10 1-16,-2 5 95 0,-2 0-47 0,4 12-25 15,2 9-8-15,3 1 123 0,8 1-61 0,6-1-37 16,4 1 4-16,5 4 1 0,0-5 3 15,12 4-380-15,8-1 174 0,7-1 84 0,7 1 44 0</inkml:trace>
  <inkml:trace contextRef="#ctx0" brushRef="#br0" timeOffset="60650.07">12335 6663 2010 0,'-10'0'0'0,"7"-2"0"0,3 0 0 0,0 1 0 0,0-1 0 0,0-2 0 0,1-2 0 0,15-2 0 0,6 3 214 0,1-3-90 0,-1 4-46 0,5 1-16 15,-5 2 9-15,2-2-38 0,-1 3 0 0,-2 0-56 16,-3 0 28-16,0 3 1 0,-4 0 35 0,-4 2-110 16,-1 3 52-16,-5-1 24 0,-2 5-13 0,-2 1 0 15,0 6 21-15,-9 3 127 0,-9 5-76 0,-6 6-23 16,0 1-26-16,-4 1 65 0,1 0-20 0,-6 9-6 15,3-2-5-15,-1-1-57 0,3 0 43 0,2-3-5 16,7-8 9-16,2-2-76 0,5-6 34 0,3-4 0 16,6-6 29-16,-1-2 4 15,4 0-11-15,0-7 47 0,0 1-13 0,5-4-29 16,11 0-16-16,-2 0 139 0,6 0-50 0,4-2-38 16,-2-5 8-16,3-2 3 0,1-1 0 0,-3 0 97 15,5 1-169-15,-8 2 0 0,3-1 0 0,-4 3 0 16,-2-1-249-16,-8 4 174 0,3 0 49 0,-5 2-532 15,-2 0 258-15,-1 0 144 0,-2 0 34 0,0 0-533 16,-2 0 316-16,0 4 153 0,0-3 76 0</inkml:trace>
  <inkml:trace contextRef="#ctx0" brushRef="#br0" timeOffset="60836.57">12240 6785 2209 0,'-3'0'0'0,"3"5"0"16,0 0 0-16,0-4 0 0,0 3 0 0,3-1 0 0,11 0 0 0,7 1 0 0,3-1 373 0,4 1-170 0,2 0-85 0,4-1 179 0,0-1-136 0,-3 3-64 15,2-2-32-15,-5 1-267 16,-2-1 118-16,-3 1 66 0,-2 0 22 0,-1 0-612 16,-1 2 320-16,-2-5 161 0,1 1-344 0,-2-2 139 15</inkml:trace>
  <inkml:trace contextRef="#ctx0" brushRef="#br0" timeOffset="61597.62">12891 6515 1472 0,'0'-9'0'0,"0"6"0"0,7 0 0 0,6-6 0 0,3 2 0 0,2 0 238 0,3 0-103 0,4-1-51 16,1 5 110-16,4-3-72 0,0 3-49 0,-2 2-76 15,0 1 0-15,0 0 36 0,-3 0 8 0,-1 0-288 16,1 0 140-16,-7 4 70 0,-1-3 35 0,-4 1-384 16,-5 1 196-16,-2-2 96 15,-3-1 49-15,-1 0-231 0,-2 0 121 0,0 0 61 16,-5 0 100-16,-7 0-16 0,1 0 1 0,-2-1 70 16,-1-4-47-16,2 4-24 0,-4-2-7 0,2 3 231 15,-2 0-123-15,2 0-29 0,-2 0-42 0,2 4 304 16,-4 6-148-16,4 1-39 0,-4 0-51 0,-2 6 44 15,3 1-48-15,-4-1-25 0,6-1-43 16,-6 7 19-16,3-4-1 0,3-5-25 0,-2 3 0 0,4-2 26 16,0-1 8-16,3-3-35 15,3-4 27-15,-1 3 0 0,5-3 0 0,-1 1 39 16,2 1 1-16,-1 3-42 0,3 2-20 0,0 3 76 16,0 5-26-16,0 3-1 0,0 0 13 0,0 6-8 15,0 3-32-15,0 0-34 0,0 0 0 0,0 1 34 16,0-1 8-16,3-1-68 0,-1-5 29 0,0 0 1 15,0-8 30-15,-1 2-300 0,3-8 128 0,-2-2 73 16,0-4 9-16,0-3-379 0,-2-4 195 16,0-1 104-16,0-1 44 0,0-12-260 15,-2-12 160-15,-4-1-202 0,-3-9 181 0,-1-8 91 16,1 4 37-16,-4-12-52 0,3 6 52 0,5 8 86 16,-1-1 0-16,1 5 0 0,1 11 0 0,0-2 0 15,4 6 0-15,0 6 103 0,0 3-52 0,0 1-42 16,4 1 510-16,13 3-263 0,7-2-71 0,6 1 251 15,11-1-201-15,3 1-101 0,4-1-43 0,5 2 58 16,-2 0-59-16,1 1-28 16,-3-1 0-16,0 0-26 0,-7 3 5 0,-1-4-8 15,-4-1-1-15,-3 4-95 0,-10-1 48 0,1-1 32 16,-8 4-54-16,-6-3 35 0,-2 1 0 0,-5 0 131 16,-2 2-51-16,1 0-16 0,-3 0-55 0,0 0 377 15,0 0-176-15,-3 0-88 0,-5 0-43 0,1 7 121 16,2 1-87-16,1 2 124 0,-2 2-235 0,4 4 0 15,2 2 0-15,0 3 0 0,0 5 0 0,0 2 0 16,0 2 0-16,0 2 0 0,3 2-206 0,2 2 207 16,-1 0-8-16,-2 2-368 15,-1-1 159-15,1 1 107 0,-2-1-12 0,0-1-136 16,0-6 116-16,0-1 54 0,0-6-301 0,-3-1 178 16,-1-4 89-16,-4-3 35 0,0-4-367 0,-1-4 210 15,-2-3 105-15,-6-4-281 0</inkml:trace>
  <inkml:trace contextRef="#ctx0" brushRef="#br0" timeOffset="61776.55">13127 6693 1214 0,'-7'-4'0'0,"3"4"0"0,1 0 0 0,1 2 0 0,2 11 0 0,0 6 0 0,0 6 586 0,0 2-280 0,0 8-137 15,2 0-68-15,-1 3 167 0,1 7-118 0,0-8-50 16,0 8 83-16,0-9-75 0,0 3-38 0,-1 0-320 15,1-6 141-15,0-7 79 16,0 0 27-16,0-5-600 0,-1-10 318 0,2-1 149 0,1-10 83 0,0 0-682 16</inkml:trace>
  <inkml:trace contextRef="#ctx0" brushRef="#br0" timeOffset="61952.08">13265 6640 1605 0,'2'-2'0'0,"1"2"0"0,1 0 0 0,1 0 0 0,-1 4 0 0,1 7 0 16,0 10 0-16,1 1 0 0,-3 7 284 0,1 3-126 0,-1 1 237 0,-1 3-174 0,0 3-97 16,0 5-46-16,-2-2-92 15,0-2 24-15,0 2 0 0,0-7 31 0,0 3-441 16,0-4 217-16,0-4 108 0,0-7 53 0,0-3-706 16,0-7 361-16</inkml:trace>
  <inkml:trace contextRef="#ctx0" brushRef="#br0" timeOffset="62101.68">13175 6918 1332 0,'-14'-11'0'0,"7"3"0"0,-2 3 0 0,3-1 0 0,1 1 0 0,4 3 0 0,1-2 321 0,0 0-149 16,8 1-69-16,6 1 211 0,4-1-140 0,0 3-71 16,3 0-27-16,0 0-212 0,1 8 84 0,-1 2 42 15,-4 1-584-15,-1 2 313 0,-4 4 165 0</inkml:trace>
  <inkml:trace contextRef="#ctx0" brushRef="#br0" timeOffset="62242.31">13212 7076 1153 0,'-11'0'0'0,"3"0"0"0,1 0 0 0,1 0 0 0,4 0 0 0,0 0 307 16,2 0-128-16,0 0-78 0,2 0-33 0,9 0 124 15,5 0-80-15,-2 0-39 0,2 0 7 0,-2 4-367 16,2 2 159-16,-2 7 81 0,-5-4-695 0</inkml:trace>
  <inkml:trace contextRef="#ctx0" brushRef="#br0" timeOffset="62387.92">13099 7253 1811 0,'-16'1'0'0,"5"2"0"0,1-2 0 0,2 1 0 0,3-2 0 0,3 0 0 0,2 0 0 0,0 0 404 0,11 4-190 0,10 0-90 16,1-1-46-16,6 1 15 0,4 0-30 0,2-2 9 15,4 0-40-15,-1-2-504 0,-1 0 253 0,-2 0 125 16</inkml:trace>
  <inkml:trace contextRef="#ctx0" brushRef="#br0" timeOffset="62748.98">13809 6773 1526 0,'2'-25'0'16,"6"6"0"-16,8 7 0 0,2-3 0 0,-2 1 0 0,3 2 0 0,-1 4 0 0,2 3 329 0,-1 3-148 0,-3 2-66 0,3 0-45 0,-1 7 158 16,-2 14-98-16,-7 1-48 15,-3 7-25-15,-4 2-43 0,-2 5-8 0,-2 8 27 16,-15-3-85-16,-6 2 42 0,-3 2 21 0,-4-1-127 16,-2-3 70-16,-4-5 39 0,1-8 1 0,7-11-219 15,-1-4 84-15,8-10 68 0,-4-3-4 0,6 0-104 16,1-11 58-16,6-11 45 15,3-6-166-15,5-8 97 0,2-8 62 0,2 3-45 0,0 8 49 16,0-3 25-16,6 4-1 0,-1 12 222 16,4 0-95-16,1 7-51 0,-1 5-26 0,4 3 497 15,1 5-245-15,2 0-130 0,1 0-19 0,4 15 283 16,-2 2-147-16,2 6-100 0,0-1 374 0,-3 6-241 16,1 1-116-16,-3-1 22 0,2-2 50 0,-4 0-221 15,-2-5 0-15,1-1-443 0,-1 1 254 0,0-6 111 16,-3 1 56-16,2-5-856 0,-2-4 414 15,2-2 235-15</inkml:trace>
  <inkml:trace contextRef="#ctx0" brushRef="#br0" timeOffset="62908.55">14185 6761 1200 0,'4'-10'0'0,"1"5"0"0,4-1 0 0,2-1 0 0,-2-1 0 0,2 0 148 0,4 2-57 0,7 1 425 16,1 1-241-16,3 2-122 0,-3 1-51 0,5 1-49 15,-2 0-20-15,-5 0 0 0,0 3 0 0,0 3-470 16,-5 1 243-16,-3-1 109 16,-3 0 59-16,-5 0-659 0,-3-3 332 0</inkml:trace>
  <inkml:trace contextRef="#ctx0" brushRef="#br0" timeOffset="63196.28">14375 6335 1597 0,'-12'-2'0'0,"5"2"0"0,-1 7 0 0,1 13 0 0,3 3 0 0,2 7 0 0,2 7 0 0,0-1 0 0,2 12 567 16,6-2-267-16,4 3-134 0,2 4-67 0,1 8 165 15,-6-9-108-15,5 13-66 0,-7-12-28 0,0 5-131 16,0-4 50-16,-4-1 27 0,-1-10-338 0,0 8 177 16,-2-16 93-16,0-1-142 0,0-5 118 0,-7-13 51 15,-4-3 28-15,2-6-367 0,-4-7 170 0,0-3 85 16,-3-14 42-16,-4-7 65 0,-1-3-23 0,-3-10 0 15,0 3 1-15,0-3 93 0,3 9-47 16,1-3-31-16,0 7 205 0,9 7-110 16,0 0-56-16,5 6 4 0,1 2 161 0,5 3-53 15,0 2-65-15,0 1 83 0,11 1-59 0,6-1-30 16,8 3-1-16,-4 0-453 0,11 0 205 0,-2 0 108 16</inkml:trace>
  <inkml:trace contextRef="#ctx0" brushRef="#br0" timeOffset="63354.86">15037 6397 1680 0,'-7'-12'0'0,"2"6"0"0,-3 4 0 0,-4-4 0 0,0 5 0 0,-6-1 0 0,0 2 305 16,-3 2-136-16,-3 13-68 0,-1 6-34 0,1 4-186 15,0 3 72-15,-3 7 40 0,1 3-1 0,-1 1-737 16</inkml:trace>
  <inkml:trace contextRef="#ctx0" brushRef="#br0" timeOffset="63505.46">14625 6795 744 0,'0'5'0'0,"0"-1"0"0,0-1 0 0,0 1 0 0,0-4 0 0,0 2 0 0,3-2 488 16,8 0-227-16,6 0-106 0,10-2 212 0,3-3 60 16,4-3-198-16,7-1 113 0,-8 2-155 0,5-2-68 15,-2 4-48-15,-2-1-107 0,-2 3 34 0,-4 0 1 16,-6 0 33-16,1 1-532 0,-4 2 262 0,-8 0 136 15,-2 0 67-15,-6 0-815 0</inkml:trace>
  <inkml:trace contextRef="#ctx0" brushRef="#br0" timeOffset="63688.97">14880 6612 1301 0,'-11'-5'0'0,"5"2"0"0,2 2 0 0,0 1 0 0,0 0 0 0,3 1 0 0,-1 16 0 0,2 8 0 0,0 3 597 0,0 6-285 0,0 9-140 0,0-2 258 15,2 6-198-15,-1 0-99 16,1 3-43-16,0 4-33 0,0-4 0 0,-2 1-24 16,0-4 0-16,0-8-302 0,0-1 160 0,0-4 66 15,0-12 38-15,0-2-570 16,0-8 304-16,0-4 152 0,0-8-667 0,0-3 381 0</inkml:trace>
  <inkml:trace contextRef="#ctx0" brushRef="#br0" timeOffset="63819.62">14848 6916 859 0,'-2'-9'0'0,"-2"5"0"0,-1 2 0 0,-1 2 0 0,-4 0 0 0,-1 12 0 0,-4 9 377 16,0 1-172-16,-4 5-86 0,3 0-35 0,-3 3 76 15,0 2-64-15,2-2-31 0,0-3 0 0,6-7-155 16,2-1 70-16,5-8 23 0,1-4-470 0,3-7 250 16</inkml:trace>
  <inkml:trace contextRef="#ctx0" brushRef="#br0" timeOffset="63949.27">14865 6849 1361 0,'13'-8'0'0,"1"6"0"0,-2 2 0 0,-3 0 0 0,1 6 0 0,-4 5 0 0,1 5 0 0,0-3 260 0,-1 3-113 15,0 3-58-15,-2 0 7 0,0-1-32 0,-1 2 9 16,1-4-40-16,3-2-513 0,1-3 257 0,3-5 127 16</inkml:trace>
  <inkml:trace contextRef="#ctx0" brushRef="#br0" timeOffset="64420.71">15365 6406 808 0,'7'-18'0'0,"-2"6"0"0,2 2 0 0,-7 3 0 0,0 4 0 0,-5 3 115 0,-9 0-41 0,-4 9 171 16,-5 11-110-16,0 1-51 0,-2 1-26 0,-1 3-76 16,1-3 26-16,9-6 8 0,0 0 17 0,7-8-119 15,4 0 60-15,1-2 29 0,4-1 0 0,0-4-9 16,11-1-6-16,12 0 39 0,1 0 61 0,5-1-45 15,1-4-25-15,-1-1 68 16,1 4-36-16,-2-3-5 0,-5 4-28 0,2-1-97 16,-4 2 50-16,-5 0 31 0,-5 2 23 0,-5 5-254 15,-2 3 119-15,-4 1 52 0,0 0 33 0,-10 2-156 16,-8 3 85-16,-3-6 12 0,4 0 122 0,-2 1-41 16,0 0-1-16,3-1 102 0,0 1-61 0,3-1-34 15,4-1 0-15,1 2 457 0,4 2-227 0,4 0-73 16,0 5-73-16,0 3 339 0,2 2-197 0,8 5-97 15,-3 3-49-15,1 0 134 0,-1 5-95 16,-1 1-45-16,-2-1-96 0,-2 4 26 16,0-3 0-16,-2-1-47 0,0 0 32 0,0-7 22 15,-2-6-1-15,-8-2-163 0,1-4 92 0,-2-4 55 16,-3-4 13-16,-2-3-222 0,-2-2 107 0,0-4 2 16,-3 0-15-16,-3-2-12 0,1-12 49 0,1-6 25 15,-1-4-182-15,-1-10 103 0,9 4 43 0,-1-2-84 16,6 0 72-16,2 10 36 0,2-1 0 0,6 5 7 15,0 3 22-15,0 7 7 16,0 2 0-16,0 4 135 0,5 1-67 0,4 1-34 16,1 5-8-16,1 10 72 0,-1 0-48 0,5 6-25 15,-1-3-263-15,2 3 120 0</inkml:trace>
  <inkml:trace contextRef="#ctx0" brushRef="#br0" timeOffset="64554.87">15719 6914 1478 0,'6'4'0'0,"9"7"0"0,2 7 0 0,-4-4 0 0,-4 2 0 0,-1 3 0 0,0 1 0 0,-3 0 549 15,-1 0-259-15,-1-4-128 0,-1 5-57 0,-2 0-431 16</inkml:trace>
  <inkml:trace contextRef="#ctx0" brushRef="#br0" timeOffset="80130.88">16880 6773 907 0,'-11'-3'0'0,"4"-3"0"0,2 3 0 0,2-2 0 0,-1-3 0 0,4 0 0 0,0 1 0 0,0-3 275 16,0 1-121-16,4-1-53 0,11 1 48 0,3 2-58 15,5-2-29-15,2 6 98 0,3 1-63 0,0 2-24 16,0 0-8-16,2 8 44 0,-3 6-38 0,0 5 0 15,-4 2-38-15,-2 5-18 0,-5 4 18 0,-2 2 0 16,-7 4 0-16,-2 7-25 0,-3-3 1 16,-2-5 32-16,-2 11-30 0,-8-12 0 15,-6 1 22-15,0-3-3 0,-5-6 2 0,1-7-6 16,-3 0 4-16,-2-10-50 0,-1-5 22 0,-1-4-10 16,-1 0 36-16,0-2-228 0,3-13 105 0,-2-4 46 15,5-1 28-15,4-2-352 0,7 0 170 0,4-6 71 16,7 2-104-16,0-2 102 0,15 1 51 0,13-5-290 15,2 7 163-15,9-4 92 0</inkml:trace>
  <inkml:trace contextRef="#ctx0" brushRef="#br0" timeOffset="80317.38">17295 6676 722 0,'11'-11'0'0,"-5"4"0"0,-3-1 0 0,-1-2 0 0,-2 5 220 16,0-1-85-16,-4 2-56 0,-8 2-22 0,-2 2 395 15,-1 0-210-15,-6 8-104 0,-1 11-45 0,0 5 208 16,-3 10-134-16,6 1-67 0,3 5-34 0,6 0 172 15,6-3-95-15,4 12-59 0,0-7-25 0,5-2 53 16,16 0-39-16,6-4-73 16,1-7 8-16,9 6 25 0,1-10 0 0,0-6-375 15,1-1 188-15,-5-5 93 0,5-2 55 0,5-7-745 16,-9-4 363-16,3 0 158 0,-4 0 98 0</inkml:trace>
  <inkml:trace contextRef="#ctx0" brushRef="#br0" timeOffset="80518.98">17753 6424 1960 0,'-20'-6'0'0,"6"6"0"0,10 3 0 0,4 2 0 0,0 0 0 0,-2-2 0 0,2 2 0 0,0 3 0 0,0-1 0 0,6 3 427 0,6 1-188 0,1-2-108 16,2 3-202-16,1-1 52 0,0-2 26 0,0-2-507 15,2 2 262-15,-2-3 135 0,0-1 68 0,-2-3-287 16,2-2 177-16</inkml:trace>
  <inkml:trace contextRef="#ctx0" brushRef="#br0" timeOffset="80770.95">18012 6335 615 0,'0'-6'0'0,"0"4"0"0,0 2 0 0,0 0 0 0,0 2 0 0,0 7 0 0,-5 3 375 16,-3 6-172-16,-3 3-84 0,0-3 138 0,-5 3-103 15,-2 4-65-15,-1-3-29 0,-2-1-112 0,3-2 43 16,-3-2 20-16,2-6-140 0,-1 0 77 0,-3-2 43 16,2-1 20-16,3-2-32 15,-1-3 27-15,6 1 8 0,1-4-19 0,3 2 114 16,3-2-76-16,5 0-26 0,-1 0-47 0,2 0 463 16,0 2-190-16,0-2-102 0,12 2 110 0,9-2-104 15,2 0-52-15,4 0 49 0,4 0-55 0,0 0-23 16,2 0 0-16,-4 0-242 0,0 0 109 0,-5 0 63 15,-1 0 19-15,0 0-232 16,-7 0 130-16,-2 0 65 0,-5 0 16 0,-2 1-816 0</inkml:trace>
  <inkml:trace contextRef="#ctx0" brushRef="#br0" timeOffset="80944">17706 6731 1429 0,'-26'3'0'0,"9"1"0"0,7-1 0 0,5 2 0 0,-1-3 0 0,6-2 0 0,0 0 0 0,8 0 0 0,14 0 539 0,9 0-254 0,0 0-125 0,3 0 221 16,2 0-174-16,-3 0-79 0,1 0-52 16,-4 0-224-16,0 0 90 0,-7 3 45 15,0-1 32-15,-5 2-236 0,-2-2 125 0,-6 0 63 16,-2-1-593-16,-4 1 247 0,-2-2 187 0,-2 0-456 16</inkml:trace>
  <inkml:trace contextRef="#ctx0" brushRef="#br0" timeOffset="81118.57">17828 6586 1179 0,'-5'0'0'0,"3"0"0"0,0 0 0 0,2 10 0 0,0 3 0 0,0 5 0 0,0 7 0 0,2 1 487 15,0 4-219-15,0 2-121 0,-2 3-58 0,0 8 249 16,0-2-152-16,-10-1-77 0,-1-3-24 0,-9 10-31 16,1-9 1-16,-4 0-22 0,-2-4-83 0,3-10 41 15,-4 0 29-15,-1-4-427 0,6-11 220 0,3-2 109 16,6-5 56-16,1-2-612 0,4-2 298 0,7-16 136 15</inkml:trace>
  <inkml:trace contextRef="#ctx0" brushRef="#br0" timeOffset="81268.14">17804 6831 879 0,'13'0'0'0,"4"7"0"0,-6 0 0 0,1 2 0 0,-3 2 0 0,0 1 666 0,3-1-317 0,0 4-158 15,4 2 352-15,0 4-259 0,2-2-126 0,-2-1-60 16,1 3-32-16,-2 0-1 0,0-6-24 0,4 2-432 15,0-4 212-15,0-2 106 0,1-3 52 0,3-6-715 16,-2-2 384-16</inkml:trace>
  <inkml:trace contextRef="#ctx0" brushRef="#br0" timeOffset="81443.7">18198 6578 1739 0,'2'-1'0'0,"5"1"0"0,11 0 0 0,-2 0 0 0,1 0 0 0,0 0 0 0,4 0 0 0,0 0 257 0,1 0-112 0,6 0-56 16,2 0-28-16,-4 0 17 15,6 0-7-15,-5 0-38 0,-6 0-1 0,3 0-340 16,-6 0 170-16,2 0 94 0,-8 0-631 0,-2 0 335 16</inkml:trace>
  <inkml:trace contextRef="#ctx0" brushRef="#br0" timeOffset="81620.43">18209 6748 833 0,'-9'8'0'0,"4"2"0"0,5-3 0 0,0-3 0 0,0 1 248 0,5-4-107 0,14-1-55 16,3 2-26-16,6-2 427 0,2 0-231 0,2 0-112 16,0 0-55-16,0 0-17 0,-2 0 0 0,-7 3-31 15,2-2-415-15,-5 0 203 0,-5 1 101 0,-4 1-213 16,-1 0-164-16,-6-1 220 0,-2 1 111 0,-2-2-304 15</inkml:trace>
  <inkml:trace contextRef="#ctx0" brushRef="#br0" timeOffset="81836.86">18382 6667 682 0,'-12'-11'0'0,"2"1"0"0,2 6 0 0,3 0 0 0,1-1 0 0,2 3 346 16,0 0-156-16,2 2-79 0,0 0-39 0,0 16 133 15,6 6-90-15,3 6-41 0,0 4-20 0,3 9 322 16,-5-3-163-16,2 15-94 0,-1-6 110 0,-2 1-99 15,0-1-48-15,-1-2-20 16,-3-6 9-16,0 1-39 0,0-3 1 0,-2-4-95 16,0-4 48-16,0-10 23 0,-8 0 8 0,-1-6-127 15,-5-5 71-15,-2-6 36 0,-3-2 0 0,-6 0-94 16,7-4 18-16,-8-13 43 0,1-2-382 0,2-2 194 16,3-8 86-16,3-9-344 0,8 5 216 0,3-11 121 15</inkml:trace>
  <inkml:trace contextRef="#ctx0" brushRef="#br0" timeOffset="82059.69">18692 6708 1316 0,'25'-2'0'0,"5"-2"0"0,2-3 0 0,0 1 0 0,0-1 0 0,-2 4 0 0,-2 2 425 15,-6 1-188-15,4 4-106 0,-5 10 5 0,-6 5-51 0,-2 4-27 0,-7 5 1 16,-4 2 8-16,-2 2-34 0,-6 4 0 0,-17 1-120 15,-1-2 61-15,-3 0 29 0,-2-9 8 16,-13 6-164-16,3-8 92 0,-2-5 47 16,1-6 24-16,8-9-405 0,4-2 188 0,4-2 51 15,3 0-76-15,10-13 100 0,3-9 49 0,8-5-274 16,0-1 154-16</inkml:trace>
  <inkml:trace contextRef="#ctx0" brushRef="#br0" timeOffset="82244.78">19137 6539 1173 0,'6'-7'0'0,"0"1"0"0,-4 1 0 0,-2-1 0 0,0 0 0 0,-4 4 0 0,-10 2 0 0,2 0 482 15,-8 14-225-15,-1 11-112 0,0 12-56 0,1-2 303 16,0 14-183-16,5-1-88 0,6 3 190 0,5-2-139 16,4 0-69-16,0-7 74 0,11 8-76 0,12-10-34 15,5-5 0-15,4-5-236 0,4-6 102 16,-3-5 57-16,12-3 18 0,-1-11-747 0,2-5 386 15</inkml:trace>
  <inkml:trace contextRef="#ctx0" brushRef="#br0" timeOffset="82884.73">19749 6447 1509 0,'-18'0'0'0,"4"0"0"0,11 0 0 0,1 0 0 0,2 0 0 0,0 0 0 0,5 0 0 0,15 0 223 0,6-2-94 0,6 0-49 0,13-3 271 16,2-2-151-16,3 0-88 0,3 0-40 0,-4 1-6 15,-1 1-1-15,-2 1-32 16,-10 0 7-16,3 1-104 0,-4 0 48 0,-5 2 25 0,-7-1-433 0,-2 1 228 15,-8 1 123-15,-6 0-691 16,0 0 365-16</inkml:trace>
  <inkml:trace contextRef="#ctx0" brushRef="#br0" timeOffset="83076.23">20048 6100 648 0,'6'5'0'0,"3"8"0"0,1 0 0 0,-1 2 0 0,-4 1 0 0,1 2 468 0,-1 6-218 0,-4-1-100 15,-1 9-63-15,0 0 182 0,-10 6-119 0,-6 1-58 16,-5 3 192-16,-4 1-117 16,-3 0-72-16,-4 0-49 0,-2-4-14 0,1 0 1 15,-1-9 0-15,6-5-311 0,-4-2 151 0,2-4 80 16,9-6 40-16,3-6-555 0,9-3 287 0,2-4 58 16,7 0 102-16</inkml:trace>
  <inkml:trace contextRef="#ctx0" brushRef="#br0" timeOffset="83221.07">20029 6454 2072 0,'12'-1'0'0,"-1"1"0"0,-4 6 0 0,1 3 0 0,-2 0 0 0,-2 4 0 0,1 3 0 0,-1 0 0 0,1 1 232 0,2 1-103 0,0 2 280 16,-2 0-188-16,3 0-94 0,2-2-47 0,-3 3-296 16,2-5 120-16,0 1 64 0,-1-2 32 0,0 1-653 15,-3-7 343-15,-1 2 180 0</inkml:trace>
  <inkml:trace contextRef="#ctx0" brushRef="#br0" timeOffset="83418.59">19744 6766 1293 0,'-34'5'0'0,"13"3"0"0,8 1 0 0,3-7 0 0,3 3 0 0,7-4 277 16,2 1-126-16,24-2 193 0,12 0-156 0,4 0-78 15,4 0-38-15,7-2 344 0,4-4-196 0,-3-1-94 16,0-1-46-16,-7 3-31 0,-9-1-16 0,-1 4 8 15,-5 1-8-15,-11-1-318 0,0 2 159 16,-7 0 79-16,-3 0-488 0,-8 3 279 16,-1 5 145-16,-2 4-367 0,-4-2 224 0,-11 2 104 15,-6-1 51-15</inkml:trace>
  <inkml:trace contextRef="#ctx0" brushRef="#br0" timeOffset="83871.42">19838 6936 590 0,'-13'12'0'0,"5"0"0"0,1-4 0 0,3 1 0 0,0-3 0 0,4-3 0 0,0 2 446 0,0 0-198 0,0-2-112 16,2 1-52-16,4-3 102 0,-1 2-76 0,1-1-39 15,2-2-121-15,-1 0 37 0,-2 1 23 0,4-1-146 16,-4 2 84-16,2 0 42 0,-1 0 30 0,1 2-57 16,0 1 34-16,-2 1 1 0,0-1-27 0,-1 1-10 15,-2 3-20-15,0-2 26 0,-2 2-30 0,0 0 159 16,0 1-56-16,-9 0-26 0,-3 0 56 0,-3-1-34 15,1-3-2-15,-6 0-173 16,3-4 75-16,3-2 35 0,0 0 11 0,1 0-93 16,4-2 50-16,5-11 29 0,4-8-3 0,0-5-241 15,6-5 105-15,12-4 73 0,1 6 33 0,6-2-173 16,-1 1 102-16,4 0 52 0,-2 5 9 0,1 4 75 16,-3 3 0-16,-6 5 27 0,0 1-30 0,-3 5 1 15,-6 4-39-15,0 0 173 0,-1 3-91 0,-2 0-38 16,-4 6 1-16,0 12 581 0,0 3-228 15,-2 9-169-15,0 1 451 0,0 11-303 0,-4-4-151 16,2 4-77-16,0-5 304 0,2 10-194 16,0-11-93-16,0 3-19 0,0-1-36 0,0-3-1 15,4-3-28-15,0 0-214 0,-3-6 103 0,1-4 51 32,-2-2 26-32,0-5-127 0,-2-2 72 0,-11-4 41 0,-2-1-1 0,-2-4-345 15,-1-4 101-15,-3 0 115 0,1-6-232 0,1-11 168 0,5-9 84 16,3-12-298-16,7-9 191 0,4-7 87 0,0-16 57 0,13 4-344 15</inkml:trace>
  <inkml:trace contextRef="#ctx0" brushRef="#br0" timeOffset="84461.69">20422 6497 1120 0,'25'-7'0'0,"-4"5"0"0,-5 0 0 0,-1 2 0 0,-2 0 0 0,-2 0 0 0,1 4 0 0,-1 6 323 0,-2-1-149 0,3 4-71 0,-5 3-35 0,-1 2 7 16,-3 4-21-16,-3 0 8 0,0 11-47 0,0 1 18 15,-7 5-1-15,-6-2 42 16,0 3-1-16,2-5-33 0,0 6-7 0,2-4 138 16,4 1-70-16,1-4-33 0,4 2-1 0,0-4 78 15,0-3-60-15,2-5-26 0,4-3 0 0,4-2-22 16,-3-2-5-16,-2-4 9 0,1-2-114 0,-2-2 52 16,-1-5 27-16,-1-1-303 0,-2 0 163 0,0-2 63 15,-5-1 43-15,-10 0-259 0,-6 0 133 16,-2 0 31-16,0-1 44 0,2-6-115 15,-8-9 84-15,5 3 39 0,1-4 0 0,5 5 4 0,0-2 0 16,4-1 26-16,5 4 67 0,2 3-30 16,4 0 1-16,1 4 167 0,2-1-98 0,0 2-58 15,7 0-16-15,7 3 199 0,-1 0-100 0,0 0-19 16,0 0-36-16,1 11 103 0,-5-3-61 0,-2 4-2 16,-2-1-73-16,-3 2 0 0,0 0 30 0,-2 0 8 15,0-1-42-15,-5-2-1 0,-3-5 35 16,-1 0-128-16,1-3 64 0,1-2 9 0,1 0 0 0,3-2-92 15,3-13 59-15,0-3 13 16,11-1 0-16,8-4-159 0,2-1 90 0,2-1 29 16,6 1 27-16,1 2-126 0,0 1 66 0,0 0 45 15,-2 3-12-15,0 2 24 0,-3 5 1 0,-9 3 72 16,0 3-32-16,-5 3 8 0,-4 0-23 0,-5 2 233 16,-2 0-116-16,0 9-60 0,-7 4-36 0,-12 5 357 15,2-2-171-15,-4-1-50 0,7-1-55 16,-6-1 217-16,6-2-119 0,-2 0-72 0,9-5 47 0,2 0-56 15,1-5-27-15,4 1 79 16,0 2-45-16,4-4-35 0,15 0 1 0,4 0-73 16,4 0 9-16,1-4 37 0,-3-2 8 0,7-1-177 15,-10 2 84-15,2-1 43 0,-3 2 21 0,-2 2-400 16,-8 2 200-16,-2 0 55 0,-2 0-385 0,-6 7 242 16,-1 5 122-16,-1-1-134 0,-15 2 120 0,-9-1 72 15</inkml:trace>
  <inkml:trace contextRef="#ctx0" brushRef="#br0" timeOffset="84714.86">20259 6906 1535 0,'-9'1'0'0,"0"10"0"0,6 5 0 0,-1-2 0 0,1 3 0 0,-1 8 0 0,0 1 0 0,1 6 0 0,-2 0 232 0,1 3-92 0,-1-1 46 15,-1-1-76-15,1-2-39 0,0-9 0 0,0 3-63 16,1-10 33-16,1 0-9 0,1-4 1 15,2-5 27-15,-2 0-27 0,2-5 8 16,0 2-8-16,9-3 37 0,12 0 1 0,2 0-38 16,7 0 0-16,4-6 155 0,7-4-82 0,-2 3-36 15,3 1-16-15,-1 1 1 0,3 0-23 0,-5 1-219 16,7 1 105-16,-4 2 57 0,-8 1 30 0,3 0-315 16,-3 0 148-16,-8 0 94 0,6 5 2 0,-13 1-741 15</inkml:trace>
  <inkml:trace contextRef="#ctx0" brushRef="#br0" timeOffset="84887.4">20901 6834 936 0,'-3'-17'0'16,"-2"6"0"-16,1 5 0 0,3 2 0 0,-1 0 0 0,2 4 723 0,-2 0-345 0,2 15-172 0,0 10 354 0,0 3-267 0,0 11-131 15,0 1-64-15,0 4 23 0,0-2-44 0,0-6-14 16,0 4-8-16,2-3-300 0,0-5 139 15,3-7 70-15,2-3-649 0,-2-7 368 0,0-4 170 16,1-7 90-16</inkml:trace>
  <inkml:trace contextRef="#ctx0" brushRef="#br0" timeOffset="85029.02">21082 6515 935 0,'0'0'0'0,"3"1"0"0,3 5 0 0,-2-2 0 0,-1 2 307 0,3 1-137 0,-1 3-60 16,3 1-43-16,1 1-62 0,-1 0 0 0,2 1 28 16,1-1-510-16,0-4 228 0</inkml:trace>
  <inkml:trace contextRef="#ctx0" brushRef="#br0" timeOffset="85294.47">21415 6443 568 0,'7'-12'0'0,"-5"5"0"0,-1 4 0 0,-1-1 0 0,0 2 0 0,-3 0 0 0,-13 2 391 0,-5 5-179 0,-4 15-82 0,-7 4 67 0,-1 5-83 0,-3 3-40 16,1 1-21-16,-2 1-120 16,-1-3 57-16,-2 1 18 0,3-6 0 0,5-5-107 15,-2-1 65-15,11-11 34 0,1-2-21 0,9-5 22 16,2-2 1-16,2 0-19 0,4 0 141 0,5-2-52 16,0-9-64-16,2-3 295 0,15-2-140 0,6 0-59 15,4 4-38-15,10-2 167 0,-2 6-93 0,15-4-57 16,-4 4-25-16,2 3-63 0,-4 3 37 15,-1 1 1-15,-8-2-52 0,2 3 21 16,-3 0 1-16,-4 0 29 0,-4 4-371 0,-6-2 186 16,-1 1 101-16,-6-1-613 0,-3 0 316 0,-4 0 158 15,-5-2 79-15</inkml:trace>
  <inkml:trace contextRef="#ctx0" brushRef="#br0" timeOffset="85603.64">21226 6152 1539 0,'-6'8'0'0,"6"10"0"0,0 1 0 0,0 5 0 0,0 1 0 0,0 7 0 0,0 8 295 0,2 7-131 0,2 1 165 15,-1 3-148-15,-1 0-74 0,0 1-29 0,1-2 108 16,-3-2-77-16,0-3-38 0,0-4 0 0,0-4-307 16,-5-2 143-16,0-4 58 0,-1-4 34 0,1-9-542 15,1-6 288-15,2-3 152 16,-1-7-541-16,0-2 288 0,-1-2 162 0,2-15 80 0,-1-9-82 15,1 5 74-15,-2-7 48 0,1 6-24 16,-1 1 98-16,-1 2 0 0,0 2 0 0,0 6 39 16,1 2-19-16,-2 1-27 0,1 4 1 0,0 2 344 15,-4 2-185-15,-2 0-101 0,1 10 344 0,-6 6-145 16,1 4-109-16,-2-2-52 0,1 3-26 0,2-4-23 16,1 1-9-16,1 0-148 0,7-9 74 0,-1 1 38 15,6-7-1-15,0-1-375 16,2-2 202-16</inkml:trace>
  <inkml:trace contextRef="#ctx0" brushRef="#br0" timeOffset="85717.95">21197 6734 804 0,'18'-1'0'0,"-2"1"0"0,2 0 0 0,-1 5 0 0,-1 3 0 0,3 2 0 0,-2-2 397 0,4-1-186 0,0 1-89 16,-1 1-45-16,-1-2 186 0,-1-2-115 0,-1 1-49 16,-2-2-358-16,-1-1 145 0,-2 1 74 0,-1-3-541 15,-4-1 307-15</inkml:trace>
  <inkml:trace contextRef="#ctx0" brushRef="#br0" timeOffset="85892.5">21290 6834 1297 0,'-2'19'0'0,"2"1"0"0,0 3 0 0,0-6 0 0,0 2 0 0,3 5 0 0,6-2 0 0,-2-1 263 16,2 7-119-16,3-3-55 0,-5-5-29 0,2 1 138 15,-2-2-83-15,4-2-33 0,-6-8-326 0,2 0 139 16,-1-3 69-16,-1-3-415 0,0-3 240 0,-2 0 127 15,-1-5 52-15,0-12-216 16,-2-5 57-16,0-5 84 0,0-2-7 0</inkml:trace>
  <inkml:trace contextRef="#ctx0" brushRef="#br0" timeOffset="86461.07">21403 6903 786 0,'0'-17'0'0,"1"4"0"0,-1 4 0 0,2 5 0 0,-2 3 0 0,0 1 0 0,0 13 147 0,-9 11-62 16,-6 2-26-16,-4 9 255 0,-2 4-140 0,-3-2-71 15,-1-2-27-15,-7 11 65 0,4-9-55 0,-2-5-26 16,6-6-1-16,-2 0 10 15,3-7-28-15,2-3-9 0,10-8-107 0,-2-5 53 16,5-3 28-16,3 0-178 0,5-6 111 0,0-16 43 16,13-10 25-16,14-3-268 0,7-11 106 0,5-3 75 15,0 2-14-15,17-13-188 0,-3 5 124 0,4 1 63 16,2 2 31-16,-1-1-37 0,2 0 26 0,-3 4 8 16,-2 1 58-16,-2 0 1 0,-12 11-25 0,0-2 191 15,-10 7-103-15,-1 2-40 0,-7 7-24 0,-7 9 405 16,-9 5-186-16,-1 0-110 0,-5 6-14 0,-1 0 385 15,0 3-219-15,-22 12-110 16,-7 13-55-16,1 4 69 0,1 0-54 0,-10 10-38 16,7-3 125-16,0-1-78 0,12-6-39 0,-1-1 0 15,8-10-56-15,5 3 17 0,5-6 0 0,1-5-99 16,0-1 49-16,1-3 26 0,10-6 7 0,5 0-152 16,6 0 85-16,-3-8 42 0,2-5-2 0,-5 2-81 15,3 1 30-15,-2 1 32 0,-4 2-3 0,-2 3 23 16,0 2-39-16,-2-1 32 0,-2 3 186 0,-2 0-86 15,-3 9-46-15,0 5 220 16,-2 9-112-16,0 1-65 0,-11 5 0 0,-5 2 126 16,-2 9-87-16,-3-6-44 0,0 1 101 0,3-5-176 15,-7 2 0-15,3-2 0 0,2-4-202 0,-1-1 174 16,5-10 31-16,0 0-392 0,0-3 202 0,4-9 72 16,-1-3 62-16,1 0-581 0,1-6 300 0,-1-14 143 15,1-10 83-15,2-8-262 16,2-1 168-16,2 5 85 0,2-1 42 0,1 8-16 15,0 3 33-15,0 9 0 0,2-1 193 0,0 8-84 16,2 1-42-16,13 7 234 0,9 0 154 0,4 7-215 16,13 9-107-16,3 3 714 0,13 5-378 0,-6-1-181 15,13 9-103-15,-4-4 170 0,-3 0-34 0,3 0-263 16,-3-4 0-16,-8-1 0 0,2 2-205 0,-3-5 198 16,-2 1-935-16,-2-2 487 0,-3-2 243 0</inkml:trace>
  <inkml:trace contextRef="#ctx0" brushRef="#br0" timeOffset="86591.72">22794 7202 2543 0,'0'-2'0'0,"0"0"0"0,2 2 0 15,2-2 0-15,-3 1 0 0,-1-9 0 0,0-1 0 0,0-4-608 0</inkml:trace>
  <inkml:trace contextRef="#ctx0" brushRef="#br0" timeOffset="89209.48">23444 6532 331 0,'0'-4'0'0,"2"-1"0"0,0 3 0 0,1-6 0 0,2 2 0 0,-3-4 115 0,1 3-45 0,-1-2 0 0,2 0 67 0,-2-1-52 16,-1 1-26-16,3-3 27 15,-2 2-31-15,0-4 0 0,-1 3-23 0,4 0 50 16,-3-3-24-16,0-1 7 0,0 2-32 0,-1-2 22 16,1 0-23-16,-2 0 1 0,0 0-24 0,0 0 8 15,0-2 16-15,0 2 0 0,-2 0-35 0,-5 0 1 16,-1 2 34-16,1 3 10 0,-3-1-18 0,0 3 5 16,1 1-12-16,-2 3 37 0,-1 1-35 15,3 0 12-15,-3 2-13 0,2 1 32 16,-1 0 1-16,0 0-24 0,1 0 56 0,-1 7-17 15,2 4-9-15,-1 3-25 0,2 2 37 0,-1 3 0 16,2 5-37-16,1-1 53 0,0 7-30 0,4 1-1 16,0-2-22-16,2 3 97 0,0 2-49 0,0 2-15 15,0-2-9-15,0 4 41 0,2-1-33 0,4 6 1 16,-3-1-2-16,2-7 8 0,-1 5-39 0,-3-1 0 16,1 1-45-16,-2-1 22 0,0-2 0 0,0 1-32 15,0-2 23-15,-7-3 0 16,-3-1 32-16,3-4-37 0,-6-3 3 0,3-8 7 15,-1 0-17-15,-3-4-70 0,1-4 32 0,1-3 29 16,-4-3-4-16,3 0-139 0,-2-3 65 0,4 0 44 16,-1 0-246-16,3 0 133 0,2 0 68 0,1-3-274 15,3 0 174-15,3-6 83 0,0-2 42 0,2-5-159 16,12 1 92-16,9-6 58 0,3 4 26 0,8-7-295 16,-2 1 160-16,5-1 79 0</inkml:trace>
  <inkml:trace contextRef="#ctx0" brushRef="#br0" timeOffset="89521.7">23632 6753 489 0,'26'-28'0'0,"-3"3"0"0,0 1 0 0,-5-5 0 0,-1 0 0 0,-2-5 0 0,-2 2 101 16,-2-4-34-16,-2 1 1 0,2-1 121 0,-6 1-82 15,-1 1-37-15,-3 0 0 0,-1 6 25 0,0 3-31 16,0 3 9-16,-7 2 11 0,-7 6-26 16,2 1 0-16,-6 5-25 0,0 5 43 0,-3 3-14 15,-3 0-7-15,2 2-23 0,-1 12 22 16,2 6 0-16,1 2-22 0,2 4 69 0,6 2-38 15,0 4 0-15,5 4-30 0,3-1 79 0,4 3-40 16,0 0 8-16,0 7 15 0,0-4-31 0,2-2-1 16,3-5-30-16,-1 6-16 0,0-1 24 0,-3-2-8 15,1-1 0-15,1 0-60 0,-3-2 31 0,0-2-1 16,0-6 1-16,-3 2-9 0,-2-7 38 0,-1-2-1 16,-1-5-143-16,0-2 66 0,-1-5 17 0,-1-1-176 15,-2-1 99-15,-3-4 50 16,3-1 5-16,-5 0-242 0,4 0 114 0,-4 0 77 15,3-4 35-15,1-4-253 0,0 1 144 0,5-2 70 16,1 1-99-16,2-4 90 0,4 1 40 0,0-4 0 16</inkml:trace>
  <inkml:trace contextRef="#ctx0" brushRef="#br0" timeOffset="89799.01">24015 6418 294 0,'15'-41'0'0,"-5"10"0"0,-1-5 0 0,-6 4 0 0,0 1 0 0,-3 11 243 16,0 2-110-16,-3 2-50 0,-7 7-25 0,-6 5 161 16,-7 2-93-16,2 2-39 0,-8 8 61 0,1 10-58 15,0 3-28-15,1 4-1 0,3 3 43 0,2 0-28 16,3 4-8-16,6 0 106 0,0 2-70 0,7 1-36 16,0 1 0-16,5 0 89 15,1-1-66-15,0 2-30 0,0-3 1 0,0 1 10 16,0-1 1-16,1 0-32 0,1 2-8 0,0-3-51 15,0 1 26-15,-2-1 0 0,0 1-41 0,0-2 41 16,-2 0-8-16,-5-2-198 0,-5 0 112 0,-1-2 27 16,0 1 37-16,-2-1-406 0,-2-2 205 0,-2 2 73 15,0 1 58-15,-2 0-402 0</inkml:trace>
  <inkml:trace contextRef="#ctx0" brushRef="#br0" timeOffset="90587.25">23215 7329 457 0,'2'-3'65'0,"0"1"-32"0,1 0-1 0,-1 2 93 15,0 0-46-15,2 0-23 0,-1 0-1 0,-1 4 204 16,1 6-118-16,-1 5-53 0,-2 1-28 0,0 3 70 16,0-2-48-16,0 2-17 0,-8-3-11 0,-2 2-1 15,1-3-20-15,-3-2 0 16,2-1 43-16,0-4-13 0,-1 2-9 0,3-4 28 15,3-2-25-15,-1-1 0 0,5-3-24 0,-1 2 130 16,0-2-68-16,2 0-32 0,0 0 0 0,0 0 9 16,2 0 9-16,9 0-48 0,1 0 37 0,6 0-37 15,-2-2 0-15,1-1-50 0,3-1 33 0,-2 1-8 16,1 0 25-16,2 1-32 0,-1-1 0 0,1 2 32 16,2 1 8-16,-1 0-110 0,4 0 32 15,-1 0 29-15,1 0-3 0,1 0-104 16,-4 0 51-16,5 0 34 0,-7 0-116 0,0 1 67 15,-2 4 17-15,-8-4 23 0,0 1-38 0,-3 1 29 16,-2-3-19-16,-4 1 103 0,0-1-35 0,-2 0-1 16,0 0-44-16,-2 0 197 0,-10 0-82 0,-1-1-46 15,-4-7-10-15,2-2 117 0,-2 1-47 0,2-4-39 16,-2 0 3-16,4 0-32 0,0-3 32 0,2 0-25 16,2 2-137-16,-1-1 64 0,2 3 35 15,1-4-52-15,3 3 32 0,-1 0 0 16,2 0 13-16,1-2-3 0,1 2-21 0,1 0 34 15,0-1-34-15,0 1 115 0,0-2-46 0,0 4 3 16,6-3 95-16,3 3-61 0,4 0-21 0,2 1 75 16,2 1-39-16,2 0-31 0,2 2 1 0,-1 2-16 15,2 0 5-15,0 3-7 0,1 0 24 0,0 2-94 16,0 0 37-16,-2 0 0 0,-3 10 33 0,1 3-68 16,-4 0 29-16,-2 6-4 15,-2 3-72-15,-3 1 47 0,-7 4 12 0,-1 2-1 16,0 1-4-16,-1 2 29 0,-10-2-18 0,-2 0 53 15,-5 1-5-15,0-5-33 0,3-7-5 0,-8 4 88 16,7-13-36-16,-3 2-1 0,-1-7-29 0,4-5 46 16,-3 0-12-16,4 0-2 0,2-2 113 0,0-4-66 15,6-1-22-15,-2 2 117 0,4-1-80 0,3 2 114 16,0 0-218-16,1 2 0 0,1 2 0 0,1 0 0 16,10 0 0-16,10 6 0 0,2 5 0 0,2 3 0 15,1-2 0-15,1 2 0 16,2 2 0-16,1-4 0 0,-2-1-171 0,2-3 104 15,0-3 18-15,-3-3-7 0,6-2-246 0,-7 0 141 16,1 0 33-16,-6 0-26 0,-3-5 60 0,1-7 23 16,-8 1 8-16,-2 1 105 0,-2-6-37 0,-5 0-1 15,-2-4-36-15,0 1 173 0,0-7-82 0,-2 0-47 16,-6-3 17-16,2 0-30 0,1-3 15 16,-1-2 26-16,4 0-466 0,2 1 216 0,0-3 95 15</inkml:trace>
  <inkml:trace contextRef="#ctx0" brushRef="#br0" timeOffset="90927.34">24042 6676 678 0,'-8'-11'0'0,"4"5"0"0,2 5 0 0,2-5 0 0,0 0 0 0,0 0 373 16,0 4-174-16,2-5-83 0,10 3 147 0,2 2-115 15,4 0-58-15,-2 2-20 0,1 0 19 0,3 2-28 16,0 11 0-16,-1 2-29 0,-5 4 1 0,-2 4 8 16,-1 5-8-16,-8 2-37 15,0 2-1-15,-3 0 38 0,0 0 8 0,-15 0-61 16,-4 0 27-16,-4-4-1 0,-2-4-44 0,0-1 19 15,-1-4 28-15,-3-6-16 0,3-4-45 0,-2-3 19 16,3-5 21-16,5-1-226 0,1 0 113 0,3-1 47 16,5-9 32-16,7-1-294 0,4-4 153 0,0-1 77 15,10-2 31-15,11-2-247 0,5-1 147 0</inkml:trace>
  <inkml:trace contextRef="#ctx0" brushRef="#br0" timeOffset="91149.75">24414 6645 884 0,'12'-12'0'0,"-3"0"0"0,2 1 0 0,-8-2 0 0,-1 2 0 0,-2 2 0 0,0-1 236 0,-4 3-94 0,-11 1-58 16,0 4 242-16,-8 2-147 0,-3 0-73 0,-6 15 45 15,4 4-51-15,-8 12-38 0,8-2 1 0,2 3 118 16,9-2-74-16,2 5-37 0,6-1 8 0,7-1 52 16,2-2-48-16,2 0-25 0,15-2-3 0,1-2-21 15,7-4 8-15,3-3-67 16,2-1-102-16,0-6 80 0,0-2 41 0,0-1-173 15,-3-7 98-15,5-1 51 0,-11-2-19 0,2 0-599 16,0 0 309-16,-2 0 153 0,-5-4 69 0</inkml:trace>
  <inkml:trace contextRef="#ctx0" brushRef="#br0" timeOffset="91607.98">24853 6274 1129 0,'-6'-11'0'0,"5"7"0"0,1 2 0 0,-2 2 0 0,2 0 0 0,-2 0 208 0,0 0-87 0,-1 11-36 15,1 12-31-15,1 2 255 0,1 5-138 0,0 3-69 16,0 9 168-16,0-4-110 0,0 10-68 0,0-5 38 16,0 4 20-16,0-2-59 15,-4 1-29-15,-4-7 70 0,2 7-54 0,-5-9-23 16,2 0 1-16,0-3 5 0,2-4-28 0,0-7 8 15,4-3-8-15,-1-6-14 0,2-2 14 0,1-4-1 16,1-5-94-16,0-1 56 0,0-2 15 0,-2 0-88 16,-2 0 42-16,-3 0 32 0,-1-5-7 0,-1-5-159 15,-2 0 74-15,-1-1 48 0,-1 2 3 0,-3-4-64 16,2 2 28-16,-2-2 25 0,0 1-7 16,-1 1-102-16,0 0 67 0,0 2 33 15,1 3 11-15,0 0-8 0,2 3 31 0,0 1 123 16,1 2-62-16,2 0-31 0,-1 0 0 0,3 9 182 15,0 4-89-15,1 2-57 0,1 3-2 0,1 3 207 16,3 4-96-16,3-5-26 0,0 11-49 0,0-5 55 16,1-2-45-16,8 1-23 0,5-2 79 0,1-7-43 15,6 3-33-15,0-6 120 16,1-3-178-16,4-5 0 16,0-5 0-16,-1 0-263 0,4 0 174 0,-1-8 61 0,-1-8 30 0,-1-3-600 15,-1 0 272-15,-4 2 110 0,1-3 97 0,-7 3-278 16,-2 0 182-16,-1 2 91 0</inkml:trace>
  <inkml:trace contextRef="#ctx0" brushRef="#br0" timeOffset="92208.42">24906 6768 1055 0,'0'-9'0'0,"0"-2"0"0,0 4 0 0,0 0 0 0,7 0 0 15,9 0 0-15,0-2 87 0,7 4-19 0,5-1-8 0,-3 5 177 0,4 1-102 0,-1 0-51 16,-3 1-26-16,-6 9 70 0,-1 5-52 0,-3 0-22 15,-5 4 1-15,-1 5-70 0,-9 0 24 0,0 4 9 16,-9 1-72-16,-8-1 43 0,-11 4 23 0,-2-5-1 16,3-6-107-16,-6 3 65 0,1-6-5 0,2-3-44 15,0-4 18-15,3 0 32 0,4-9-16 0,5 1-179 16,1-3 88-16,8 0 55 16,2 0 8-16,7-12-188 0,0-7 115 0,18-2 49 0</inkml:trace>
  <inkml:trace contextRef="#ctx0" brushRef="#br0" timeOffset="92390.93">25297 6625 1219 0,'0'0'0'0,"-7"0"0"0,-7 0 0 16,-9 8 0-16,0 5 0 0,-3 4 0 0,0 4 213 0,0 3-82 0,3 4-53 0,4 0 148 0,2 3-96 0,7-2-49 16,5 1-24-16,5-5 202 15,0 5-118-15,0-4-54 0,12-1-52 0,6-2-3 16,1-3 1-16,2-3 8 0,6-1-325 0,0-4 158 15,-1-4 79-15,1-3-445 0,-1-2 223 0,-3-3 141 16,1 0-7-16,-2 0-395 0</inkml:trace>
  <inkml:trace contextRef="#ctx0" brushRef="#br0" timeOffset="92766.29">25602 6302 1559 0,'0'-3'0'0,"2"3"0"0,-1 0 0 0,-1 11 0 0,0 6 0 0,0 6 0 0,0 10 0 0,0 8 0 0,0-1 221 0,-1 11-98 0,-1-1-45 0,-2 3 136 15,3-1-90-15,-4-1-46 0,4-6-14 0,-3 10 4 16,3-8 1-16,-3-4-36 16,1-6-24-16,2 1 24 0,-1-10 8 0,2 0-8 15,0-6-121-15,0-8 60 0,0-6 31 0,0-1-175 16,0-4 105-16,-2-3 45 0,0 0-19 0,-2-7-103 15,-1-8 49-15,-1-3 42 0,-1-3-14 0,-5-7-121 16,1 1 78-16,0-2 38 0,-2 0 1 0,-3 1-14 16,2 9 17-16,-1 0 9 0,-5 6 61 0,3 4-34 15,1 3-1-15,-1 4 246 0,2 2-131 0,2 0-53 16,2 13-31-16,3 4 293 16,3 4-146-16,2 3-74 0,3-1-3 0,0 7 195 15,5-4-114-15,6 3-59 0,2-2-28 0,4 1 20 16,0-3-17-16,1-2-8 0,0-4-157 0,-2-7 66 15,3 2 34-15,1-7-1 0,1-1-504 0,0-6 225 16,2 0 146-16,-5 0-634 0</inkml:trace>
  <inkml:trace contextRef="#ctx0" brushRef="#br0" timeOffset="92917.89">25719 6764 1498 0,'-2'-2'0'0,"0"2"0"0,0 0 0 0,2 0 0 0,0 0 0 0,0 0 0 0,0 4 0 0,2 5 0 0,9 5 194 0,-1 0-73 0,-1 0-48 16,0 3-68-16,1-2 1 0,-2 0 26 0,1-2-331 16,-2-2 173-16,3 0 76 0,-5-3 41 0,4-2-514 15</inkml:trace>
  <inkml:trace contextRef="#ctx0" brushRef="#br0" timeOffset="93078.02">25991 6532 1256 0,'0'-3'0'0,"0"3"0"0,0 23 0 0,-4 13 0 0,-11 7 0 0,-8 19 0 0,-4 7 277 16,-13 18-126-16,-1 0-59 0,-6 12 243 0,-9 17-151 15,2-7-76-15,6-12 244 0,-12 28-163 0,6-7-79 16,-3 8-38-16,-1 2-432 16,3-2 197-16,16-21 105 0,0 3 42 0</inkml:trace>
  <inkml:trace contextRef="#ctx0" brushRef="#br0" timeOffset="93900.59">26168 6410 705 0,'0'-27'0'0,"2"9"0"0,3 2 0 0,1 2 0 0,-1 0 0 0,1 3 71 0,-4 3 1 0,-1 2-40 15,2 5 165-15,2 1-86 0,-1 0-39 0,0 15 0 16,-2 10 28-16,-1 5-33 0,1 5 8 0,-2 8 70 16,0 2-57-16,0 2-27 0,0 2 0 0,0 2 69 15,-3 0-41-15,1-1-31 16,-2-1-1-16,2 0-10 0,0-2-14 0,2-4-1 16,0-10-48-16,0 1 20 0,0-9 0 0,0-3-71 15,0-8 50-15,0-2 25 0,0-8 8 0,0-1-162 16,0-3 82-16,0 0 18 0,0-4 28 0,-5-11-52 15,-5-6 32-15,-1 0-1 0,0-3 0 0,-1-1-48 16,0-2 32-16,0-4 3 0,-2 1-8 0,4 0 10 16,-4 2 0-16,3 8 9 0,-4 0 14 0,2 7-14 15,-2 4 8-15,0 5 121 0,-3 4-58 16,4 0-27-16,-1 10 0 0,-2 6 141 16,4 9-78-16,2 1-24 0,3 2-26 0,5 1 214 15,1 1-107-15,2-4-29 0,0 6-38 0,0-6 70 16,7-2-47-16,6-1-23 0,2-2 16 0,0-8-31 15,5 0-8-15,6-5-239 0,-6-5 120 0,6-3 59 16,-1 0 30-16,-3 0-533 0,7-6 264 0,-10 1 93 16</inkml:trace>
  <inkml:trace contextRef="#ctx0" brushRef="#br0" timeOffset="98211.54">26531 6723 675 0,'-12'-2'0'0,"4"1"0"0,7-2 0 0,-1 1 0 0,2 2 0 0,0 0 187 0,0 0-78 0,0 0-29 16,0 0 359-16,0 0-204 15,3 0-100-15,8 0-52 0,5 5 286 0,0 0-160 16,2 1-92-16,0 1 145 0,0 1-114 0,2-1-58 16,-2 1-29-16,-2-1-86 0,-2 0 24 0,-2 1 1 15,-3-3 33-15,-1-1-218 0,-3 0 109 0,-2-2 62 16,0 0-87-16,-1-2 67 0,-2 0 33 0,0 0-33 15,0 0-163-15,0 0 36 0,0 0 72 0,0 0 16 16,0 0 56-16,0 0-15 0,0 0-1 0,0 0 59 16,0-2-25-16,-2 0-1 0,-1 1-32 15,2-2 86-15,-1 0-39 0,0-1-6 16,1 1 5-16,-1-2 17 0,0 1-41 0,-2 1 29 16,2-1-251-16,1 0 103 0,-3 1 58 0,0 1-513 15</inkml:trace>
  <inkml:trace contextRef="#ctx0" brushRef="#br0" timeOffset="98844.38">26559 6373 871 0,'-16'-13'0'0,"4"9"0"16,3-2 0-16,3 5 0 0,1 0 0 0,4-1 0 0,-1 2 0 0,2 0 302 0,0 0-135 0,0 0-67 0,0 0-34 0,2 0 145 15,9 2-81-15,4 6-53 0,7 2 95 16,1 0-70-16,0-1-35 0,3 1 0 0,-6-1-23 0,3 2-11 16,-2-2 0-16,-3 2-22 15,-3 4-1-15,-4 1 23 0,-3 2 8 0,-6 7-62 16,-2 1 27-16,0 4 0 0,-22 8 27 0,-7-1 21 16,-8 2-20-16,-10 9-2 0,2-7-42 0,6-3 128 15,-1-1-50-15,5-3 6 0,-3 5 63 0,13-10-52 16,2-3-26-16,4 0 7 0,7-7 1 0,2 1-27 15,3-3-7-15,5-3 26 0,1-3 0 0,1-3-26 16,0 5 0-16,5-6-9 0,10 1 8 0,7-2 1 16,5-5-24-16,1-1 24 15,2 0 0-15,0 0 8 0,2 0-191 0,-2-6 88 16,-2-1 32-16,0 0-408 0,-2-1 203 0,-3 1 108 16,5 3 33-16,-7 0-233 0,1-2 147 0,1 2 74 15,-2 1 36-15,2-3-546 0</inkml:trace>
  <inkml:trace contextRef="#ctx0" brushRef="#br0" timeOffset="99055.83">27080 6599 1265 0,'-5'-21'0'0,"3"14"0"0,2 4 0 0,0 2 0 0,0-3 0 0,2-2 0 0,6 1 481 16,6-1-225-16,3 1-111 0,6-1-56 0,-1 5 141 15,10-4-102-15,-3 2-48 0,1 0 74 0,-2 3-60 16,0 0-31-16,-6 0 9 0,3 0-249 16,-3 0 105-16,-2 0 52 0,-4 6-478 15,-3 4 265-15,-2 0 141 0,-6 1 58 0,0 3-734 16,-5 2 364-16</inkml:trace>
  <inkml:trace contextRef="#ctx0" brushRef="#br0" timeOffset="99221.45">27184 6803 733 0,'-22'4'0'0,"4"7"0"0,9-3 0 0,0 0 0 0,1-7 0 0,4 2 218 0,2-3-92 16,2 0-46-16,0 0 392 0,0 0-220 15,14 0-101-15,5 0-63 0,6 0 209 0,4 0-133 16,3-3-65-16,-1-1-240 0,3-3 95 0,-1 4 36 16,3-1 21-16,-5 2-535 0,0 0 278 0,-1 0 140 15,2 2 78-15,-2-1-689 0</inkml:trace>
  <inkml:trace contextRef="#ctx0" brushRef="#br0" timeOffset="99541.77">27836 6612 655 0,'-4'-3'0'0,"-5"1"0"0,4 2 0 0,-3 0 0 0,2 0 0 0,-7 0 100 0,3 3-26 0,1 8 322 16,-2 6-182-16,6-2-91 0,0 4-44 0,5 2 299 15,0 0-164-15,0 5-95 0,2-4-43 0,10-1 145 16,6 0-94-16,4-1-47 0,3-3-16 0,3-2 34 15,3-1-33-15,-1-3 0 0,2-2-68 0,-2-3 0 16,-4-3 44-16,7-3-42 0,-5 0-1 16,-2 0 35-16,-2-5-1 0,0-8-108 15,-8 0 62-15,4-10 20 0,-4 2-1 0,-5-3-237 16,-1-5 119-16,-5 1 32 0,-3-4-184 0,-2-1 106 16,0 0 65-16,-4 0 23 0,-9 1-11 0,-5 4 24 15,-4 4-8-15,-5 3 81 0,-3 5-25 0,0 8 1 16,-2 2-24-16,-1 4 155 0,1 2-86 0,0 2-31 15,2 9 1-15,5 1 116 16,2 3-71-16,2 2-4 0,5-3-30 0,-1 7 27 16,5-2-1-16,2-1 9 0,1 5-561 0,4 0 246 15,1 3 116-15</inkml:trace>
  <inkml:trace contextRef="#ctx0" brushRef="#br0" timeOffset="161830.57">3540 7235 61 0,'0'0'0'0,"-3"0"0"0,1 0 0 0,2 0 0 0,0 0 0 0,0 0 0 0,-3 0 61 16,3 0-23-16,0 0 0 0,0 0-23 0,0 0 23 16,0 0-21-16,0 0-1 0,0 0 1 0,0 0-2 15,0 0 2-15,0 0 5 0,0 0-5 0,0-1 0 16,0 1 0-16,0 0 1 0,0 0-22 0,0 0 27 15,0 0-6-15,0 0-17 16,0 0 16-16,0 0 0 0,0 0-3 0,3 0 31 16,-3-2-29-16,0 0-1 0,2 0 2 0,1 0 37 15,-2 0-32-15,1 2-2 0,0-3-2 0,1-1 13 16,2 0-12-16,-2 0 6 0,1 1-17 0,1-3 16 16,1 1-3-16,1-1-34 0,-1 0 0 0,2-2 30 15,-3 3 6-15,3-3-37 0,0 2 0 0,-3-3 23 16,4 2 5-16,-1-2-28 0,-1 2 2 15,3-3 15-15,0 2 6 0,-2-2-30 16,4-1 28-16,0 2-6 0,-2 0 6 0,2-2-12 16,-1 1 10-16,-1-1-17 0,4 0 15 0,-5-1-1 15,1 1 2-15,1 0-7 0,2 1 5 0,-1-2-1 16,0 1 2-16,0 2 10 0,1-3-10 0,-2 3-1 16,3-2 0-16,-1 2 0 0,0-2 1 0,3 0 0 15,-3 1-4-15,1-1 5 0,-1 0-2 16,4-1-7-16,-4-1 8 0,4 2 0 0,-4-2 0 0,4-1-9 15,-6-1 8-15,5 2-1 16,-1-1 1-16,0-1-5 0,0 2 4 0,0-5 0 16,0 4 0-16,2-2-11 0,-2 2 10 0,2-2 1 15,-3 3-7-15,0 1 6 0,-1-1 0 0,0 2 1 16,0 1-1-16,-2-2 0 0,0 3-1 0,0-3-3 16,-1 3 4-16,2-3-1 0,-2 4 0 0,0-4 2 15,2 3-2-15,-1-1 0 0,0-1 7 0,2 0-6 16,-2 2 0-16,3-3 1 0,-3 3-13 15,2-3 12-15,0 3 0 0,-2-2-22 16,1 2 22-16,0 0-2 0,-2-2 1 0,0 4-13 16,1-3 12-16,-2 0-2 0,3 3 2 0,-5 0 1 15,2 2-3-15,1-5-1 0,-1 6 2 0,-3-3 18 16,1 1-18-16,1 1 24 0,0-1-24 0,0 1 2 16,-3 1-1-16,2-2 9 0,-1 2-7 0,1 0 2 15,-5 0-2-15,4-1 10 0,-3 1-9 0,1 0 2 16,2 1-2-16,-2-1 3 15,-2 3-2-15,3-4 0 0,-5 4 11 0,3-2-10 16,-2 2-1-16,1-1 0 0,-2 2 23 0,0 0 0 16,0 0-20-16,0 0 33 0,0 0-1 0,0 0-27 15,0 0 1-15,0 0 2 0,0 0 0 0,0-2-3 16,0 2 0-16,0-2-23 0,0 2 1 0,0 0 23 16,0-2 2-16,0 2-220 0</inkml:trace>
  <inkml:trace contextRef="#ctx0" brushRef="#br0" timeOffset="163326.43">4042 6771 43 0,'0'0'0'0,"0"0"0"0,0-1 0 15,0-1 0-15,0 0 0 0,3 2 83 0,-2-2-30 0,-1 2 0 0,0-2-31 0,0 2 31 16,0 0-22-16,2-1 32 15,-2 1-35-15,0-2 1 0,3 2 0 0,-3-2 1 16,1 1 7-16,1-2-8 0,0 1 0 0,1 0-20 16,-3 1 20-16,3-1 0 0,0 2 7 0,-1-3-33 15,0 3 0-15,1 0 23 0,2 0 1 0,-2 0-40 16,1 0 43-16,3 0-13 0,-3 0-24 0,1 0-6 16,2 0 32-16,0 0-36 0,0 0 38 0,1 0-11 15,0 0 5-15,-1 0-13 16,0 0 12-16,1 0-4 0,-1-2 7 0,1 2-20 15,1 0 16-15,-1 0-2 0,0 0-8 0,-1 0 8 16,0 0 3-16,-1 0-13 0,4 0 10 0,-5 0-1 16,4 0 1-16,-3 0-33 0,1 0 32 0,-1-1-3 15,2 1 2-15,-3 0-29 0,3 0 27 0,-3-2-1 16,1 2 0-16,0 0 1 0,-1 0-2 0,3 0-1 16,-3 0-3-16,1 0 4 0,0 0 0 0,1 0 2 15,-1 0-2-15,-1 0 0 0,1 0 0 0,0 0 2 16,1 0-2-16,-1 0 1 0,-1 0 0 0,3 0 4 15,0 0-4-15,-3 0 1 16,3 0-2-16,0 0 2 0,-1 0-2 0,0 0 0 16,3 0 1-16,-3 0-15 0,1 0 14 0,2 0 0 15,-4 0-23-15,4 0 22 0,-1 0 0 0,-3 0-11 16,3 0 10-16,0 0-1 0,-1 0 1 0,-2 0-17 16,1 0 16-16,3 0-3 0,-2 0 2 0,-1 0-7 15,3 0 7-15,-1 0-3 0,1 0 2 0,-2 0 10 16,2 0-10-16,-1 0 0 15,2 0 9-15,1 0-8 0,-2 0 0 0,-2 0-1 16,3 0 1-16,-3 0 1 0,2 0 0 0,-1 0-6 16,2 0 5-16,-3 0 1 0,2 0-1 0,-1 0 1 15,0 0-1-15,3 2 0 0,-1-1 0 0,-2 1 9 16,6-2-10-16,-4 3 1 0,5-3 1 0,-2 0-1 16,-1 0 1-16,4 0 6 15,-4 0-6-15,3 0 0 0,0 0 1 0,-2-3 1 16,0 1-2-16,-2 1 2 0,3-1-1 0,-4 0-12 0,3 2 11 15,-4 0 0-15,2 0 6 0,0 0-6 16,1 0-1-16,-2 0 5 0,0 0-4 0,3 0 0 16,-4 0 0-16,1 2 7 0,5-2-7 0,-2 2 1 15,0-2-1-15,1 0 7 0,2 0-5 0,-1 0 0 16,3 0 1-16,-3 0 4 0,-1 0-4 0,2 0-1 16,-3-2 14-16,2 0-10 0,-1 2-3 15,0 0-1-15,-1 0-7 0,-1 0 8 0,-1 0 2 0,3 0-9 16,-1 0 7-16,0 0 0 15,-1 0-1-15,3 0-13 0,-3 0 13 0,2 0 0 16,0 0-2-16,1 0 10 0,0 0-10 0,-1 0 2 16,0 0-5-16,0 0 4 0,-1 0 0 0,0 0 15 15,0 0-14-15,0 0-1 0,-3 0 3 0,2 0-17 16,0 0 15-16,0 0-1 0,1 0 2 16,-3 0-9-16,3 0 8 0,-1 0-1 0,1 0-1 15,0 0-11-15,1 0 11 0,0 0 0 16,0-2-6-16,1 1 6 0,0-3-2 0,1 2 2 15,-3-2-1-15,1 2 0 0,-4 1-1 0,5-2 11 16,-7 3-10-16,2 0 1 0,2 0 0 0,-7 0 12 16,4 0-11-16,-3 0-1 0,1 0 1 0,-1 0-5 15,-2 0 5-15,3 0 0 0,-2 0 2 0,0 0 1 16,1 0-3-16,1 0 0 0,-1 0 17 0,2 0-17 16,-1 0 2-16,1 0 5 0,-1 3-6 0,1-2 0 15,-2 1 1-15,1 0-4 0,0 0 5 16,-3 0-1-1,-1 0 0-15,3 0-5 0,-7-1 6 0,4 1-1 0,-2-2 2 0,1 0 10 16,-3 0-13-16,1 0 31 0,-1 0-29 0,0 0 0 16,0 0 2-16,0 0 25 0,0 0 3 0,0 0-28 15,0 0 4-15,0 0-55 0,0 0 29 0,0 0-3 16,-1-2 28-16,-4 1-139 0,1-3 62 0,-3 0 34 16,2 2-360-16</inkml:trace>
  <inkml:trace contextRef="#ctx0" brushRef="#br0" timeOffset="165838.09">3602 7254 306 0,'0'0'0'0,"0"0"0"0,0 0 0 0,0 0 0 0,0 0 0 0,0 0 0 0,0 0 0 0,0 0 0 0,0 0 0 0,0 0 24 0,0 0 1 16,0 0-1-16,0 0-27 0,0 0 1 0,0 0 28 15,0 0-4-15,0 0-26 0,0 0 23 0,0 0 1 16,0 0-1-16,0 0-18 0,0 0 18 0,0 0-4 16,0 0-24-16,0 0 22 0,0 0 3 0,0 0-26 15,-2 3-3-15,2-2 23 0,0 1 2 0,-3 2-36 16,3 0 34-16,-3-2-1 0,1-1 0 0,0 3 2 16,2 0-3-16,-1-2-4 0,-3 2 2 0,3-1 13 15,0 0-12-15,-2 4 3 16,1-4-2-16,0 3 0 0,2 0 2 0,-1 1-5 15,-1-1 4-15,0 1 1 0,2 1-1 0,-1-1-4 16,1 1 6-16,0-1-3 0,0-2 0 0,0 4-2 16,0-4 2-16,0 3-1 0,0-1 2 0,0-1-10 15,0 1 9-15,0 3-1 0,0-3-3 16,0 2 3-16,0 1 2 0,0 0-9 0,0-1 7 0,0 0-1 16,0 1 0-16,0 1-5 0,0-2 7 0,0 2-3 15,0-1 1-15,0-1-9 0,0 0 9 0,0 1-1 16,0-1 1-16,0 1-23 15,1 1 22-15,-1-1-8 0,2-1 3 0,-2 0 3 16,0 2 1-16,0-1 0 0,2 1-1 0,-2-1-1 16,0 1 0-16,0-1 12 0,0 1-11 0,0-2-1 15,1 1 1-15,-1 0-4 0,0 2 3 0,2-3 2 16,-2 1 0-16,2 1-1 0,1 0 1 0,-2-1-14 16,-1 1 13-16,1-2 0 0,3 2 1 0,-3 1-7 15,-1 1 5-15,2-4-1 0,0 3 2 16,-2-1-12-16,3 1 10 0,-3-3 0 15,0 6 0-15,0-7 4 16,0 4-4-16,0-2-1 0,0-1 1 0,3 0 15 0,-3 1-15 0,2-1 1 16,-2-2 2-16,1 3-2 0,1-2 1 0,-1 1-1 15,1 0 0-15,0 1 2 0,1 1-2 0,-1 0 13 16,-1-1-11-16,1 1-1 0,0 1 0 0,0-2 1 16,0 1-1-16,1 1 1 0,-3-1 0 0,2 2-10 15,1-1 9-15,-2-1 0 16,1 0-1-16,0 3 1 0,-1-3 1 0,1 1 1 15,0 2-2-15,-2-3 0 0,3 2 0 0,-2-1 14 16,-1-3-13-16,2 2-1 0,1 0 0 0,-3-1 21 16,1 1-18-16,1 1 0 0,0-3 1 0,1 1-2 15,-3 0 2-15,3 1-12 0,-1 1 10 0,-1-3 2 16,1 1 0-16,1 1-15 0,-1 0 13 0,1-1 0 16,0 3-1-16,0-4 8 0,-2 1-10 0,1-1 3 15,0 1-3-15,1 0 14 0,-3 0-12 0,2-1 1 16,1 1 0-16,-2-1 9 15,1 0-8-15,0 1-1 0,1-1-22 0,-1 3 23 16,2-1 0-16,1 0-19 0,-2-1 17 0,0-1 0 16,2 2-1-16,-4-2 3 0,3 5-5 0,-1-5 2 15,2 1-3-15,-3-1 11 0,3 2-10 0,-1-2 2 16,-1 0-2-16,2-2 23 0,-2 0-20 0,-2 1-1 16,3-2-2-16,1-1 4 0,-2 1 0 0,1 0 1 15,1-1-2-15,-3 0 1 0,2 2 0 16,0-1 7-16,-1 2-7 0,2 0-1 15,-2-1 1-15,1 0-7 0,0-1 6 0,-1 2 2 16,2-1-12-16,-2-1 10 0,0 1 0 0,-1-1-13 16,2 2 13-16,-2-3 0 0,2 3-1 0,0-2 5 15,-1-1-5-15,-3 1 0 0,5 1-1 0,-2-1 18 16,0 0-17-16,1-1 0 0,-1 0 0 16,0 0 8-16,1 0-6 0,1 1 0 0,-3-2 1 15,4 1-7-15,-3-1 6 0,1 2 0 16,0-3-20-16,1 5 20 0,0-3-1 0,-2 3-22 15,2-1 21-15,-2 1 0 0,0-3-2 0,2 4-10 16,-2-2 9-16,-1-2 1 0,2 1-2 0,-2-1 0 16,1 1-1-16,2-2 3 0,-4 2-3 0,3-3 42 15,-1 1-39-15,2 0 0 0,-2 0 7 0,1-1-5 16,0-1 1-16,-1 2-17 0,2 0 16 0,-1 0-1 16,0-3 3-16,0 3-44 0,1 0 18 15,-4-2 1-15,3 2 18 0,-1-1-14 16,-1-1 10-16,1 2-3 0,-2-2 14 0,1 1-9 15,0-1-7-15,-1 3 41 0,1-4-37 0,0 1 1 16,1 0 1-16,-2-2 40 0,1 2-38 16,-2-2 0-16,2 1 4 0,-2-1 19 0,2 3-19 0,0-3 4 15,-2 2-3-15,3-2-6 0,-3 1 7 0,2-1 0 16,-2 2-1-16,3 0-4 0,-3-2 4 0,1 2-5 16,1-2 0-16,0 2 4 0,-1-1 0 0,3 2 17 15,0-2-17-15,-2 2 0 0,2 0 0 16,-2-1 6-16,3 2-5 0,-5-1 0 15,5 0 0-15,-4 0-8 0,1-1 9 0,0-1 0 16,-1 1-1-16,-1-2-5 0,0 2 5 0,0-2-9 16,2 0 9-16,-2 0-1 0,0 0 0 0,0 0 4 15,0 0-4-15,0 0-3 0,0 0 3 0,0 0-2 16,0 0 2-16,0 0 0 0,0 2 0 0,3-2-9 16,-3 2 9-16,2-2 0 0,-2 2-5 0,1-2 5 15,-1 0-1-15,0 2-1 16,0-2 1-16,2 0 0 0,-2 0 0 0,0 0-1 15,0 0 1-15,0 0-1 0,0 0 0 0,0 0 2 16,0 0-1-16,0 0 0 0,0 0-1 0,0 0 3 16,0 0-2-16,0 0 0 0,0 0 0 0,0 0 3 15,0 0-3-15,0 0 3 0,0 0-3 0,0 0 1 16,0 0-1-16,0 0-53 0,0 0 26 0,0 0-2 16,0 0 26-16,0 0-282 0,0 0 133 15</inkml:trace>
  <inkml:trace contextRef="#ctx1" brushRef="#br1">15883 13498 0</inkml:trace>
  <inkml:trace contextRef="#ctx0" brushRef="#br1" timeOffset="170823.94">4116 6729 403 0,'-3'0'0'0,"0"0"0"0,1 0 0 0,1 2 0 0,-4-2 0 0,3 0 0 0,2 0 55 0,-1 0 1 0,1 0 24 16,0 0-47-16,0 0 0 0,0 0-1 0,0 0 28 16,-2 0-1-16,2 0-18 0,-2 0-8 0,1 0 23 15,-2 0-23-15,1 0-1 0,-3 0 1 0,-1 2-23 16,0 1 23-16,1 2 0 16,-3 2-18-16,0 1 18 0,-1-2-1 0,-1 3-17 15,-2 3 18-15,0 0-4 0,1 0 3 0,-6 4-1 16,1-1-1-16,-2 1 2 0,-2 3-4 0,2 0-31 15,-4 0-1-15,4 2 27 0,-5-1 3 0,2 3-31 16,2-1-6-16,-3 2 32 0,1-1-41 0,3 0 18 16,1 1-1-16,3-5-16 0,-4 4 33 15,5-5-5-15,1-1 3 0,4-2-23 0,0-5 22 16,2-3-7-16,3-1 4 0,0-1-11 16,1-3 10-16,0-2-1 0,2 2 1 0,0-2 15 15,0 0-14-15,0 0-2 0,0 0 1 0,0 0-11 16,0 0 11-16,0-4-52 0,0-3 23 0,0-2 0 15,0-3 26-15,7-1-33 0,4-1 30 0,1-6-3 16,6-2-5-16,3 1-6 0,2-4 4 0,3 1 5 16,4-2-12-16,3-4 10 0,-1 3-5 0,-4 5 4 15,3-1 7-15,-1 1-6 0,-3 3-1 16,-2 4-36-16,-7 2 38 0,4 1-2 16,-6 3 2-16,0 1-33 0,-5 3 26 0,0-1 5 15,-3 2-7-15,-3 1-2 0,-2-1 2 0,-1 3 3 16,1-2-8-16,-3 1 92 0,0 1-40 0,0 0 1 15,-5-2-39-15,-3 3 126 0,-4 0-50 0,-1 0-6 16,-4 7-20-16,-3 7 0 0,-2 1-10 0,-2 3-42 16,0 5 13-16,-3 1 16 0,-6 6 12 0,1-1-40 15,0 3 2-15,-1-2 27 16,4-4-4-16,-8 8-99 0,12-10 35 0,0 2 28 16,-2-3-60-16,5-4 39 0,4-3 9 0,1-1-1 15,2-1-7-15,3-5 28 0,4-1-10 0,3-3 46 16,0-1-44-16,4-2 6 0,1-2-4 0,0 0 32 15,0 0-27-15,3 0 0 0,13-11 5 0,3-6 21 16,6-4 7-16,4-5-28 0,1-2 30 0,-1-2-28 16,-1-1 6-16,12-6-45 0,-5 2 0 15,3-1 39-15,-1 0 0 0,-1 2-38 0,-6 4-4 16,2 2 38-16,-8 2-6 0,-5 8-27 0,-3 0 25 16,-7 7 3-16,-1 3-11 15,-5 3 35-15,-1 2-32 0,-2 1 5 0,-2 2 105 16,-9 2-50-16,-6 12-25 0,-5 4 52 0,-3 3-29 15,-1 1-1-15,-6 9-22 0,0-3 24 16,5-4-21-16,-10 10-9 0,6-4 19 0,0 1-54 16,1-3 5-16,5-4 35 0,-5 2 8 0,6-4-71 15,4-3 27-15,2-1 0 0,4-4-141 0,1 0 79 16,7-7 23-16,2 0-198 0,4-3 106 0,0 0 61 16,4-4 24-16</inkml:trace>
  <inkml:trace contextRef="#ctx0" brushRef="#br1" timeOffset="171265.45">3606 7200 232 0,'-9'0'0'0,"2"0"0"0,1 2 0 0,-2 0 0 0,5-2 0 0,-3 0 148 16,1 0-58-16,2 0-20 0,0 0-9 0,0 0 7 15,0 2-1-15,1-2-34 0,0 1 18 0,1 3-10 16,-1 0-8-16,-1 5 0 0,0-3 8 0,1 5-8 15,-1 1 0-15,3 0 34 16,-2 6-7-16,2 0-27 0,0 5-1 0,0 1 38 16,0 6-38-16,0 2 9 0,0 8-8 0,0 1 32 15,0 2-32-15,0 1 0 0,0 0-1 0,2-4 9 16,3 11-8-16,1-8-27 0,1-2-1 0,2-7 28 16,-3 2 0-16,2-4-123 0,2-4 55 0,-4-2 24 15,-1-4-1-15,-2-1-135 0,2 0 78 0,-2-2 25 16,-2-4 23-16,1 0-163 15,-2-5 85-15,0-1 20 0,0-6-137 0,0-1 96 16,0-2 44-16,0 0-45 0,0-2 45 0</inkml:trace>
  <inkml:trace contextRef="#ctx0" brushRef="#br1" timeOffset="171573.84">3532 7322 790 0,'-4'-2'0'0,"0"2"0"0,3 0 0 0,-1 0 0 0,-3 0 0 0,3 0 0 0,2 6 0 0,-1 3 86 16,1 4-27-16,0 6 0 0,0 5-26 0,0 3 53 16,1 5-18-16,6 2-8 0,2 7-27 0,-2 2 55 15,2 2-27-15,-1 6-1 0,3 5-19 0,0 10 41 16,-2-3-25-16,3 0 0 0,-3 0-45 15,3 0 20-15,-1-11 9 0,2 6-42 16,1-5-1-16,-2-4 35 0,2-3-1 0,-2-4-115 16,-2-6 55-16,2 1 25 0,-3-3-3 0,-2-4-141 15,0-2 62-15,-2-5 44 0,2-1-178 0,-4-3 103 16,-1-4 30-16,-1-5-218 0,-1-3 135 0,0-3 69 16,0-4 25-16</inkml:trace>
  <inkml:trace contextRef="#ctx0" brushRef="#br1" timeOffset="171907.29">3580 7626 539 0,'-7'-4'0'0,"-1"3"0"0,2 1 0 0,0 0 0 0,-1 0 0 0,4 0 0 0,1 1 83 0,2 9-29 0,0 5 0 0,0 2-21 16,0 9 61-16,2 3-31 0,3 6 8 0,3 10 25 16,-2 0-31-16,-1 6-1 0,1 1 52 15,1 5-42-15,-2-1-12 0,4 11-9 0,-1-6 46 16,-2 0-33-16,6-11 0 0,0 5-33 0,2-2-28 16,-1-3 27-16,5-4 1 0,-1-3 0 0,2-3-38 15,-3-1 1-15,1-4 45 0,1 4-176 0,-1-6 84 16,-2 1 29-16,2-2-214 0,-4-6 106 15,-1-4 66-15,-1 0 2 0,-2-3-123 16,0-4 63-16,-3-6 44 0,-1-2 23 0,-2-3-142 16,-1-4 86-16,-1 0 39 0,-1-2 0 0</inkml:trace>
  <inkml:trace contextRef="#ctx0" brushRef="#br1" timeOffset="172126.79">3708 8581 438 0,'0'0'0'0,"-1"0"0"0,-4 0 0 0,2 0 0 0,-1 1 0 0,3 9 322 0,1 2-144 0,0 5-73 15,0 6-36-15,1 0 144 0,8 9-95 0,6-2-42 16,-2 11-22-16,6-1 29 0,-8-5-17 0,8 8-44 16,2-4 10-16,-4-8 1 0,7 1 0 0,-5-3-76 15,5-1 46-15,1-8-8 0,-1-2 38 0,0-3-212 16,-3-1 107-16,2-3 19 0,-4-2 43 15,1-3-383-15,2-3 187 0,-4-3 60 0</inkml:trace>
  <inkml:trace contextRef="#ctx0" brushRef="#br1" timeOffset="172919.05">4124 6782 158 0,'-3'-9'0'0,"0"4"0"0,-1-1 0 0,0 3 0 0,2 0 0 0,-2-2 75 15,2 2-9-15,0 1-33 0,2-1 41 0,-1 3-42 16,-1 0 1-16,2-2 47 0,0 2-9 0,0 0-38 16,0 0 40-16,0 0-41 0,0 0 1 0,0 0 8 0,0 0-5 15,0 0-3-15,0-1 0 0,0 1 0 16,0 0 26-16,2-2-18 0,1 0-8 16,5 0 0-16,0 1-1 0,1-1 9 0,2 0-8 15,-1 0 8-15,3 0-9 0,0 0 0 16,0 0 1-16,2 1 0 0,1 1-30 0,-2 0 7 15,3 0 23-15,2 0-32 0,-1 0-3 16,7 5 31-16,-1-1-28 0,0-2 6 0,5 0 14 0,1-1 3 16,3-1-33-16,0 0 1 0,1 0 24 0,1 0-34 15,0 0 31-15,-4 0 3 16,-1-3-45-16,-4-1 20 0,-3 2-3 0,-1-2 25 0,-2 3-8 16,-6-2 5-16,-1 1-28 0,-7 1 0 0,-1 1 16 0,-1 0 6 15,-1 0-20-15,-2 0 18 0,-1 0 21 16,0 0-22-16,0 0-2 15,-4 0 2-15,-3 0-1 0,-1 0-41 0,0 0 1 16,-3 0 39-16,0 0-189 0,3 0 85 0,-6 0 42 0,4 0 24 0,-4 0-251 16,0 0 128-16,1 3 57 0,-2 0-121 15,-2 0 96-15</inkml:trace>
  <inkml:trace contextRef="#ctx0" brushRef="#br1" timeOffset="173321.44">4275 6708 426 0,'-13'-6'0'0,"2"0"0"0,3-1 0 0,-4 2 0 0,2-3 0 0,-1 0 71 0,3 5-30 0,-2-1-8 0,1 2 98 15,4 1-49-15,-1 1-25 16,3 0 1-16,0 0-17 0,1 0 60 0,2 0-34 16,0 1 0-16,0 3-10 0,0 1-1 0,8 3-15 15,6-2-9-15,-1 0 1 0,6-3-30 0,-1 1 29 16,7 0 1-16,-3-3-31 15,6-1 31-15,-2 0 0 0,1 0-1 0,3 0-41 0,-2 0 20 16,-2 0 9-16,6 0-53 0,1 0 28 16,-2 0-14-16,3 2-7 0,1-2 18 0,-3 4 2 0,4 0 9 0,7 0-42 15,-3-1 21-15,-1 1-1 16,3 0-19-16,-4-2 1 0,10-2 32 16,-4 0-71-16,2 2 31 15,-3-2 0-15,0 0 26 0,-5 0-31 0,2 0 29 0,-3 2 4 0,-5 1-12 16,-2 1 45-16,-2-1-4 0,-6 4-36 0,3-2-2 15,-6 1 5-15,-1-1 51 0,-4-1-23 0,-3-1 7 0,-1 1-33 16,-3-2 35-16,-3 0-1 0,1 1-12 0,-2-3-43 16,-2 0 41-16,-1 0-7 0,0 0 9 0,0 0-87 15,0-5 35-15,-4-2 0 0,-3 1-158 16,-2-1 95-16,-4 1 32 16,-1-2-149-16</inkml:trace>
  <inkml:trace contextRef="#ctx0" brushRef="#br1" timeOffset="173689.37">4700 6810 647 0,'-17'0'0'0,"9"0"0"0,-5 0 0 0,5 0 0 0,2 0 0 0,1 0 0 0,-2 0 139 0,5 0-53 0,2 0-27 16,0 0 98-16,0 0-114 0,2 0-10 0,13 0 0 15,2 0-1-15,9 0 12 0,0 0-12 0,4 0 9 16,5 0-8-16,1 0-3 0,2 0 3 0,-2 0 0 16,9 0-1-16,-5 0-20 0,8 0-8 15,-1 0 29-15,1 0-1 0,1 0-40 0,0 0 20 0,-6 1-9 16,14 5-50-16,-8-2 28 0,0-1 0 0,0 1 24 16,0-1-68-16,-6-3 35 0,9 0-2 15,-3 0 2-15,-6 0 32 16,-7 0-15-16,2-3 33 0,-10-1-6 0,0-2-17 0,-4 1-9 0,-4-1 90 15,-4 3-39-15,-3 2 0 0,-5-4-5 16,-3 3-3-16,-1 1-19 0,-2 1-4 0,1 0-36 16,-2 0-1-16,-1 0 50 0,0 0-178 15,0 0 81-15,-1 0 39 0,-8 0 0 0,1 0-144 0,0 3 77 16,-2 6 30-16,4-1-330 0,1 0 184 0</inkml:trace>
  <inkml:trace contextRef="#ctx0" brushRef="#br1" timeOffset="173987.47">5558 6773 504 0,'-24'2'0'0,"7"2"0"0,0 0 0 0,0-2 0 0,2-2 0 0,2 0 0 0,-4 0 140 0,7 0-54 0,-3 0-26 15,4 0 12-15,4 0 0 0,2 0-31 16,1 0-8-16,2 0-33 0,0 0 32 15,0 0 1-15,0 0-40 0,14 0 8 16,2 0 32-16,9 0-1 0,0 0 34 0,6 3-1 0,-1-2-32 0,2 0-30 16,0 4 30-16,1-4-17 0,-2 1-61 15,0 3 32-15,-4-4 1 0,-8 1 39 0,5-1-118 16,-7 2 50-16,-2-3 28 0,-1 0-75 16,-5 0 47-16,1 0 17 0,-3 0 1 0,-3 0-73 15,0 0 43-15,-3 0 11 0,2 0-423 0,-2 0 389 0,-1 0 43 16</inkml:trace>
  <inkml:trace contextRef="#ctx0" brushRef="#br1" timeOffset="174242.79">5672 6798 1042 0,'-16'-2'0'0,"7"-2"0"0,4 2 0 0,5 0 0 0,0-3 0 0,0 1 0 0,0 2 0 0,0-2 171 0,0 1-73 16,16 1-32-16,0-2 18 0,11-1-26 0,1 3 9 16,2-2-70-16,0 0 1 0,0 3 35 0,1-4-1 15,-1 3-117-15,-6 2 66 0,6 0 23 0,-6 0-1 16,-2 0 29-16,2 0-172 0,-6 0 82 16,2 0 14-16,-6 0 27 0,-1 0-141 0,-2 0 73 15,-3 0 14-15,-2 0 25 0,-3 0-90 16,-1 0 56-16,0 0 24 0,-2 0-66 0,0 0 45 0</inkml:trace>
  <inkml:trace contextRef="#ctx0" brushRef="#br1" timeOffset="174592.87">6054 6771 362 0,'0'0'0'0,"-4"0"0"0,4 0 0 0,-2 0 0 0,2 0 69 0,0 0-36 0,0 0 66 15,0 0-34-15,0 0 1 0,0 0-33 0,0 0 46 0,0 0-8 0,0 0-38 0,0 2 0 16,0 4 45-16,0 0-23 16,-1 4 8-16,1-2-30 15,-3 2 0-15,1 1 60 0,2 3-30 0,-3-1 0 0,1 1-22 0,0 2 32 16,-1 2-40-16,1 1 0 0,0 6 32 15,-2-1-32-15,0-1 8 0,2 5-8 0,-2 0-53 16,2 0 27-16,-5 2-1 0,2 0-74 16,-1 2 58-16,-2-2 17 0,1-2 1 0,0 2-168 0,-1-1 76 0,0-4-299 15,2 0 356-15,-1-6 16 0,2 0-21 0,-1-4-60 16,4-4 20-16,-2-4-7 0,4-1-146 16,0-6 96-16,0 0 48 15,0 0 24-15,3-17 0 0</inkml:trace>
  <inkml:trace contextRef="#ctx0" brushRef="#br1" timeOffset="174832.66">6022 6960 1002 0,'0'-6'0'0,"0"3"0"0,0 0 0 0,0 2 0 0,0 1 0 0,0 0 0 0,0 0 0 0,0 10 0 0,0 8 129 0,0 6-49 0,-4 4 27 15,-2 6-37-15,-2 4 8 0,-2 6-23 16,-4 2 0-16,3 3-22 0,-6-1 0 0,2 2-1 15,-2 0 9-15,-3-1 2 0,3 0-10 0,-2-1 0 16,1 1-23-16,-2-2 23 0,4-5 8 0,-3 5-113 16,3-7 53-16,-1 0 26 0,1-8-108 0,3-2 62 15,4-7 20-15,-1-4-5 16,4-8 10-16,3-2-261 0,3-6 113 0,0-3 73 16,0-3-284-16,0-17 175 0,9-9 82 0</inkml:trace>
  <inkml:trace contextRef="#ctx0" brushRef="#br1" timeOffset="175068.54">5943 7313 747 0,'0'-6'0'0,"0"2"0"0,0 2 0 16,0 2 0-16,-3 0 0 0,-7 10 126 0,0 12-46 0,-2 6-24 0,-3 10 135 0,0 3-79 0,-3 5-32 16,0 6-8-16,-5 8-39 0,0-4 29 15,-1 1 0-15,2-5-21 0,-10 14 16 0,2-10-24 16,-2 1 0-16,-3-3-23 0,-1 1 23 0,3-10 8 0,-4 4-42 15,2-4 0-15,2-2 34 0,1-5 0 16,8-10-34-16,3-3-48 16,1-3 27-16,6-8 26 0,5-4-5 0,3-3-225 0,1-5 107 0,5-2 61 15,0 0-133-15,0-2 88 0,2-15 23 16,9-1-240-16,5-6 143 0,2-2 65 0,3-3-138 0,-3-1 119 16</inkml:trace>
  <inkml:trace contextRef="#ctx0" brushRef="#br1" timeOffset="175521.27">5624 7924 527 0,'6'-10'0'0,"-2"5"0"0,-3 4 0 0,-1 1 0 0,0 0 0 0,-6 7 135 16,-8 7-51-16,-5 4-26 0,0 5 1 0,-2 2-18 0,-6 8 159 15,-2 2-83-15,1 1-42 0,-4 4 61 16,-2 3-52-16,-3 0-17 0,-5 9-2 16,6-4-32-16,-5-1-1 0,1-2-48 0,5-8 24 15,-2 5 8-15,1-9-79 0,10-4 47 16,-2-3 25-16,3-3 0 0,10-9 23 0,0 0-172 0,6-5 76 15,3-3 16-15,3-2 28 0,3-4-244 16,0 0 124-16,0 0 34 0,8-8-129 0,10-7 101 16,0-4 51-16,3 0-32 0,3-3 41 0,2-1 13 0,2-3-59 15,2-4 59-15,-1 0 61 0,1 0 0 16,-3-2 0-16,-5 7 0 0,2-4 0 16,-2 3 0-16,-1 1 0 0,-4 2 0 0,-3 7 0 0,-7 4 0 0,1 3 124 15,-7 3-60 1,1 2-42-16,-2 4 141 0,-2 0-80 0,-9 2-9 0,-8 15 158 15,1 2-96-15,-5 3-52 0,1 5-25 16,-5-1 94-16,-2 8-64 0,0-4-28 16,-1 4 0-16,0-1-28 0,-2 1 4 0,-1 2 4 0,-3 0-8 15,-1 1-57-15,2-1 29 0,-1-2-1 16,1-1-4-16,6-6 8 0,-9 5 24 0,11-12-66 16,0 1 28-16,7-6 0 0,3-2-61 15,5-3 46-15,5-2 5 0,2-5 0 0,4 1 3 16,1-4-193-16,1 0 93 0,9 0 48 0,11-6 17 15,2-5 0-15,2-4-230 0,0 0 123 0,-1-4 61 0,2 2-124 16,-3-2 103-16,-4 0 58 0</inkml:trace>
  <inkml:trace contextRef="#ctx0" brushRef="#br1" timeOffset="175923.23">5008 8650 756 0,'2'-4'0'0,"-2"4"0"0,0 0 0 0,-9 0 0 0,-7 10 0 0,-5 5 0 0,-1 1 0 0,1 5 251 0,-5 0-114 0,0-1-52 0,-1 3 71 16,1-2-62-16,0-1-30 0,0-1 92 15,2 0-66-15,-1-1-28 0,3-2 0 0,-3-1-5 0,5 0-24 16,-2-4 8-16,-2 5-68 0,0-4 29 0,2 3 1 0,-5 1 30 16,0-2-75-16,2 0 46 0,-4 0-9 15,2 1 38-15,0-1 0 0,3 1-78 16,-1-3 20-16,4 0 27 0,2-1-22 0,0-2 0 0,5 1 7 16,0-4 54-16,4-3-42 0,0 1 1 0,3 0 38 15,0-4 2-15,2 1-34 0,2-1 1 16,0 0 6-16,3 0 1 0,0 0-3 15,-3 0 5-15,3 0-5 0,0 0-67 0,0 0 33 16,0 0 2-16,0 0-73 0,0-3 43 0,0-3-136 16,3 1 80-16,-3-2 46 0,3 4 2 15,-1-1 6-15,-1 3-12 0,-1-3 54 0,0 2-21 0,0 0-9 0,0 1 121 16,0 1-56-16,-1 0 110 16,-4 0-79-16,0 0-35 0,-1 0-26 0,0 0 12 15,2 0 53-15,1 0-11 0,0 0-23 16,0 0 21-16,1 0 6 0,-3 0-3 0,1 0-34 15,-2 0 11-15,1 0-4 0,-3 0 4 0,-1 3-39 16,-3 3-8-16,4-2 40 0,-3-1-8 0,0-2 6 0,3 2-55 16,0-3 27-16,0 0-324 15,5 0 164-15,0 0 74 0,3-3-303 0,3-9 181 0</inkml:trace>
  <inkml:trace contextRef="#ctx1" brushRef="#br0" timeOffset="21490.45">21626 13668 0,'0'0'0,"0"0"16,0 0-16</inkml:trace>
  <inkml:trace contextRef="#ctx0" brushRef="#br0" timeOffset="191942.62">10986 7943 965 0,'-8'-1'0'0,"1"-1"0"0,2 1 0 0,-3-2 0 0,3 1 0 0,-3 2 0 0,2-2 0 0,1 2 114 16,1 0-33-16,4 0 244 0,-2 0-145 0,2 0-75 16,0 0-35-16,0-1 143 0,2-3-81 0,11-2-54 15,8-3-23-15,1-1 141 0,3 1-81 0,2-1-34 16,2 4-7-16,-1-4 38 0,-2 4-40 0,1 1-73 16,-3-1 0-16,-4 2 42 0,1-2-9 0,0 2-105 15,-6 3 53-15,-1-1 26 0,-5 0 1 0,-2 0-296 16,-3 0 154-16,-3 2 40 15,1 0 56-15,1 0-383 0,-3 0 194 0,0 0 90 16,-12 0 56-16,-1 0-64 0,-2 0 56 0,0 4 28 16,-2 1 57-16,2 1-8 0,0-2-20 0,2 2 97 15,4-2-48-15,-3-1-25 0,5 3 1 0,0-2 261 16,0 1-139-16,4 1-43 0,1 0-46 0,0 7 366 16,2 2-183-16,0 2-61 0,0 5-60 0,0 5 161 15,2 0-107-15,1 5-54 0,2 6 123 16,-1 0-81-16,-1 8-52 0,-1 0-22 0,0-2 3 15,0 4 1-15,-2-4-27 0,0-4-104 16,0 7 49-16,0-6 27 0,0-5 1 0,0 0-168 16,-2-3 98-16,-3-6 57 0,-4 3 16 0,2-9-236 15,-2-1 115-15,0-2 13 0,-1-4 70 0,-1-2-28 16,2-3 30-16,-3-4 281 0,5 1-137 0,-1 0-69 16,1-5-33-16,2 1 200 0,4-2-84 0,-1 0-60 15,2 0-32-15,0 0 202 16,0 0-33-16,0 0-207 0,3 0 0 0,13 0 0 15,5 0 0-15,-1 0 0 0,-1 0 0 0,4-2 0 16,-1 1 0-16,2-1 0 0,-1 2 0 0,0 0 0 16,-3 0 0-16,1 0 0 0,-2 0 0 0,-3 0 0 15,2 0 0-15,-4 0-331 0,2 0 159 0,0 0 60 16,2 0 35-16,0-2-668 0,5-6 357 0,-1-6 177 16</inkml:trace>
  <inkml:trace contextRef="#ctx0" brushRef="#br0" timeOffset="192117.27">11621 8096 1364 0,'0'-10'0'0,"-2"10"0"16,2 0 0-16,0 0 0 0,0 0 616 0,0 0-293 0,4 0-144 0,6 0-74 0,1 0 244 0,1 0-150 16,6 0-87-16,1 0-40 0,1 0 142 0,-1 0-90 15,2 0-46-15,-1 4-504 0,-1 0 225 16,-1-1 117-16,1 1-809 15,-3 2 449-15,-3 4 224 0</inkml:trace>
  <inkml:trace contextRef="#ctx0" brushRef="#br0" timeOffset="192276.36">11663 8439 1925 0,'-12'8'0'0,"3"-2"0"0,5-1 0 0,0-3 0 0,3 0 0 0,1-2 0 0,0 0 0 0,0 0 704 0,3 0-328 0,17 0-175 16,7 0-85-16,1 0 219 15,0 0-151-15,2 0 70 0,-3 0-254 0,5 0 0 16,-4 2 0-16,0 0-813 0,-1 2 494 0,-1-2 176 16,-2 3 97-16,6-1-903 0</inkml:trace>
  <inkml:trace contextRef="#ctx0" brushRef="#br0" timeOffset="192657.41">12435 7882 1446 0,'-9'-25'0'0,"6"17"0"0,3 5 0 16,0-1 0-16,0 0 0 0,0 2 0 0,0 1 0 0,0 1 411 0,0 0-194 0,0 0-91 0,0 3-48 0,0 20-26 15,-4 5-19-15,-1 8-22 0,-3-1 22 0,-4 9-1 16,3-10 1-16,-2 5-93 15,-2-3 46-15,-2-1 32 0,0-2-9 0,-2-6-15 16,0-2 39-16,4-8-1 0,-2-2 1 0,4-4 161 16,-2-2-86-16,5-2-57 0,1-4 1 0,3-2 290 15,2-1-155-15,0 0-69 0,2 0 105 0,0 0-95 16,0 0 47-16,13 0-175 0,13-3 0 0,6-5 0 16,6-1 0-16,4 2 0 0,-9 1 0 0,14-1 0 15,-11 5 0-15,3-3 0 0,6 2 0 16,-5-1 0-16,-4 4 0 0,1 0-186 15,-3 0 115-15,-6 0 2 0,2 0-232 0,-7 0 99 16,-3 0 87-16,-3 0-415 0,-4 0 249 0,-5 0 116 16,-2 4 70-16,-4-1-493 0,-2-2 278 0</inkml:trace>
  <inkml:trace contextRef="#ctx0" brushRef="#br0" timeOffset="192923.81">12579 7877 1118 0,'-10'-8'0'0,"5"0"0"0,0 1 0 0,-1-1 0 0,0 2 0 0,4 2 588 0,0 3-278 0,0-1-139 0,2 0 199 15,0 2-161-15,0 0-92 0,0 2-42 0,0 19 176 16,2 5-110-16,0 3-54 0,0 8-18 0,2 10 183 16,0 2-109-16,-2 3 51 0,0 11-194 0,-2 0 0 15,0-3 0-15,0 17 0 0,0-8 0 16,0 1 0-16,0-5 0 0,0-10-497 15,-4 1 332-15,2-6 91 0,2-12 49 0,0 0-222 16,0-6 118-16,0-9 2 0,0-4 31 0,0-4-105 16,0-8 85-16,0-4 41 0,2 0 21 0,-2-3-78 15,0 0 41-15,0-3-374 0,0-9 216 0</inkml:trace>
  <inkml:trace contextRef="#ctx0" brushRef="#br0" timeOffset="194419.44">13411 8024 947 0,'0'-5'0'0,"0"1"0"0,0 2 0 0,0 0 0 0,0-3 0 0,0 0 166 0,0-1-58 0,0-3-42 15,0 0 1-15,-2-2-35 0,0-4 165 0,2 0-82 16,-2 0-33-16,0-2-7 0,1-2-21 16,-1 1 1-16,-2 0-53 0,2-4 31 0,-1 3 8 0,-3 1-9 0,0 2 1 0,0-1-36 15,-1 5-1 1,-2 2 37-16,1 4 70 0,-3 2-39 0,0-1-1 0,-3 4 9 15,0 1-39-15,-2 0 0 0,0 6 8 16,-5 5 70-16,1 6-38 0,4 1-1 0,-1 3-40 0,2 3 64 16,0 2-23-16,6 3-9 0,1 4-3 15,5 6-28-15,3 1 0 0,0 3-1 0,0-1 45 16,2 10-9-16,5 2-36 0,2-1 1 16,1 3-14-16,-1 1 14 0,0-4 8 0,1-1-120 15,-2-1 56-15,-3-2 28 0,-1-4-147 16,-3-2 74-16,1-7 47 0,-2-1 1 0,0-2-100 15,0-6 50-15,-3-8 33 0,-6-2-5 0,1-6-132 16,-5-3 65-16,0-5 41 0,-3-3 6 0,2 0-109 16,0-5 68-16,3-12 28 0,4-7-431 0,7-3 237 15,0-2 118-15,5-4-375 0</inkml:trace>
  <inkml:trace contextRef="#ctx0" brushRef="#br0" timeOffset="194717.22">13773 7885 1202 0,'4'-31'0'0,"-2"1"0"0,0 0 0 0,-2-3 0 0,0 4 0 0,-6 1 0 0,-1 10 0 0,-4 0 0 0,-3 4 159 0,2 5-54 16,-2 2-41-16,-3 5 82 0,-2 2-57 0,-4 0-28 0,3 15 0 0,-1 5 106 16,-1 6-72-16,0 10-31 15,3 0 113-15,2 3-72 0,4 5-36 0,2 3 8 16,2 1 98-16,4 6-71 0,5-2-36 0,0 2 112 15,0 2-74-15,0 2-29 0,0 1-7 16,2-2-12-16,6-4 1 0,-1 0-26 0,2-2-65 16,-1-10 40-16,4 8-8 0,-5-12 33 0,0 2-244 15,-1-7 122-15,-2-9 61 0,-2 2 38 0,-2-7-364 16,0-4 175-16,0-3 46 0,-6-4 57 0,-7-3-251 16,-2-2 139-16,-4-2 82 0,2 0-351 0,0-7 212 15,-2-12 106-15,7-4-159 0</inkml:trace>
  <inkml:trace contextRef="#ctx0" brushRef="#br0" timeOffset="194999.61">13957 7861 1156 0,'18'-37'0'0,"-7"8"0"0,1-1 0 0,-5 0 0 0,-2-1 0 0,-3 6 0 0,0 6 0 0,-2 6 0 0,0 2 350 16,0 3-163-16,-4 4-77 0,-7 4 156 0,-4 2-116 15,-3 19-59-15,-1 7-1 0,-6 14-32 0,2 0-1 16,3 9-24-16,3 2 149 0,2 4-75 0,5-2-29 16,3 0-7-16,3 1 65 0,4-3-52 0,0 1-25 15,0-1-1-15,0-3 26 0,0 0-30 0,2-6 0 16,2 0-79-16,1-3 29 0,2-5-1 0,-2-1-76 16,0 1 48-16,1-2 29 0,-2-2 0 15,-1-4-88-15,1-4 56 0,-2-3 5 16,2-2-16-16,0-5-335 0,0-4 151 0,-3 2 99 15,1-5 49-15,0 0-551 0,-2 1 301 0</inkml:trace>
  <inkml:trace contextRef="#ctx0" brushRef="#br0" timeOffset="195780.25">13261 9085 1644 0,'-6'0'0'16,"4"0"0"-16,0 0 0 0,2 0 0 0,0 0 0 0,0 0 0 0,0 0 0 0,0 7 0 0,0 7 0 0,0 2 170 0,2 5-69 0,2 4-25 0,0 0-21 0,0-5 7 16,-2 5-29-16,-1-3-26 15,-1 0 0-15,0 2 26 0,0-6 0 0,0-2-37 16,-9 0 14-16,1-3 1 0,-3-3 37 0,4-3-15 15,-3-1-1-15,3-1 130 0,-1-3-69 0,3 0-30 16,1 0-4-16,1-2 185 0,2 0-97 0,1 0-61 16,0 0-27-16,0 0 29 15,1 0-27-15,15 0-1 0,5 0-19 0,3 0-28 0,4-2 19 0,-2-2 1 0,4 2-1 16,0-1 0-16,-3 1 9 0,5 2-124 16,-4 0 58-16,-3 0 29 0,1 0 0 0,-6 0-183 15,3 5 86-15,-4-1 52 0,-3 1-166 16,-4-2 98-16,-1-2-7 0,-4 1 47 15,-1-2 2-15,-4 0 7 0,0 0 18 0,0 0 9 16,-2 0 44-16,0-11-21 0,0-7-9 0,-6-5 21 16,-5-6 0-16,-5-8-34 0,0 0-73 15,-3-6 36-15,1-5-8 0,-3 2 45 0,3 2-35 0,4 10 35 16,1-3-1-16,1 5 91 0,7 7-52 0,1 1-17 0,4 5 294 16,0 1-149-1,0 1-72-15,11 3-38 0,8-1-19 0,8 2 248 0,-1 4-118 16,4 2-14-16,0 1-42 0,0 6-23 15,2 0 8-15,-2 15-31 16,-2 4-68-16,-4 5 34 0,1 4 0 0,-2 4 34 0,-5 2-28 0,-4 0-8 16,-4 3 35-16,-2 7-47 0,-5-5 23 0,-3 0 0 0,-3-7-15 15,-8 6-12-15,-4-4 0 0,0-7 12 16,-4-1 61-16,2-6-4 0,0-7-37 16,-1 0-2-16,-1-5 0 0,0-3 69 0,4-3-31 15,0-2 9-15,5 0 13 0,-1 0-20 0,6 0 0 16,1 0 144-16,2 0-195 0,0 0 0 0,2 0 0 15,0 0 0-15,0 0 0 0,11 0 0 0,6 4 0 16,6 4 0-16,-2-5 0 16,7 3 0-16,0-2 0 0,2-1 0 0,4-1 0 0,0-2 0 0,-1 0 0 15,1 0 0-15,-2 0 0 0,-2-2 0 16,-7-3 0-16,-1-1-179 0,-3 1 150 0,-4-2-92 16,-2 0 52-16,-6 2 19 0,-1-1 0 0,-4-2 55 15,-2-5 6-15,0-2-53 0,0-2 14 16,-4 1 35-16,-3-5 0 0,-4 2-41 15,4 0 9-15,-4 5-308 0,4-2 150 0,4 7 75 16,-3 1 38-16,4 5-228 0,2-1 136 0,0 3-524 16,0 1 326-16,2 0 164 0</inkml:trace>
  <inkml:trace contextRef="#ctx0" brushRef="#br0" timeOffset="195994.67">14286 9190 1403 0,'2'0'0'0,"0"0"0"0,0 0 0 0,-2 0 0 0,0 0 0 0,0 0 0 0,0 0 0 0,0 0 0 0,4 0 590 16,1 4-279-16,1 8-139 0,0 1 409 0,-1 4-266 15,1 5-145-15,-3 2 92 0,1 4 29 0,-2 1-291 16,0 1 0-16,0-4 0 0,0 8 0 0,0-6 0 16,-2-2 0-16,2-3 0 0,-2 0 0 0,0-5 0 15,0-4 0-15,0-5-389 16,0-1 227-16,0-5 97 0,0-1-772 0,0-2 381 15,0 0 215-15,-2 0-254 0</inkml:trace>
  <inkml:trace contextRef="#ctx0" brushRef="#br0" timeOffset="197330.64">14594 8064 1183 0,'-9'0'0'0,"1"0"0"15,3 0 0-15,-1 0 0 0,3 0 0 0,-1-1 0 0,0-2 0 0,2 1 183 0,2 1-74 0,0-3 49 0,6 0-54 0,10 0-40 16,2 1 0-16,3 0 37 0,4 2-34 0,2 1-1 16,-3 0-25-16,8 0-15 15,-4 0 7-15,-1 5 0 0,1 1 0 0,-3 2-68 16,-5-5 42-16,-1 3-8 0,-3-1-44 0,-2 1 39 15,-7-4 0-15,-1 2-10 0,-5-1 26 0,1 3-20 16,-2 1 0-16,-3 5 66 0,-12 1-21 0,-2 6-20 16,-4 3-16-16,-5 6 136 0,-2 4-55 0,2 5-30 15,-1-3 22-15,1 4-16 0,5-8 26 0,1 6-49 16,1-4-57-16,2-4 28 0,5-7 1 16,3 1-43-16,4-6 41 0,1-3-7 15,2-3 23-15,2-4-29 0,0 0 4 0,0 0 1 16,2-3-6-16,7-1 23 0,2-2-17 0,3 2 12 15,0 0-16-15,4-2 186 0,2 0-74 0,2 2 67 16,1-2-65-16,0 1-38 0,-1 2-12 0,1-2-88 16,0 2 41-16,-1 0-9 0,-3-1 34 0,0 2-143 15,-5-2 72-15,-4 0 35 0,1-1 8 0,-5-1-529 16,-1 0 231-16,-3 0 139 0,0 0 11 16,-2 0-453-16,0-7 273 0,0-8-248 0</inkml:trace>
  <inkml:trace contextRef="#ctx0" brushRef="#br0" timeOffset="197477.25">14643 8300 1664 0,'-13'-5'0'0,"6"3"0"0,1 2 0 0,4 0 0 0,2 0 0 0,0 0 0 0,0 0 0 0,8 0 0 0,10 0 243 0,7 0-105 0,1 0-52 0,2 0 140 16,0 0-97-16,-3 2-39 0,7 3-33 0,-2 1-148 15,0-2 62-15,0 1 31 0,0 0 0 0,0-5-501 16,0 0 262-16</inkml:trace>
  <inkml:trace contextRef="#ctx0" brushRef="#br0" timeOffset="197765.75">15076 7788 1272 0,'0'-19'0'0,"0"9"0"0,12 5 0 0,9-1 0 0,-1 1 0 0,3 1 675 0,2 1-638 0,-5 3-5 0,1 0 1 0,2 0-10 16,-2 12 10-16,0 3-1 0,-7 0 1 0,-1 6-103 15,-6-2 47-15,-3 1 36 0,-4 3-8 0,0 2-174 16,-13-2 101-16,-8 0-172 0,-4-4 272 16,-5-2-16-16,-2-2 5 0,-3-3 67 15,1-5-42-15,2-2-30 0,4-1-26 0,6-2-43 16,3 0 34-16,6-2 299 0,1 0-138 0,7 0 70 0,1 0-94 16,4 0-34-16,0 0-29 15,2 0-1-15,11 0-21 0,12 0-191 16,1 0 96-16,4 0 55 0,4 0 16 0,-1 0-492 15,5 0 250-15,0 0 124 0,7 0 41 0,-8 9-557 0,9 5 300 16,-3 2 146-16</inkml:trace>
  <inkml:trace contextRef="#ctx0" brushRef="#br0" timeOffset="198162.34">15857 8212 444 0,'-11'-22'59'16,"2"-1"-30"-16,0-1 0 0,-1 0 145 0,-4-1-71 15,-3-1-35-15,2 7 8 0,-3 0 163 0,0 4-103 16,-3 7-52-16,3 5 92 0,-6 3-72 0,4 2-27 0,-6 18-8 16,2 12 38-16,2 6-37 0,2 2 0 0,6 8-37 15,2-5 82-15,5 12-45 0,5-10 0 0,2-9-34 16,0 1-3 0,5-3-75-16,9-11 46 0,6 2-8 0,1-8 37 0,4-5-216 15,-1-6 107-15,4-6 52 0,-6 0-568 16,7-13 558-16,-3-9 33 0,0-13-27 0,-5-5-344 15,-4-4 313-15,-2-5 18 0,-2-6 9 0,-2-11-60 16,-3 5 30-16,-1-3 0 0,-3-8 29 0,2-3-57 16,-3 0 33-16,-1 0-1 0,3 3 26 0,-4 20 91 15,1 9-46-15,-2 13-31 0,0 9 9 0,0 4 337 16,0 10-180-16,0 7-91 0,-6 3 358 16,0 25-197-16,1 10-74 0,-1 5-57 0,1 7 242 15,1 15-149-15,3-3-73 0,-1-6-29 0,-1 17 83 16,-1-5-64-16,2-2-33 0,2 1 1 0,0-3 95 15,0-7-55-15,0 1-40 0,0-4-314 16,0-5 141-16,2-10 70 0,7-1 36 0,-4-10-634 16,4-2 303-16,0-6-544 15,1-11 422-15</inkml:trace>
  <inkml:trace contextRef="#ctx0" brushRef="#br0" timeOffset="198358.84">16011 8124 731 0,'9'-15'0'0,"4"7"0"0,0 1 0 0,0 3 0 0,2 2 287 0,-2 2 241 16,5 0-247-16,-2 6-124 0,3 9-55 16,0 9 131-16,-2 2-100 0,-5 7-51 0,-3 2-24 0,-4 3-75 15,-3-1 33-15,-2 1-8 0,0-3 25 0,-6-4-165 16,-6-3 83-16,-4-5 41 0,2-5 28 0,-11-1-253 16,2-5 133-16,-1-1 65 0,-1-6 33 0,5-3-230 15,-3-2 112-15,7 0 3 0,2-2 46 0,9-11-348 16,5-4 193-16,0-3 96 0</inkml:trace>
  <inkml:trace contextRef="#ctx0" brushRef="#br0" timeOffset="198573.27">16501 8165 718 0,'9'-13'0'0,"-5"4"0"0,-2 1 0 0,-2-3 0 0,0 2 276 0,-15 1-122 15,-2 5-60-15,-2 0-23 0,-3 3 238 0,-5 0-139 16,3 3-68-16,-1 13-35 0,3 6 76 0,-1 1-46 15,4 4-37-15,6 1 1 0,3 2-29 0,3 2 145 16,7 0-72-16,0 0-28 16,0-3-21-16,8 2 0 0,9-5-23 0,4-1 0 0,2-3-247 15,2-4 131-15,3-2 55 0,0-5 29 0,3-3-576 16,-1-7-1085-16,2-1 1589 0,-1 0-7 0</inkml:trace>
  <inkml:trace contextRef="#ctx0" brushRef="#br0" timeOffset="198945.31">16859 8302 442 0,'-7'-25'0'0,"0"7"0"0,-3-2 133 16,-3-5-50-16,4 8-25 0,-5 1 8 0,1 2 303 15,0 6-168-15,0 6-84 0,-2 2-42 16,-2 2 256-16,1 20-141 0,-2 5-82 0,-1 11-38 0,4 1 145 16,8-4-92-1,2 3-44-15,2-1-16 0,3-4-3 0,0-4 1 16,5-5-29-16,5-6-70 0,3 0 34 0,5-8 10 15,-1-2-234-15,-1-5 130 0,3-3-286 16,1-3 188-16,0-17 104 0,-4-7 14 0,3-10-208 16,-3-3 127-16,-4-3 62 0,-3-4 33 0,0-3-72 15,-2-7 43-15,-3-7 35 0,-1 0-1 0,-1-3 1 16,2-6 0-16,-2-1 25 0,1 14-8 0,-1 1 54 16,-2 17-22-16,0 12-1 0,0 3-23 0,0 16 395 15,-5 4-206-15,-1 7-74 0,1 2-54 0,-1 26 441 16,1 9-221-16,0 6-98 0,3 8-50 0,2 13 283 15,0-1-175-15,0 2 187 0,0 3-181 16,0-1-91-16,0-5 21 0,0 14-60 0,2-13-25 0,5-11-338 16,2 1 156-16,2-6 78 15,0-9 47-15,4-7-694 16,2-5 363-16,-2-10 178 0,4-9 91 0,1-7-772 0,1 0 391 16</inkml:trace>
  <inkml:trace contextRef="#ctx0" brushRef="#br0" timeOffset="199107.95">17127 8088 1434 0,'-3'-7'0'0,"1"5"0"16,2 2 0-16,0 0 0 0,0 0 0 0,0 0 0 0,5 6 683 0,6 3-324 0,1 1-164 0,5 6-72 0,2 0 127 0,0 4-92 16,-3 0-229-16,3 1 52 0,0 0-1103 0,-2-4 1098 15,4 2 24-15,-5-6 1 0,4 0-1392 16,-6-1 1328-16,3-5 20 0</inkml:trace>
  <inkml:trace contextRef="#ctx0" brushRef="#br0" timeOffset="199288.67">17522 7867 1609 0,'0'-4'0'0,"0"4"0"0,0 2 0 0,-2 16 0 0,-7 11 0 0,-5 10 0 0,-4 11 654 15,-5 13-315-15,-3 5-153 0,0 4-77 0,-4 19 162 16,1-9-120-16,3-5-51 0,-6 21-37 0,2-10 72 15,2 1-51-15,0-3-25 0,7-19-1 16,4-7-479-16,4-9 223 16,6-15-260-16,2-11-114 0,5-11-1194 0,0 0 1431 0</inkml:trace>
  <inkml:trace contextRef="#ctx0" brushRef="#br0" timeOffset="199683.51">17802 8434 1455 0,'3'-38'0'0,"3"2"0"0,-4-4 0 0,0-4 0 0,-2 1 0 0,0 3 0 0,0 6 0 0,-10 1 0 0,0 11 414 15,-4 4-183-15,1 8-103 0,-6 5-47 0,-1 5 143 16,-1 8-95-16,2 14-40 0,-3 13-32 0,5 4 36 0,0 6-20 0,5 2-1 16,3 1-39-16,4-9 30 15,3 13-30-15,2-16 0 0,0-1 0 0,2-5-116 16,9-4 58-16,0-7 37 0,2-4-8 0,0-3-229 15,3-7 125-15,0-5 45 0,0 0 34 0,4-12-275 16,-3-9 142-16,2-15 52 0,-3-2 38 0,2-5-190 16,-4-5 111-16,2-11 47 0,0-9 36 0,-2-1-69 15,0-4 49-15,0-6 23 0,1-2 0 0,-3 4-116 16,0 5 75-16,-4 17 32 0,-5 4 0 0,-1 17 143 16,-2 7-54-16,0 10-37 0,0 6 9 15,-7 7 1354-15,-4 4-1176 0,-1 13-134 16,-1 21 1-16,4 7 27 0,-1 8 121 0,1 15-78 15,4 0-38-15,-1 4-1 0,1 1 247 0,2-6-135 16,-1 13-79-16,4-8-36 0,0-4-14 0,0-9-1 16,0-2-20-16,0-9 8 0,6 4-626 0,2-15 309 15,3-3 154-15,-2-12 78 0,5-2-858 16,2-11 396-16</inkml:trace>
  <inkml:trace contextRef="#ctx0" brushRef="#br0" timeOffset="200008.15">18207 7892 1359 0,'0'-6'0'0,"14"6"0"0,4 0 0 0,-4 0 0 0,-1 0 148 0,0 0-61 0,4 0-27 0,0 0 437 15,3 0-231-15,1 0-117 16,0 0-50-16,-1 0 10 0,1 3-37 16,0-3-1-16,-5 0-38 0,-2 0-42 0,3 3 16 15,-10 0 1-15,1 3 25 0,-6-1-44 0,-2 7 21 0,0 1 9 16,-14 9 86-16,-9 6-37 0,-6 4 1 0,-3 4-37 0,-2 5 232 15,-4 4-107-15,-4 6-67 0,6-2-28 0,6-7 179 16,-2 8-241-16,7-5 0 0,8-8 0 16,4 3 0-16,8-7 0 0,5-11 0 15,0-2 0-15,0-5 0 0,11-3-278 0,8-5 209 16,5-5 30-16,0-2-22 16,4 0 12-16,-1 0 23 0,-4 0-32 0,7-4-141 0,-12 0 78 15,5-2 45-15,-6 2-106 0,-1-3-104 0,-5 1 118 0,-1 3 72 16,-2-3 32-16,-5 1 0 0,-1-3-419 15,-2-2 225-15,0 1 105 0,0-4 64 0</inkml:trace>
  <inkml:trace contextRef="#ctx0" brushRef="#br0" timeOffset="200141.79">18131 8119 1405 0,'-12'-8'0'0,"8"6"0"0,4 0 0 0,0 2 0 0,0 0 0 0,6 0 615 16,13 0-291-16,9 0-138 0,4 0-80 0,7 2 220 0,1 6-146 15,3 2-74-15,0 6-36 0,-5-3-75 0,9 7 14 0,-6 1 1 0,3 2-715 16,-3 1 369-16,2 1 184 0</inkml:trace>
  <inkml:trace contextRef="#ctx0" brushRef="#br0" timeOffset="200279.45">19119 8482 2607 0,'-2'-3'0'0,"2"3"0"0,2 0 0 0,0 0 0 0,-1 0 0 0,-1 0 0 0,0 0 357 16,0 0-162-16,0 0-82 0,0 0-31 0,0 0-612 16</inkml:trace>
  <inkml:trace contextRef="#ctx0" brushRef="#br0" timeOffset="202031.74">21006 8419 704 0,'0'0'0'0,"0"-2"0"0,0 2 0 0,0 0 0 0,0 0 0 16,0 0 91-16,0 0-33 0,2 5-1 0,3 5 171 0,-1 3-98 16,2 2-49-16,0 2-16 15,-1 5 104-15,-1-1-68 0,0 5-34 0,-1-1 24 16,-1 3-28-16,0 2 7 0,1 1-37 16,-3 1 29-16,0-3-30 0,0 1 1 0,0-2-22 15,-5-5 9-15,1 1 12 0,-3-4 1 0,2-2 8 0,1-10-8 16,-1 2 8-16,-2-4-9 0,4-2 42 0,-1-4-20 15,0 0-1-15,1 0 46 0,1 0 33 0,0 0-54 16,2 0-22-16,0 0 70 0,-2 0-46 0,2 0-24 16,0 0-75-16,7-2 22 15,14-1 1-15,3 1 28 0,6 2-23 0,5 0 23 16,0 0 9-16,1 0-8 0,-2 0-76 0,-1 5 38 16,-3 2 0-16,-1-1 5 0,-7 1-127 0,2-4 47 15,-3 1 44-15,-4-1-112 0,0-3 69 16,-5 2 18-16,-3-2 19 0,-4 0-36 0,1 0 27 0,-4 0-15 15,-1 0 76-15,-1 0-56 0,0-11 7 0,0-5-2 16,-5-4 110-16,-4-2-46 0,-5-7-24 0,0-2 15 16,-2-4-78-16,-4-9 54 0,3 1-8 15,-2-6-131-15,2-2 63 0,1-10 33 16,6 9-130-16,1-4 79 0,5 1 35 0,2 4 1 16,2 9 82-16,0 6-23 0,7-1-8 0,8 4-16 15,4 5 63-15,4 5-32 0,5 2 1 0,2 3-32 16,4 5 184-16,2 1-69 0,-1 3-54 0,1 6 202 15,-3 3-114-15,-1 0-23 0,-2 3 24 0,-3 15-31 16,-4 4-26-16,-3 6-1 0,-3 4-46 0,-3 11 20 16,-9-3 8-16,-1 10-8 15,-3 1 10-15,-1 1-11 0,-3 3 1 0,-13 0-52 0,-2-3 34 16,-3 1-9-16,-3-3 27 0,0-3-87 16,-3-4 39-16,1-1 11 0,3-12 12 0,-3 0 5 15,-1-5 3-15,6-5-7 0,1-5 128 16,1-4-58-16,8-2-26 0,0-2-5 0,3-1 86 0,4-5-48 15,3-1-28-15,1 0 0 0,0 2 88 0,1 3-60 16,19-1 4-16,4 1-29 0,8 1 106 0,2-2-167 16,9 2 0-16,-1-5 0 15,0 1 0-15,1-2 0 0,3 0-175 0,-9 0 129 16,4 0 35-16,-2 0 22 0,-4 0-266 0,-5-2 128 16,-7 0 64-16,-1-3-47 0,-3 0 25 0,-6-1 30 15,-3-2-16-15,-3 0 107 0,-3-7-34 16,-3-3-9-16,1-6 160 0,-2-5-91 0,0-5-35 15,-3-7-27-15,-5 0-62 0,0 4 22 0,-3-12 37 0,2 19-2 16,-3-4-560-16,3 14 266 16,0 2 134-16,4 9-234 0,-2 2 187 0</inkml:trace>
  <inkml:trace contextRef="#ctx0" brushRef="#br0" timeOffset="202293.04">22261 8642 1489 0,'-4'-5'0'0,"3"3"0"0,1 0 0 0,-2 0 0 0,2 2 0 0,0 0 0 0,0 0 330 0,0 0-148 0,0 0-67 0,0 11 386 0,0 4-235 15,0 4-116-15,0 4-59 0,0 0 154 0,0-1-98 16,0 8-62-16,0-2-25 0,0-2-133 0,0 3 54 15,0-9 25-15,0 5-410 0,0-5 214 0,0 0 111 16,0-10 56-16,0 1-286 0,0-3 91 16,0-4 114-16,0-3-681 15</inkml:trace>
  <inkml:trace contextRef="#ctx0" brushRef="#br0" timeOffset="202521.43">22649 8267 1997 0,'-7'-13'0'0,"7"10"0"0,0 3 0 0,0 0 0 0,0 0 0 0,0 0 0 0,0 0 278 0,0 0-123 16,7 0 162-16,3 0-146 0,1 0-631 0,3 0 395 15,-3 5 49-15,0 1 25 0,-1-1-357 0,1 5 182 16,-2 5 92-16,-4 3 47 0</inkml:trace>
  <inkml:trace contextRef="#ctx0" brushRef="#br0" timeOffset="202663.05">22700 8790 900 0,'-5'0'286'0,"3"0"-143"0,2 0-72 0,0 0 604 15,0 0-313-15,0 0-169 0,0 0-80 16,0 0 107-16,0 0-94 0,0-3-46 0,0-3-16 0,0 1-959 16,2-1 459-1,3 4 229-15</inkml:trace>
  <inkml:trace contextRef="#ctx0" brushRef="#br0" timeOffset="204585.14">23210 8520 864 0,'-5'-3'0'0,"1"-1"0"0,1 1 0 0,-1-3 0 0,2 3 0 0,-1-1 0 0,3 1 0 0,-4-1 0 0,4 2 77 0,0 1 81 15,0 1-66-15,0-2-30 0,0 2 0 16,0 0-29-16,0 0-34 0,0 5 42 0,0 9-8 0,2 4 92 16,-2 5-46-16,0 1-23 0,0 0 20 15,0 1-14-15,0 5-7 0,-6-4-22 0,1 3-1 0,-1-10 33 16,0 6-24-16,1-2-9 0,1 0-7 15,2-5 8-15,0 1-1 0,2-4-27 0,0-6 7 16,0 3 21-16,0-6-1 0,0 1 1 0,4-4-42 16,3 0 18-16,2-3-5 0,3 0 39 15,-1 0-15-15,-2 0-16 0,1-3 68 16,1 0-29-16,-2-4 5 0,5 4-30 0,-1 0 20 16,2-1-17-16,2 0 0 0,4 3 5 0,2-3-13 15,7 2 11-15,-2-3 5 0,2 4-94 0,0-2 43 16,0 0 21-16,-8 2-65 0,3 1 37 0,-5 0 13 15,-3 0 0-15,-7 0-2 0,-3 0-122 16,-3 0 52-16,-3 0 5 0,1 0 25 0,-2 0-1 16,0 0 15-16,-5-2 16 0,-12-6 188 15,-3-3-89-15,-3-2-23 0,-2-6-31 0,-1-3 6 16,-4-10-33-16,8 0 19 0,-8-11-127 0,5-5 60 16,4 0-42-16,7-2 49 0,0-2 21 0,5 1 3 15,5 1 20-15,4-1-68 0,0 7 28 0,0 7-5 0,9 0 79 16,9 5-44-16,2 3 6 0,6 6-37 15,2 5 154-15,4 3-63 0,7 2-34 0,0 4 111 16,7 5-65-16,-2 2-21 16,-1 2 0-16,-2 2-5 0,-3 16 12 0,-4 0 8 15,5 8-74-15,-9 2 50 0,-2 4-6 0,-3 4 15 16,-7 3-12-16,-4-1-65 0,-3 14 28 0,-8-3-43 16,-3 0 35-16,0 3-8 0,-10 4 39 0,-10-4-11 0,-4 0-24 15,-3-2 21-15,0-4 4 0,-1-6 34 16,-1-5-35-16,5-10-7 0,-3-2 5 0,1-7 0 0,1-5 125 15,5-5-54-15,-1-3 136 16,7 0-78-16,0-3-56 0,5 0-11 0,5 0 0 16,1 0 117-16,1 0-66 0,2 0-46 0,0 0-78 15,7 0 20-15,16 0 0 0,4 4-16 16,5 5 9-16,5-2 27 0,0 3 1 0,1-1-61 16,2 2 31-16,-1-1-154 0,-2-1 97 0,-1-2 20 15,-3 2 28-15,-3-4-17 0,-9-2-178 0,2-1 77 16,-9-2 50-16,1 0 2 0,-5 0 67 0,-2 0-11 15,-3 0-17-15,-3-9 254 0,0-5-126 0,0-2-58 16,-2-3-30-16,0-7 69 0,0 2-44 16,0-6-5-16,0-1-2 0,0-1-92 15,0-2 36-15,-2 1-501 0,2 3 258 0,0 2 131 0,0 7 61 16,0 2 28-16,0 8-609 0,6 1 315 16,5 5 157-16</inkml:trace>
  <inkml:trace contextRef="#ctx0" brushRef="#br0" timeOffset="205033.76">24394 8347 1092 0,'0'0'0'0,"-1"0"0"0,-1-1 0 0,0 1 0 0,0-3 0 0,0 2 122 0,2-3-48 0,0 3-1 0,0-4 240 15,0 4-141-15,0-3-69 0,0 2 50 16,2-2-64-16,2 3-28 0,0-1 0 0,5-1 89 16,2 0-58-16,2 1-22 0,3 0-7 0,5-2 40 15,6-1-34-15,1-2-1 0,6 0 0 16,1-1-35-16,4 3-1 0,-4-2 1 0,3 4 0 0,-1 0-59 16,-2 1 38-16,0 1-28 0,-6 1 24 15,-2 0 0-15,-4 0-61 0,-1 0 32 0,-4 1 30 16,0 5-13-16,-4-4-64 0,-2 2 30 0,-3-2 23 15,0-1-3-15,-2 1 1 0,0-2-6 16,-3 0 20-16,0 0 28 0,-1 0 1 0,-1 0-31 0,0 0 0 16,0 0 40-1,-2 0-1-15,0 0-32 0,0 0-2 0,0 0 8 0,0 0 6 16,0 0-1-16,0 0-28 0,0 0 24 0,0 0-2 0,0 0 4 16,0 0-1-16,0 0-48 0,0 0 22 15,0 0-77-15,0 0 47 0,0 2 18 0,0 2-1 16,0-2 14-16,-2-1-148 0,-2 1 67 0,1 3 39 15,3-3-111-15,-4-1 61 0,0 2 36 16,-1 3 0-16,-4 2-238 0,4 2 137 16,1-1 70-16,-1-1-389 0,0 2 233 0</inkml:trace>
  <inkml:trace contextRef="#ctx0" brushRef="#br0" timeOffset="207426.19">24738 8022 1379 0,'-2'0'0'0,"0"4"0"0,2 6 0 0,-1 3 0 0,-3 2 0 0,0 6 0 0,-1 3 0 0,-2 6 0 0,-3 6 134 0,0 7-54 0,-3 1 96 15,-4-2-71-15,-4 5-36 0,-5 2-1 0,-4 2-50 16,-7 5-9-16,2-5 24 15,-2-2-76-15,0 0 38 0,5-8 0 0,-4 6 46 0,0-6-9 16,4-2-195-16,8-12 98 0,4-7-352 16,1-4 207-16,11-11 75 0,1-3 61 0,7-2-9 15,0-9-100-15,7-15 75 0,14-11 37 0</inkml:trace>
  <inkml:trace contextRef="#ctx0" brushRef="#br0" timeOffset="207557.01">24479 8599 1020 0,'11'-2'0'0,"3"2"0"0,-4 2 0 0,0 9 0 0,-2 4 0 0,-1 0 0 0,-1 5 88 0,-3 0-28 0,1 3 342 0,-2 3-188 16,0-1-91-16,0 0 38 0,-1-4-64 16,-1 1-33-16,0 1 9 0,0-6-376 0,0-4 167 15,0-1 85-15,3-5 42 0,-2-4-555 0,2 0 306 0,0-3 142 16</inkml:trace>
  <inkml:trace contextRef="#ctx0" brushRef="#br0" timeOffset="207715.58">24588 8650 672 0,'0'-17'0'0,"0"6"0"0,0 5 0 0,0-2 0 0,1 1 418 0,11 3-184 16,5 0-105-16,4 3 297 0,5-1-197 16,4 0-98-16,4 0-49 0,0 2-16 0,-1 0 87 0,1 0-61 15,-2 0-93-15,0 0 0 0,-4 0 33 0,-5 0 9 16,2 0-8-16,-7 0-458 0,-1-2 229 0,-6 2-423 16,-2-2 320-16,-2 1 108 0,-6-1 91 0,-1-2-303 15,0-2 185-15</inkml:trace>
  <inkml:trace contextRef="#ctx0" brushRef="#br0" timeOffset="207977.65">24812 8340 599 0,'-7'-2'0'0,"4"1"0"0,1 1 0 0,2 0 0 0,0 9 0 0,0 5 151 0,0 9-59 16,2 3-29-16,1 4 311 0,1 3-171 16,1 5-77-16,-3-2-50 0,-2 2 136 0,0-1-90 15,0-1-44-15,-2-4-81 0,-4-3 9 0,-4 0 27 0,5-6-1 16,-4-4 1-1,0-4-83-15,4-4 41 0,-2-4 30 0,-1-1-16 0,-1-4 1 16,3 0 27-16,-1-2 0 0,1 0 76 16,2 0-54-16,3 0-5 0,-1 0 226 0,-1 0-122 15,3 0-60-15,0 0-31 0,0 0 87 0,14 0-62 16,9 0-28-16,5 0 32 0,4 0-30 0,1 0 0 16,5 0-21-16,-1 0-365 0,-1 0 178 0,2 0 90 15,-2-2 44-15,-1 0-340 0,-1 0 150 0,-2 0-802 16</inkml:trace>
  <inkml:trace contextRef="#ctx0" brushRef="#br0" timeOffset="209577.92">25548 7863 1019 0,'2'0'0'0,"0"2"0"0,3 5 0 0,3 3 0 0,-1 3 0 0,-1-2 0 0,-2 3 0 0,0 0 119 16,-3 3-34-16,1 6 189 0,-2 1-121 0,0 0-60 16,0 3-30-16,-10 1 13 0,-1-1-14 0,-3 2-7 15,-4-3-22-15,4 3-115 0,-4-5 57 0,4 0 29 16,4-6 8-16,-1 0-387 0,5-8 204 0,3 0 79 16,3-7-240-16</inkml:trace>
  <inkml:trace contextRef="#ctx0" brushRef="#br0" timeOffset="209723.74">25536 7989 1315 0,'0'-3'0'0,"2"2"0"0,-2 1 0 0,2 0 0 0,1 0 0 0,8 0 0 0,3 0 0 0,7 0 0 0,6 0 385 0,-6 0-168 16,10 0-97-16,-5 0-43 0,-1 0-53 0,1 4 9 16,-1-4 0-16,-4 1 8 15,2 2-458-15,-2-1 225 0,-6-1 112 0,-3 4-594 0</inkml:trace>
  <inkml:trace contextRef="#ctx0" brushRef="#br0" timeOffset="209880.42">25646 8049 873 0,'-5'2'0'0,"1"1"0"0,3 1 0 0,1 1 0 0,0-4 0 0,0 1 85 0,0 2-26 16,0 2-1-16,0-1 297 0,4 2-165 0,4 2-79 15,1 1-39-15,0 0-44 0,3-1 5 0,-1 0 8 16,-1 1-8-16,2-1-422 0,1 0 211 0,1-1 106 15,-3-1 52-15</inkml:trace>
  <inkml:trace contextRef="#ctx0" brushRef="#br0" timeOffset="210275.37">26016 7784 794 0,'7'-7'0'0,"-3"4"0"0,1 3 0 0,-3 0 0 0,0 0 0 0,-2 10 196 0,0 5-86 0,-9 6-38 0,0 1 0 15,-7 3 171-15,0 3-105 0,-3 1-44 16,0-2-35-16,2-1-136 0,1-1 55 0,6-5 27 16,0 0 0-16,2-5-297 0,3-6 158 0,1-1-294 15,2-6 211-15,2-2 107 0,0 0-4 0,0-10 4 16,8-5 43-16,2 2-1 0,-1-3 36 0,0 5 52 16,-3 4-26-16,3-1-8 0,-1 2-19 0,0 1 255 15,5 3-128-15,-1 0-63 0,2 2 259 0,1 0-149 16,0 0-24-16,0 0 45 0,6 0-57 15,-5 0-37-15,1 0 1 0,-1 0-211 16,-2 0 83-16,-4 0 47 0,-3 0 21 0,-2 0-146 16,0 0 85-16,-3 0 50 0,-2 0-20 0,0 0-307 15,-7-1 121-15,-5-2 93 0,-6 0-30 0,0-3 48 16,-1 2 97-16,-1 2 0 0,1-1 43 0,-1 1-18 16,10-1-38-16,-1 2 158 0,3 1-88 0,2 0-46 15,4 0-17-15,2 0 418 0,0 0-151 0,0 4-122 16,4 5-16-16,9 0 3 15,2 2-47-15,1 1-23 0,0 1-97 0,-1 0 33 16,-2 2 20-16,1 0-361 0,-5 2 192 0,-2-2 94 16,-5 3 45-16</inkml:trace>
  <inkml:trace contextRef="#ctx0" brushRef="#br0" timeOffset="211026.34">25732 8231 895 0,'-28'0'0'0,"5"0"0"0,4 0 0 0,5 0 0 0,3 0 0 0,6 0 0 0,3 0 0 0,2 0 190 0,2 0-78 0,21 0 103 16,5 0-83-16,6 0-53 0,1 0-24 0,4 0 29 15,0 0-25-15,-4 4-1 0,-8 3-17 0,8 0-51 16,-8 1 21-16,-9 2 1 0,1 0 20 0,-6 0-150 16,-5-2 83-16,-1 1 30 0,-5-3 0 0,0-1-29 15,-2 4-1-15,-5-4-31 16,-13 0 20-16,-6 1 1 0,-4 0-1 0,-2-1 80 15,-1 4-57-15,-3-1 12 0,1 1-19 0,2 3 108 16,3-1-44-16,0-2-14 0,8 1 0 0,-1-1 63 16,5 1-29-16,2-3-12 0,5 1-1 0,4-1 1 15,-2-1 0-15,6-1-55 0,1 3 5 0,0-2 32 16,0-1-4-16,0 1-103 0,0-3 49 0,0 1 21 16,1 0 4-16,6 0-61 0,-2-4 36 15,2 0 7-15,3 0 1 0,3 0 0 16,0 0 19-16,2-1-18 0,2-6 14 0,0 0 20 15,2-1 1-15,-2-1-27 0,4 1 32 0,-5 3-22 16,1 1-3-16,-2 2 14 0,0 0 12 0,-4 2-14 16,5 0-6-16,-3 0 36 0,-3 0 1 0,4 8-31 15,-1-2-2-15,1 4 63 0,0 0-29 0,0-1 5 16,-1 1-34-16,0 1-4 0,-2-1 8 0,-5-3 8 16,3 0-56-16,-4 1 27 0,0-2 0 0,-3-3-73 15,-1 1 45-15,-1 0 17 0,0-3 0 0,-3 2-80 16,-9-3 46-16,-3 0 11 15,0 0-1-15,0 0-110 0,-2-4 67 0,1-7 20 16,-2-7 1-16,4-4-44 0,2-4 40 0,3-2-7 16,3-2 15-16,1 1 1 0,0 3 31 0,2 3 21 15,-1 2 0-15,2 2-28 0,0 7 7 0,-1 1 179 16,3 6-89-16,0 2-45 0,-2 1-22 0,2 2 373 16,-2 8-182-16,0 14-62 0,0 5-55 0,2 6 313 15,-1 9-173-15,1-2 152 16,0 10-166-16,0-5-79 0,0 0-39 0,0-2 16 0,0-6-27 15,1 4 7-15,3-5-35 0,0-1-170 16,3-7 85-16,-3-6 43 0,2 0 20 0,-4-11-394 16,0-1 204-16,-1-5 106 0,1-4 53 0,-2-1-506 15,0 0 248-15,-3-7-24 0,-4-10 138 0,-2-8 66 16,2-3 33-16,-2-2-13 0,0-6 23 0,4 3-8 16,-2 1 31-16,-1 4 26 0,3 9-27 0,-5-2 0 15,1 8 1-15,0 6 166 0,-3 1-80 0,-1 4-43 16,-1 2-21-16,2 0 287 15,-5 8-146-15,2 4-32 0,-5 5 97 0,4 1-65 16,5-3-50-16,-2 3-96 0,5-3 32 0,5 2-7 16,3-3 22-16,0-5-412 0</inkml:trace>
  <inkml:trace contextRef="#ctx0" brushRef="#br0" timeOffset="211196.29">26142 8411 2121 0,'1'0'0'0,"1"-2"0"0,2 2 0 0,1 0 0 0,2 0 0 0,4 0 0 0,-2-2 0 0,8 1 0 0,-1-1 339 0,9 0-153 0,0-2-39 0,-3-1-49 15,10-1-36-15,-2 0-1 0,2-1-268 0,2-1 121 16,-2 2 59-16,0-1 38 16,1 1-726-16</inkml:trace>
  <inkml:trace contextRef="#ctx0" brushRef="#br0" timeOffset="211406.73">26729 8111 1042 0,'-2'-17'0'0,"-1"8"0"0,3 7 0 0,0 0 0 0,0 0 510 0,8-1-238 0,9-3-120 15,1 2-52-15,8-2 206 0,4 0-137 0,4 1-68 16,0 1-35-16,-4 2 102 15,-2 1-59-15,0 1-43 0,-5 0-363 0,-2 0 164 16,-2 0 84-16,-2 3 40 0,-7 3-601 0,0 1 312 16,-5 1 159-16,-4-3-526 0,-1 0 317 0</inkml:trace>
  <inkml:trace contextRef="#ctx0" brushRef="#br0" timeOffset="211681.99">26936 7833 511 0,'-15'-8'0'0,"7"5"0"0,1 1 0 0,-1 2 0 0,4 0 362 0,1 0-165 0,1 5-82 16,2 10-41-16,0 4 146 0,0 5-97 0,0 1-46 16,0 3 161-16,0 2-102 0,0 2-52 0,0-2-51 15,-3 2-91-15,-2-2 46 0,-3-1 22 0,-1-2-210 16,-1-8 116-16,2 0 67 0,-2-3 21 0,4-9-151 16,0-2 67-16,1-1 49 0,0-4-35 15,1 0 36-15,0 0-44 0,4 0 25 0,0 0 302 16,0-4-136-16,0-1-75 0,2-5-37 15,11 5 351-15,0-3-171 0,4 0-46 0,2 3 26 16,2-3-66-16,0 2-25 0,0 1-9 0,-1 1-151 16,-1 2 60-16,-3 1 29 0,1-1 0 15,-6 2-166-15,0 0 93 0,-1 0 52 0,-4 0-687 0,-4 9 347 16</inkml:trace>
  <inkml:trace contextRef="#ctx0" brushRef="#br0" timeOffset="211842.56">26738 8402 1497 0,'-1'0'0'0,"-1"0"0"0,2 0 0 0,0 0 0 0,2 0 0 0,7-6 0 0,6 0 0 0,4-1 228 0,1-1-89 15,4 3-57-15,-2-1 66 0,-1 2-58 0,1 1-28 16,-3-1 0-16,-3 2-325 0,0 0 143 0,-7 2 77 16,-2 0-212-16,-1 0 143 0,-3 0 73 0,0 0-523 15,-3 0 275-15,0-2 87 0</inkml:trace>
  <inkml:trace contextRef="#ctx0" brushRef="#br0" timeOffset="212289.37">26886 8271 884 0,'-6'-4'0'0,"-1"4"0"0,6 0 0 0,-4 2 0 0,4 11 0 0,1 4 0 0,0 4 0 0,0 2 139 0,0 4-53 0,0 1-27 0,0 0 183 16,1-3-97-16,4 3-60 0,-4-6-26 0,4-1 10 0,-2-1 0 16,-1-8-36-16,1-1 8 15,2-4-140-15,-4 0 66 0,5-7 33 0,2 0-182 0,1-3 108 16,2-13 61-16,3-6-132 15,0-5 81-15,0-3-5 16,2-9 36-16,0-3-240 0,0-4 112 0,2-6 68 0,0-8 31 0,0-4-117 0,2 5 73 16,-2 0 37-16,1 10-8 0,-1 0 53 0,-1 7-8 15,-4 8-1-15,0 11 293 0,-7 4-147 16,-1 10-80-16,-2 1-29 0,1 6 270 0,-2 2-116 16,1 13-85-16,-3 16 469 15,3 3-246-15,-3 9-136 0,0 4-64 0,0 3 342 0,0 5-202 16,-3 0-102-16,-2 0-42 0,-1-1 123 0,0-3-90 15,1-2-47-15,0-1-157 0,-4-6 56 16,4-6 36-16,-3 2-228 0,2-6 124 0,0-10 62 16,1-5 31-16,4-5-626 0,-1-5 324 0,0-5 70 15,0 0 108-15,2-9-389 0,0-16 239 0,2-4 119 16,7-3 53-16,-2-2-151 0,-1 2 109 0,2 0 55 0,-3 3 132 16,0 9-38-16,-1 0-9 0,-2 5 317 15,0 6-173-15,-1 1-88 0,1 3-43 0,0 4 206 16,2 1-134-16,3 0-3 15,0 6-49-15,2 5 436 0,0 2-218 0,-1 1-100 0,5 0-62 16,-4 3 112-16,-1-2-83 0,3 2-41 0,-3-2-337 16,4-2 156-16,2-2 65 0,-2-3-688 0,4-2 360 15</inkml:trace>
  <inkml:trace contextRef="#ctx0" brushRef="#br0" timeOffset="212773.76">27430 8004 1565 0,'0'-18'0'0,"0"9"0"0,2 4 0 0,9-3 0 16,3-2 0-16,4 2 0 0,4 1 0 0,7 0 0 0,-1 4 0 0,-4 1 167 0,9 2-71 0,-13 0-156 0,0 4 47 0,-3 7 22 0,-5 4 1 16,-3 0-168-16,-5 3 92 0,-4 1 49 0,0 0 25 15,-7-2-63-15,-10 2 44 16,3-6 30-16,-4 0-76 0,2-4-9 0,1 1-12 15,6-6 31-15,0 2 194 0,2-5-84 16,4 1-44-16,3-2 0 0,0 4 136 16,0-3-75-16,11 1-10 0,6 2 78 0,1 2-50 0,8 0-32 0,-10 1-1 15,4 2-53-15,-1 4 21 0,-1-1 8 0,-3 3-9 16,-5 0-63-16,-3 2 31 0,-4 0 1 0,-3 0-61 16,0 1 52-16,-5-3 1 0,-6 0-72 15,-7-1 39-15,2-5 26 0,-3-4 1 16,-2-1-155-16,3-4 71 0,-3 0 45 0,3 0 6 15,1-4-238-15,4-10 122 0,1-5 56 0,1-8-50 16,4-2 61-16,5-1 32 0,-2-2-1 0,4-1-44 16,0 9 29-16,0 0 8 0,0 5 185 0,0 8-73 15,0 1-37-15,0 5-9 0,0 3 422 0,0 2-221 16,0 6-114-16,0 18-14 0,-3 6 485 0,0 9-242 16,-5 16-144-16,3 7-67 15,-2-2 151-15,4 0-110 0,-1 2-54 0,0-7 180 16,-2 7-121-16,3 3-57 0,0-6-279 0,1-8 111 15,-3 6 56-15,4-10 36 0,1 5-641 0,0-18 331 16,0-2 165-16,0-11 82 0,0-8-763 0,1-4 381 16</inkml:trace>
  <inkml:trace contextRef="#ctx0" brushRef="#br0" timeOffset="213058.12">27859 7885 1389 0,'18'-14'0'0,"7"12"0"0,5 2 0 0,-1-4 0 0,-4-2 0 0,-4-1 0 0,3 4 164 0,-4-2-66 0,5 3-32 15,-3 2 162-15,1 0-89 0,-1 0-58 0,0 0-24 16,-6 2-108-16,0 3 42 0,-6-2 21 0,1 2-4 16,-2 3-8-16,-4-2 32 0,-3 0 20 15,0 3-19-15,-2 4 0 0,0 2 8 16,0 2 195-16,-2 1-101 0,-2 1-51 0,1 3-26 15,-2 1 122-15,3 0-65 0,-1 5-46 0,3-4-82 16,0 1 23-16,0-3-1 0,0 0 24 0,0 2-126 16,0-2 59-16,0-4 33 0,1 3-536 0,1-7 276 15,0-5 100-15,-1 0 84 0,3-1-671 0,-4-5 357 16</inkml:trace>
  <inkml:trace contextRef="#ctx0" brushRef="#br0" timeOffset="213208.72">28043 8132 1456 0,'-7'0'0'0,"3"-3"0"0,3 1 0 0,1 1 0 0,0-1 0 0,0 0 0 0,3-1 0 0,11-1 0 0,4 0 233 0,1 2-100 15,1-3-41-15,1 5-6 0,-1-3-26 0,-5 3 0 16,1 0-195-16,-5 0 84 0,1 0 50 0,-7 0 13 16,-1 6-573-16,-4 6 288 0,0-2 143 0</inkml:trace>
  <inkml:trace contextRef="#ctx0" brushRef="#br0" timeOffset="213334.37">28027 8216 1018 0,'-14'0'0'0,"8"0"0"0,1 0 0 0,4 0 0 0,-1 0 0 0,2 0 0 0,0-2 0 0,0 0 0 0,3-3 0 0,6 2 203 0,1 0-90 0,0 2-39 0,-1-2-128 16,2 1 44-16,-3 0 21 0,1 1 9 0,-4-1-367 16,0 2 186-16,-1 0 91 0,-4-2-196 0</inkml:trace>
  <inkml:trace contextRef="#ctx0" brushRef="#br0" timeOffset="213643.58">28013 7912 640 0,'0'0'0'16,"0"2"0"-16,0 18 0 0,-6 5 0 0,0 5 0 0,-6 7 114 0,4 5-41 0,-2 7 1 0,0 1-41 16,0 4 347-16,-1 2-178 0,2-1-84 0,-3 0 175 15,3-4-130-15,0-4-65 0,5-8-24 0,1-3-19 16,1-4 0-16,2-12-22 0,0-1-188 0,0-10 94 15,5-3 56-15,8-6 14 0,6 0-141 0,1-11 83 16,0-10 41-16,0-3 28 0,4-3-336 0,-6 2 95 16,2-2 103-16,-3 3-15 0,-3 6 50 0,-2-4 17 15,-3 7 9-15,-4 7 177 0,-3 3-77 0,0 1-37 16,-1 3-1-16,-1 1 233 0,0 0-128 0,-14 7-33 16,-2 10 179-16,1 2-96 15,-3 1-69-15,4-1 3 0,-9 4-39 0,7-3 1 16,0-5-23-16,2 0-1 0,-2-2-217 0,7-3 117 15,-2-3 46-15,4-3-518 0,-2-3 273 0,6-1 95 16,0 0-303-16,1-5 213 0,2-15 118 0</inkml:trace>
  <inkml:trace contextRef="#ctx0" brushRef="#br0" timeOffset="213759.27">27909 8436 973 0,'1'-17'0'0,"1"7"0"0,-2 3 0 0,0 3 0 0,0 2 0 0,2 2 0 0,-1 0 0 0,8 11 234 0,-1 8-101 15,9 0 217-15,-2 6-150 0,5 1-88 0,0 0-40 16,1 3-5-16,0 1 0 0,6 3-34 0,5-7 8 15,6 1-372-15,4-7 182 0,0-4 90 0,2-4-210 16,-10-5 151-16</inkml:trace>
  <inkml:trace contextRef="#ctx0" brushRef="#br0" timeOffset="214244.71">28542 7745 1373 0,'13'-17'0'0,"-1"14"0"0,11 3 0 0,2 7 0 0,-3 3 0 0,-3-6 0 15,-5 4 0-15,-4 1 0 0,-1 3 154 0,-6-1-66 0,-1 6-27 0,-2 2 31 0,-5 5-30 0,-14 2 1 16,-6 1-105-16,-10 1-78 0,0-2 77 0,-2-2 37 16,-2 3-79-16,1-5 59 0,6-3 37 0,0 0-8 15,4-4-69-15,7-4 35 16,2-2-2-16,9-1 143 0,1-2-64 0,4 0-25 15,2-3-12-15,3 1 63 0,0-1-26 0,0 1-20 16,5-1 94-16,9 3-53 0,0-3 2 0,2-2-1 16,2 3-22-16,1-2-13 0,-1 0 8 0,1-2-96 15,-1 2-228-15,-2-2 150 0,-2 0 61 0,-2 0-185 16,-1 0 104-16,3 0 69 0,-3 0 6 0,-1 0-33 16,3 0 39-16,-2-2 0 15,1-2 7-15,-2-1 9 0,-2-1 23 0,0 2 0 16,1 1 88-16,-6 0-43 0,0 1-31 0,-2 1 8 15,0 1 212-15,-1 0-115 0,0 0-32 0,-10 10 255 16,-7 4-130-16,-6 7-84 0,0 0-4 0,-4-1 42 16,-1 3-50-16,1-2-26 0,6-5 15 0,0 2-39 15,5-4 0-15,5-4-1 0,2 0-100 0,4-7 51 16,5 1 32-16,0-3-7 0,0-1-161 16,12 0 94-16,5 0 20 0,2-3-124 15,4-5 65-15,-3 1 48 0,0-1-11 0,-1 2-111 16,0 1 58-16,-2 0 40 0,-7 2-99 0,3 1 74 15,-2 2 33-15</inkml:trace>
  <inkml:trace contextRef="#ctx0" brushRef="#br0" timeOffset="214489.87">28459 8443 1421 0,'-11'10'0'0,"2"3"0"0,1-2 0 0,0-1 0 0,3-3 0 0,-2 0 0 0,2 2 0 0,1-4 0 0,1 0 0 0,1 2 175 0,2-2-72 15,-3 1-34-15,3-2 2 0,0-3 1 0,0 1-31 16,0-2-42-16,0 0-1 0,0 1 35 0,0-1-1 16,0 0-114-16,8 0 65 0,3 0 21 0,1-1 0 15,1-2-49-15,0-1 19 0,0-5 26 0,3 6-113 16,-3-3 58-16,-1 3 4 0,-4 1 24 0,0-2-176 16,-3 3 91-16,-3-2 31 0,0 0-169 15,-1 2 108-15,-1-1 55 0,0 0 27 16,0 0-94-16,-5-1 53 0,0-6 38 0</inkml:trace>
  <inkml:trace contextRef="#ctx0" brushRef="#br0" timeOffset="-214549.87">28675 8007 1090 0,'4'-22'0'0,"-1"3"0"0,0 6 0 0,4 2 0 0,-1 0 0 0,3 1 0 0,3 3 0 0,2 1 365 0,9 2-165 0,-3 2-85 0,5 2 91 16,-1 0-88-16,-3 0-34 0,-1 6-214 0,0 7 82 15,-5 0 40-15,0 2 0 0,-5 2-106 0,-5 0 82 16,-1 2 28-16,-4-2 0 0,0 0-233 0,-7 0 65 16,-5-2 90-16,-5-2-53 0,4-2 107 0,-4-2-33 15,9-3 28-15,-3-2 330 0,4 0-164 0,2-2-87 16,1-2 344-16,4 0-172 0,0 2-101 0,0-1-1 16,2 1 12-16,10 2-39 15,3 2-33-15,0 1 1 0,-2 2-46 0,3 0 21 16,-5 5 1-16,1 1-162 0,-5 0 76 15,0 2 43-15,-6 0 21 0,-1-1-264 0,0 0 145 16,0-1 18-16,-8-1-179 0,-8-2 99 0,2-2 71 0,-2-4 20 16,0-3-142-16,4-1 98 0,-3-2 45 0,3 0 23 15,1-5-81-15,2-11 52 0,-1-5 18 0,5-7-144 16,-2-2 89-16,6-4 45 0,-1-2-28 16,2 3 35-16,-3 6-7 0,-2 4 43 15,-1 4 179-15,3 9-89 0,-2 2-45 0,0 7-23 16,0 1 521-16,-1 4-239 0,-3 20-144 0,4 2-23 15,-1 11 288-15,1 3-163 0,1 1-90 0,-1 14 450 16,1-5-279-16,3 3-138 0,-1 0-70 0,0-2 220 16,1 4-137-16,-3-1-80 0,1-4-389 0,0 1 159 15,0-2 78-15,-2-1 41 0,3-8-695 0,-2-2 362 16,4-7 187-16,0-12 92 0,0-2-828 16</inkml:trace>
  <inkml:trace contextRef="#ctx0" brushRef="#br0" timeOffset="-214378.33">29160 7927 1050 0,'0'2'0'0,"1"15"0"0,1 5 0 0,-2-1 0 0,0-1 0 0,-9 1 366 0,-3 3-170 15,-2 5-82-15,-3-1-40 0,0 6 71 0,0-1-56 16,2-3-20-16,3-2-563 0,7-7 255 0,1-1 128 15,4-4 63-15</inkml:trace>
  <inkml:trace contextRef="#ctx0" brushRef="#br0" timeOffset="-214222.75">29348 7856 1025 0,'7'0'0'0,"1"5"0"0,3 6 0 0,0-1 0 0,1 0 0 0,-2 0 0 0,3 3 406 0,3-1-186 0,0 1-94 0,1 1-47 15,-4 2 88-15,1-3-60 0,-3 2-41 0,-4-2-485 16,0 0 225-16,-4 2 114 0,-1-1-261 0</inkml:trace>
  <inkml:trace contextRef="#ctx0" brushRef="#br0" timeOffset="-213928.26">29226 8233 1086 0,'-5'0'0'0,"5"0"0"0,0 2 0 0,2-1 0 0,9-1 0 0,7 6 0 0,5-4 0 0,-2 5 115 15,4 5-42-15,-1 5-11 0,0 3 238 0,-6 4-134 16,-1 1-66-16,-4 1-34 0,-4 3 40 0,-3-5-28 16,-2 8-8-16,-3-4-73 0,-1-1 35 0,0 0 1 15,-14-4-86-15,1-4 51 0,-5 4 13 0,0-9 1 16,1-2-77-16,-3-3 48 0,1-5 26 16,1-4-6-16,4 0-329 0,0-2 130 15,5-11 91-15,2-8 47 0,4-3-284 0,3-6 146 16,0 0 86-16,3-2-131 0,2 4 105 0,2 9 51 15,-3 6 26-15,-1 0 94 0,-1 3-29 0,-2 6-1 16,0 3 154-16,-8 1-96 0,-5 5-48 0,-7 10-32 16,-1 6 489-16,-4 1-196 0,-1-1-139 0,1 4 17 15,-2-1 192-15,6 0-148 0,-3-1-87 0,7-1-282 16,8-1 101-16,0 0 52 0,9-2-277 16</inkml:trace>
  <inkml:trace contextRef="#ctx0" brushRef="#br0" timeOffset="-213777.66">29822 8877 2475 0,'7'0'0'0,"-5"0"0"0,9 0 0 0,-1 2 0 0,-8-2 0 0,-2 0 0 0,0 0 0 0,0 0 0 0,0-8 0 0</inkml:trace>
  <inkml:trace contextRef="#ctx0" brushRef="#br0" timeOffset="-200256.8">9136 10049 1712 0,'-6'-2'0'0,"3"2"0"0,1 0 0 0,2 0 0 0,0 0 0 0,0 0 0 0,0 0 0 0,0 0 222 0,0 0-94 0,0 2-48 0,0 2 149 16,2 5-103-16,4 0-46 0,1 2-24 0,2 1-99 15,0 0 38-15,1-5 9 0,1 4 28 0,-2-3-196 16,1-3 98-16,0 2-637 0,-5-4 368 0</inkml:trace>
  <inkml:trace contextRef="#ctx0" brushRef="#br0" timeOffset="-200130.18">9133 10285 1502 0,'0'11'0'0,"0"-4"0"0,2 0 0 0,-1-2 0 0,1-1 0 0,0 2 0 0,2-1 0 0,3 5 0 0,2-1 0 0,1 4 129 0,-1 4-49 0,2 4-23 0,-1 4-438 15,-1 0 214-15,-5 4 97 0</inkml:trace>
  <inkml:trace contextRef="#ctx0" brushRef="#br0" timeOffset="-200005.52">9176 10749 773 0,'-11'16'0'0,"2"-3"0"0,4-4 0 0,0-3 0 0,1-5 0 0,0 1 531 0,2-2-241 0,2 0-133 16,0-5 285-16,0-14-205 0,13-4-102 0,8-8-51 15,-3 2-200-15,11-10 71 0,0 4 38 0,0 0-231 16,3 1 136-16,0 1 67 15,-2 5 42-15</inkml:trace>
  <inkml:trace contextRef="#ctx0" brushRef="#br0" timeOffset="-199838.42">9429 10115 2393 0,'-15'-4'0'0,"9"1"0"0,1 2 0 0,2 0 0 0,3-4 0 0,0-2 0 0,6-5 0 0,17-2 0 0,3-1 336 0,5 2-151 0,0-2-76 0,3 3 45 0,2 3-64 15,-3-1-29-15,1 3-247 16,-1 1 110-16,-4 3 54 0,-6 0 35 0,0 2-678 16,-6 1 349-16,-6 0 174 0,-4 0 88 0</inkml:trace>
  <inkml:trace contextRef="#ctx0" brushRef="#br0" timeOffset="-199372.5">9640 9746 1122 0,'-2'-6'0'0,"2"5"0"0,0 1 0 0,0 0 0 0,0 5 0 0,0 11 0 0,0 6 0 0,0 4 0 0,0 6 405 0,0 10-186 16,0-3-93-16,-9 4 0 0,-5 1-47 0,1-5-14 15,-4 6-9-15,2-11-87 0,-4 2 32 0,1-6-1 16,1-6 33-16,1-7-31 0,0-2-8 0,3-6 39 16,5-3 24-16,2-2-24 0,3-3 0 0,1-1 8 15,2 0 34-15,0 0-21 0,7-7-25 0,12-6-113 16,3-2 53-16,-3 1 32 0,9-2 5 15,-3 3-81-15,-5 2 50 0,1 1 22 16,-4 3-7-16,-6 5-126 0,-2 2 56 0,-2 0 40 16,-4 3-22-16,-3 15 24 0,-3 8-8 0,-13 2 286 15,-5 10-127-15,0-3-61 0,-4 3-30 0,0-1 287 16,6-7-133-16,-1 4-70 0,3-3-17 0,4-5 72 16,4-6-63-16,1-1-33 0,4-6 0 0,2-4-29 15,2-1-4-15,0-2 1 0,6-5 0 16,7-1-138-16,4 0 70 0,4-1 41 15,6-15-228-15,-3 2 128 0,1-2 37 0,0 1-172 16,-6 2 89-16,1 0 60 0,-3 4-9 0,-4-1 99 16,-2 6-8-16,-3 1-35 0,0 0 1 0,-5 2 108 15,-1 1-51-15,3 0-28 0,-2 0-1 0,1 6 329 16,-2 6-137-16,1 2-95 0,1-1 303 0,0 4-182 16,1 0-90-16,0 0-126 0,0-1 204 0,1 2-202 15,1-3 0-15,-2-3-505 0,0-2 317 0,2-2 111 16,-3-1 63-16,1-5-392 15,-1 0 161-15,3-2 121 0,2 0-684 0</inkml:trace>
  <inkml:trace contextRef="#ctx0" brushRef="#br0" timeOffset="-199183.01">10017 10197 2260 0,'-2'0'0'0,"0"0"0"0,2 0 0 0,0 0 0 0,0 0 0 0,0 0 0 0,0 0 0 0,7 0 930 0,7 0-461 0,3 0-235 16,0 0-32-16,4 2-202 0,-1-2 0 0,1 0 0 16,6 0 0-16,-1 0 0 0,-4 0 0 0,4-2-328 15,-5 1 196-15,0-3 83 0,-5 2 40 0,0 0-912 16,-5 2 469-16,-2 0 107 0</inkml:trace>
  <inkml:trace contextRef="#ctx0" brushRef="#br0" timeOffset="-199017.45">10652 10007 2236 0,'-9'0'0'0,"4"0"0"0,5 0 0 0,0 0 0 0,-2 0 0 0,2 0 0 0,0 0 573 0,0 0-270 16,0 0-135-16,0 0-67 0,0 0 79 0,0 0-65 15,5 0-45-15,2 1 0 0,2 10-800 0,-1 2 381 0,0 2 191 16</inkml:trace>
  <inkml:trace contextRef="#ctx0" brushRef="#br0" timeOffset="-198886.8">10647 10405 1619 0,'-12'14'0'0,"6"-4"0"0,3 3 0 0,-1-6 0 0,0-3 71 0,1-4 737 16,3 0-379-16,-2 0-203 0,2 0 192 15,0 0-193-15,0 0-96 16,0 0 41-16,0 0-542 0,2 1 242 0,3 5 81 0</inkml:trace>
  <inkml:trace contextRef="#ctx0" brushRef="#br0" timeOffset="-197663.83">11183 10196 1116 0,'-18'0'0'0,"1"0"0"0,8 1 0 0,0 3 0 0,6-2 0 0,1 0 0 0,0-2 0 0,2 0 528 0,2 0-248 0,12 0-124 16,9 0 265-16,2 0-194 0,3-8-90 0,2 1-55 16,-1-2 33-16,1-1-40 0,-2 2-22 0,-2 1-248 15,-1 3 123-15,-1-2 48 0,-2 3 28 0,-2 0-230 16,-6 2 129-16,-4 1 65 0,-3 0 40 0,-1 0-724 16,-4 0 298-16,0 0 193 0,-2 0 96 0</inkml:trace>
  <inkml:trace contextRef="#ctx0" brushRef="#br0" timeOffset="-197046.69">11307 9882 1033 0,'-5'-2'0'0,"-1"2"0"0,5 2 0 0,-1 15 0 0,0 7 0 0,2 4 0 0,0 11 250 16,0 3-109-16,0 4-54 0,-2 4 339 0,-1 3-201 16,0 3-96-16,1 3 41 15,0-4-69-15,-2-4-34 0,4-10 9 0,0-1-80 0,0-6 37 16,0-12 0-16,0-3-1 0,2-8-161 15,0-4 89-15,5-7 33 0,5 0-290 0,1-13 165 16,4-13 56-16,1-11-360 0,2 0 165 0,4-9 124 16,-3-1 57-16,-1-2-135 0,-1-4 96 0,-2 3 48 15,0-1 16-15,-4 2-250 0,-1 4 141 0,-3 9 71 16,-2-3 46-16,0 8 57 0,2 6 0 0,-6 2 0 16,3 9 150-16,-3 4-95 0,1 0-43 0,4 5 484 15,1 1-252-15,4 0-130 0,6 0 1 16,4 1 369-16,1-1-225 0,4 0-114 15,-3 3-47-15,6-1 53 0,-2 0-60 0,-3 2-28 16,-3-2 33-16,-1 2-24 0,-3 0-8 0,-2 0-69 16,-6-2 0-16,-4 2 38 0,-1 0 0 0,-4 0 56 15,0 0-32-15,-1 0 1 0,-1 0-26 0,0 0 199 16,0 0-99-16,0 8-42 0,0 10-32 0,0 3 104 16,0 7-64-16,0 4-33 0,0 8 168 0,0-1-233 15,3 9 0-15,4-2 0 0,1 1 0 16,-1 0 0-16,1-1 0 0,-2-6 0 0,1 10 0 15,-2-8 0-15,-3-6 0 0,0-1-218 0,0-2 122 16,-2-9 22-16,0-2 40 0,-2-5-292 0,-5-5 123 16,-4-5 86-16,-1-7 41 0,-1 0-118 0,-4-6 84 15,2-16 39-15,-2-12-309 0,2-5 174 16,-2-18 87-16,4 3-318 16,-4-21 206-16,6 4 99 0,2-3 50 0,1 5-250 0,2 14 150 15,4 10 66-15,-1 3 46 0,1 18 103 16,0 10-34-16,2-1 1 0,-2 12-33 0,1 3 220 15,-1 6-105-15,-2 24 428 0,-2 9-272 0,-2 3-98 0,1 7-79 16,0 4 529-16,-3 3-283 0,-1 0-137 0,-2 0-68 16,-1-1 97-16,2-5-82 0,0-8-35 0,-1 6-28 15,-1-6-222-15,3-10 101 0,1-2 49 0,-2-9 26 16,1 0-239-16,2-5 128 0,3-10 67 0,0-2-638 16,4-4 254-16</inkml:trace>
  <inkml:trace contextRef="#ctx0" brushRef="#br0" timeOffset="-196803.34">12210 9779 1538 0,'10'-4'0'0,"0"4"0"0,-3 0 0 0,-4 1 0 0,-3 11 0 0,0-1 127 0,0 4-46 0,-7 2-25 0,-2 2 9 0,-2 3 132 15,-3 1-83-15,4-3-50 16,-4 3 0-16,3-6-31 0,0 0 8 0,-1-2-8 0,5-7-25 15,1 3 0-15,3-6 59 0,1-3 0 16,2 0-26-16,0-2-49 0,0 2 1 0,5-2 40 0,8 0-1 16,4-2-97-16,0-6 57 15,0-4 4-15,0 4 0 0,0-4-166 0,0 4 92 16,0-6 39-16,-2 4 28 0,1-1-5 0,-2 4-685 0</inkml:trace>
  <inkml:trace contextRef="#ctx0" brushRef="#br0" timeOffset="-196575.95">12391 9752 1516 0,'0'8'0'0,"0"7"0"0,0 3 0 0,0 5 0 0,0 1 0 0,-7 4 0 0,-3 9 0 0,-3 1 0 0,-2 2 218 0,0 2-93 16,-2-1-12-16,0-8-32 0,-3 11-9 0,1-14-39 16,-4 2 0-16,3-6-52 0,-3-3 27 15,4-10-10-15,1-2 14 0,0-4 0 0,9-3 20 16,-1-3 1-16,5 2 29 0,3-3 9 0,0 0-47 15,2 0 9-15,0 0-1 0,6-3-23 0,9-4 18 16,0 0-139-16,4 2 64 0,0-3-366 16,1 2 205-16,1 1 96 0,0-1 52 0,-3 3 9 0,3-1-256 15,-3 0 137-15</inkml:trace>
  <inkml:trace contextRef="#ctx0" brushRef="#br0" timeOffset="-196338.75">12534 9876 902 0,'4'-11'0'0,"-1"7"0"0,-1 3 0 0,0-2 0 0,-2 3 0 0,0 0 0 0,0 8 382 0,-6 7-175 16,-3 6-87-16,-4 3-36 0,-2 0 126 0,-1 1-88 0,0-1-45 15,-1-1-22-15,2-8-50 0,0 2 9 16,0-2 42-16,1-2 1 0,5-6-24 16,4-1-1-16,-1-4 66 0,5 0-25 15,1-2-8-15,0 0-32 0,0 0 57 0,11 0-29 0,6 0 0 16,1 0-20-16,1-2 50 0,2 0-59 15,-1 0 1-15,3 0-248 0,-4 0 124 16,-1 0 70-16,0 2 23 0,-2 0-647 0,-2 0 299 0,-3 0 166 16,-2 0 37-16,1-1-418 0,-1-2 267 0</inkml:trace>
  <inkml:trace contextRef="#ctx0" brushRef="#br0" timeOffset="-196098.33">12654 9828 1281 0,'2'-12'0'0,"3"4"0"0,1 5 0 0,-1 1 0 0,2 2 0 0,-2 0 0 0,1 2 0 0,-4 12 157 0,-1 10-63 0,-1 1 287 16,0 12-179-16,-9 1-84 0,-4 2-43 0,-4 2-17 16,-2-1-26-16,3-8 9 0,-7 11-8 0,4-14-57 15,-3 2 28-15,1-6 1 0,0-5 27 0,5-10-71 16,2 0 31-16,5-5 0 0,2-5 94 0,1 1-27 16,4 0 0-16,-1-2 103 0,3 0-68 15,3 0-45-15,12-2 0 0,4-5 5 16,1-2 0-16,-1 3-13 0,4-3-9 0,-1 1-194 15,4 1 97-15,-7 1 49 0,0 0 24 0,0 3-575 16,-7 0 283-16,-2 3 113 0,-2 0-605 0,-5 0 371 16</inkml:trace>
  <inkml:trace contextRef="#ctx0" brushRef="#br0" timeOffset="-195951.39">12220 10528 1133 0,'-11'0'0'0,"5"1"0"0,4 1 0 0,2-2 0 0,2 0 0 0,14 0 805 0,10 0-378 0,13 0-202 16,4 0-95-16,8 0 574 0,4 0-352 0,1 0-33 16,0 0-319-16,2 0 0 0,-1 0 0 0,-3 0 0 0,-4 0-1089 15,-4 4 578-15</inkml:trace>
  <inkml:trace contextRef="#ctx0" brushRef="#br1" timeOffset="-186255.25">3411 7317 262 0,'0'0'-32'0,"0"0"-1"15,0 0 33-15,0 0 67 0,0 0-22 0,0 0-1 16,0 0-22-16,0 0 75 0,0 0-25 0,0 0-7 16,0 0-32-16,0 0 4 0,2 0-4 0,1 0 0 15,-2 0 8-15,1 0-28 0,0 0 20 0,-1 0 0 16,1 1-28-16,0-1 1 0,1 0 35 0,-2 2-49 15,-1-2 39-15,0 0-4 0,0 0 3 0,0 0-35 16,0 0-1-16,0 0 30 0,0 0-1 0,0 0 4 16,0 0-6-16,0 0-4 15,0 0 4-15,0 0-30 0,0 0 28 0,0 0-28 16,0 0 5-16,0 0 21 0,0 0 4 0,0 0-20 16,0 0 14-16,0 0 0 0,0 0 1 0,0 0-16 15,0 0 14-15,0 0 0 0,0 0-9 0,0 0 2 16,0 0 5-16,0 0-4 0,0 0 6 0,0 0-29 15,0 0 26-15,0 0-42 0,0 0 40 0,0 0 0 16,1 0 0-16,-1 0 40 0,0 0-42 16,0 0 1-16,0 2-2 0,0-2 13 15,0 0-9-15,0 0-2 0,0 0-1 0,0 0 23 16,0 0-19-16,0 0-1 0,0 0 7 0,0 0-14 16,0 0 11-16,0 0-2 0,0 2 6 0,0 2-6 15,0 1 4-15,0-2-2 0,0 2-3 0,0-1 1 16,0-1-2-16,0 0-34 0,0 0 37 0,0-1-3 15,0-1 0-15,0-1-23 0,0 0 22 16,0 0 0-16,0 0 1 0,0 0-24 16,0 0-2-16,0 0-1 0,0 0 19 0,0 0 2 15,0 0-3-15,0 0-10 0,0 0 9 0,0 0 2 16,0 0-3-16,0 3-3 0,0-3 4 0,0 0 1 16,0 1 0-16,0-1-27 0,0 2-1 0,0 0 26 15,0 1-1-15,0 0-33 0,0-2-4 0,0 2 45 16,0 0-14-16,0 0 0 0,0-2-4 0,0 3 40 15,0-2-2-15,0 1-32 0,0-1-1 16,0 0 36-16,0 2 3 0,0 0-34 0,0 0 6 0,0-1 9 16,4 1-2-16,-4 2-8 15,1-1 14-15,1 1-13 0,-2 1 6 0,2 1-4 16,-2 2-1-16,3-2 2 0,-3 0-1 0,0 5 0 16,0-3-1-16,0 1 1 15,3 0-3-15,-3-1 2 0,2 1-1 0,-2-2 1 0,1 1 1 0,1 1-13 16,-1-4 12-16,1 3 2 0,-2-2-2 0,2-1-12 15,1-1 11-15,-3-3-18 0,0 1 17 16,2 0 1-16,-2-2-3 0,0 0 5 16,0-1-4-16,0-1 0 0,0 2-1 0,0-2 27 15,0 0-26-15,0 0 1 0,0 0-1 0,0 0 22 16,0 0-19-16,0 0 0 0,0 0 2 0,0 0-6 16,0 0 7-16,0 0-58 0,0 0 27 0,0 0 1 15,0 0 24-15,0 0-255 0,0 0 116 0,0 0 62 16,0 0 19-16,0 0-325 0,0 2 179 0,0 4 84 15</inkml:trace>
  <inkml:trace contextRef="#ctx0" brushRef="#br1" timeOffset="-185782.6">3400 7947 349 0,'0'2'0'15,"-1"0"0"-15,-2 0 0 0,-1-1 0 0,1-1 0 0,1 3 0 0,1-3 146 0,-4 2-56 0,5-2-29 0,0 0 0 16,0 1 18-16,0 1-14 0,0-2-9 0,0 2-23 0,0 2 25 15,0 0-25-15,-3-1 16 0,3 3-8 0,0 2-9 16,-2 1 1-16,0 2 21 0,1 1-21 16,1-1 0-16,-4 4 8 0,4-2 1 0,0 3-10 15,0-4 1-15,0 4 0 0,0-1-21 0,0-2 8 16,0 0 12-16,0 1 1 0,0-2-70 0,4 1 34 0,-3 0-44 16,1-3 40-16,0 1-12 0,1 0 40 15,-3-1-43-15,2-3 38 0,-2-2-14 0,0 1 15 0,0-1-29 16,0-2 21-1,0-1-9-15,0 0 7 0,0-2 25 0,0 0 2 16,0 0-26-16,0 0-1 0,0 0 40 0,0 0-36 16,-2 0-25-16,2 0 3 0,-3 0 24 15,1 0-1-15,-1 0-41 0,-1 0 1 0,4 0 37 16,0 0 3-16,-2 0-159 0,2 0 72 0,0 0 29 16,0 3 20-16,0 2-306 0,0 0 144 0,0-2-162 15,2 2 158-15</inkml:trace>
  <inkml:trace contextRef="#ctx0" brushRef="#br1" timeOffset="-185379.68">3408 8515 197 0,'-3'7'0'0,"-2"0"0"0,1-1 0 0,0-2 0 0,3 0 0 0,-1-2 0 0,0-2 200 0,2 1-87 0,0-1-41 0,0 2 1 0,0 1 14 15,0 0-27-15,0-1 33 0,0 2-34 16,0-3-1-16,2 3-25 0,0 2 23 0,-1-1-1 0,1 1-14 16,3 0-8-16,-4 1 2 0,1 1-2 15,1-1 0-15,-2 1-1 0,1-4-30 0,1 5 31 16,-3-1-1-16,2-1-33 0,1 1 0 0,-3-1 34 16,0 1-50-16,1-1 14 0,-1 0 0 0,0 3 16 15,0-3-39-15,0 3 17 0,0-2 5 16,0 1 10-16,2-2-17 0,-2 1 14 15,0-1 8-15,0 1-13 0,0-2 9 0,0 1-4 16,0-3 4-16,0 0-7 0,0-1 19 0,0 1-15 0,0-2 20 16,0 0-17-16,0-1 0 0,0-1 2 15,0 3-18-15,0-3 18 0,0 0 0 0,-2 0 0 16,2 0-57-16,0 0 25 0,-1 0 1 0,1 0 24 16,0 0-56-16,0 0 23 15,0 0 1-15,0 0-186 0,0 0 99 0,0 0 38 0,1 0-193 16,4 0 124-16,2 0 58 0,0 0 28 0</inkml:trace>
  <inkml:trace contextRef="#ctx0" brushRef="#br1" timeOffset="-184938.78">3479 9037 620 0,'-6'5'0'0,"3"3"0"0,-1-2 0 0,0-2 0 0,-2-1 0 0,4-1 0 0,-1 0 0 0,1-2 0 0,1 1 60 16,-1-1 0-16,-1 3 66 0,3-2-39 16,0 3-31-16,-3-3 0 0,3 4 16 0,0-2-1 15,-2 1-38-15,2 2 8 0,0-1 3 0,0 3-11 16,0-2 0-16,0 1 0 0,0-1-22 0,0 1 30 16,0 1-49-16,0-3 41 0,0 3 0 0,0 0-1 15,0 0-29-15,0 0 8 0,0 0 9 0,0 1 9 0,0 1-45 16,0-3-1-1,0 2 41-15,0 1-6 0,0-3-34 0,0 3 0 16,0-1 28-16,0-1 5 0,0-2-34 0,0 1 35 0,0 1-35 16,0-3 0-16,0 0 21 0,0 1 5 0,0 1-23 15,0-3 0-15,0 4 16 0,0-2 3 0,0-1-40 16,0 2 38-16,0-1-4 0,0 0 3 16,0-2-34-16,0 0 32 0,0-1-3 0,0-1-10 0,-2 0 9 15,2 0 2 1,0 0-19-16,-1-2 17 0,1 0-1 0,0 0 1 15,0 0-66-15,0 0 29 0,0 0-3 0,0 0 35 16,0 0-142-16,0 0 66 0,0 1 26 0,0 2-6 16,0 1-162-16,0-1 97 0,0 3 49 0,0-1-80 0,1 3 64 15,1 1 24-15,0-1-6 0,1 2 23 0,0-3 56 16</inkml:trace>
  <inkml:trace contextRef="#ctx0" brushRef="#br1" timeOffset="-184696.61">3422 9606 376 0,'-5'7'0'0,"-1"6"0"0,3-5 0 0,-3 0 0 0,3-1 0 0,0-1 0 0,1-3 0 0,0 1 113 15,2-1-40-15,0 1 9 0,0-1-50 0,0 4 78 16,0-1-39-16,0 1 0 0,0 1 7 0,2-1-14 16,0 3-9-16,1-1-24 0,-2 0 2 0,1 2 0 15,1-2 0-15,-2-1-29 0,1 0-7 0,-2-3 36 16,3 0-1-16,-3-2-55 0,0-1 28 15,0-2 8-15,0 0 20 0,0 0-67 16,0 0 29-16,0 0 0 0,0 0-24 0,0 0 19 16,-3 0-3-16,1 0-119 0,-2 0 68 0,2 0 28 15,2 0 0-15,0-2-90 0,0-6 59 0,0-5 20 0</inkml:trace>
  <inkml:trace contextRef="#ctx0" brushRef="#br1" timeOffset="-183915.43">6071 6839 433 0,'0'0'0'0,"0"0"0"0,-2 0 0 0,2 0 0 0,-2 0 0 0,1 0 0 0,-2 0 59 15,3 0 1-15,0 0 31 0,-1 0-30 0,1 0 1 16,0 0-21-16,0 0-38 0,0 0 30 0,0 2-1 16,0 2 1-16,0 0 44 0,0 1-44 0,0 0-1 15,0 1 1-15,0-1-11 0,0 2 11 16,0-1 7-16,0 1-7 0,0 0-4 0,0 2 3 16,0-2-27-16,-1 2 28 0,1-2 3 0,-3 0-4 15,3 4-23-15,0-2-1 0,-2-2 21 16,2 2 1-16,0 2-36 0,0-3-7 15,0 2 32-15,0 1 5 0,0-2-43 0,0 3 40 16,0-1 0-16,0-2-12 0,0 3 4 16,0-3 5-16,0 1-27 0,0 1-1 0,0-2 25 15,0-1-1-15,0 1-44 0,0-1 20 0,0-1-4 16,0-2 24-16,0 3-185 0,0 0 86 0,0-3 36 16,0 5 24-16,2 0-333 0,1 1 165 0</inkml:trace>
  <inkml:trace contextRef="#ctx0" brushRef="#br1" timeOffset="-183650.04">6026 7527 496 0,'-2'7'0'0,"0"2"0"0,0-1 0 0,-1-1 0 0,-2 2 0 0,5-2 0 0,-5-2 185 15,3 1-81-15,1-2-36 0,1 2 1 0,0-1 73 16,0 1-54-16,0-1-19 0,0 1 35 15,0 1-35-15,0-1 0 0,0 2-13 0,0-1-23 16,0 2 8-16,0-1-8 0,0 4-37 0,0-1 0 0,0 0 37 16,0 0-1-16,0 2-56 0,0 0 23 15,0 2 1-15,0-2 33 0,0 0-188 0,0-1 88 0,1-3-72 16,1 4-39-16,0-3 73 16,1-1 48-16,-1 0-117 0,1-1 66 0,0 2 26 15,1 1 25-15,-2-2-171 0,0 0 97 0</inkml:trace>
  <inkml:trace contextRef="#ctx0" brushRef="#br1" timeOffset="-183446.59">6032 8068 261 0,'0'11'-34'0,"0"0"1"15,0-4 33-15,0 0 127 0,0 0-48 0,0-3-23 16,0 0 9-16,0-1 98 0,0 1-66 0,0 2-31 16,0-2-1-16,0 5 119 0,0-2-68 0,0 2 101 15,0 4-92-15,0-3-46 0,-2 1-23 0,2 2 66 16,0-3-36-16,0 1-31 0,0 2 0 15,0-5-47-15,0 1 1 0,0-1 24 16,0-1 8-16,0 1-166 0,0 0 80 0,0-2 38 16,0 2 0-16,0 0-257 0,0 0 114 0,0 1 78 15,2 2-361-15,0 0 200 0,-1 2 100 0</inkml:trace>
  <inkml:trace contextRef="#ctx0" brushRef="#br1" timeOffset="-183256.1">6048 8621 560 0,'0'10'0'0,"-1"-1"0"0,-2-1 0 0,1-2 0 0,-5 0 197 15,4-3-82-15,-3 3-41 0,0-1-21 0,3-2 234 16,0 5-119-16,3 0-72 0,0 3-41 0,0-1 0 16,0 1-22-16,0 2-188 0,0-4 102 0,0 2 39 15,0-1 23-15,0 0-287 0,3 1 147 0,-2-4 78 16,1 1 33-16,0-1-165 0,2 1 40 0</inkml:trace>
  <inkml:trace contextRef="#ctx0" brushRef="#br1" timeOffset="-183114.48">6091 8932 1086 0,'0'7'0'0,"0"4"0"0,0-3 0 0,-3-1 0 0,1 0 0 0,-4 2 0 0,2-4 124 0,2 1-45 0,-1-3 199 0,3 1-127 16,-2 0-58-16,2-2-31 15,0 0-225-15,0-2 98 0,0 0 57 0,0 0 16 0,0 0-526 16</inkml:trace>
  <inkml:trace contextRef="#ctx0" brushRef="#br1" timeOffset="-180820.26">3438 9856 304 0,'0'0'0'0,"0"0"0"0,0 0 0 0,0 0 0 0,-2 0 0 0,2 0 0 0,0 0 0 0,0 0 76 0,-1 0-21 0,1 0 0 15,0 0-22-15,0 0 79 0,0 0-44 0,0 0 0 16,0 0-35-16,0 0 24 0,0 0 1 0,0 0-18 16,0 0 40-16,0 0-25 0,1 0 1 0,1 0 12 15,0 0 0-15,4 0-27 0,-3 0-9 0,0 0 39 16,1 1 0-16,2-1-38 15,-2 4 8-15,3-2 19 0,-5 2 1 0,4 0-29 16,-1-3 1-16,0 3 14 0,1 0-6 0,-1-1-9 16,1-1 1-16,-1 0 9 0,0 1-10 0,4 0-5 15,-4-1 14-15,0 0-8 0,1 0 0 0,-1 0-24 16,1 0 24-16,2 0 0 0,-3-1 8 0,3-1-46 16,0 2 34-16,-1 0 2 0,0 0-5 0,-1 1 3 15,1 0 6-15,1 0-7 0,1-1-3 0,-3 3 6 16,1-2-6-16,1 0 4 15,0 1 6-15,0 0-8 0,-2-1 1 0,5 1-29 16,-3-2 28-16,-2 2 0 0,1-2 7 0,1-1-29 16,1 3-1-16,-3-2 21 0,1 1-1 0,0-2-32 15,2 1 2-15,-1 2 23 0,-2 0-26 0,2-3 22 16,0 3 6-16,-3 0-40 0,3-1 37 0,0 1-7 16,-1 0 4-16,0 0-10 0,1-2 9 0,0 0-3 15,-1-2 4-15,0 1 21 0,3-1-1 0,-2 0-21 16,1 0 0-16,0 0 14 0,-2 0-9 15,4 0 1-15,-3 0-4 0,1 0-16 16,0 0 17-16,0 0-27 0,-1 0 4 0,0 0 21 16,0 0 0-16,3 0-19 0,-5 1 17 0,4 2-4 15,-3-1 5-15,2 0 33 0,-1 0-35 0,1-2-4 16,-1 2 3-16,1 0 10 0,-2-2-7 0,4 0 1 16,-3 0-43-16,2 0 41 0,-1 0 0 0,2 0-22 15,-1 0 24-15,-1 0-3 0,4 0 1 0,-5 0-23 16,3 0 21-16,0 0-6 0,-1 0 6 0,-1 0-11 15,4 0 7-15,-5 2-3 16,1-2 3-16,4 0 22 0,-5 0-22 0,3 0 1 16,2 0 0-16,-4 0 14 0,4 0-14 0,-2 0 5 15,2 0-19-15,-2 0 17 0,0 0-2 0,0-2-33 16,2 0 32-16,-4 0 0 0,1 2 0 0,1-2-29 16,2 2 27-16,-1 0-3 0,-1 0 3 0,1 0-6 15,2 0 4-15,-3 0-4 0,5 0 4 0,-3 0 24 16,2-2-24-16,-2 0 4 15,3-1-5-15,-2 2 2 0,1 0 0 16,0-1-5-16,0-2 5 0,-1 2 3 16,0-1-2-16,0 1-17 0,-4-1 17 0,4 2-1 0,-3-1 0 0,1 0-15 15,2 0 14-15,-3 0-3 0,1 0 3 0,1 1 22 16,0-2-22-16,0 2-1 0,0-1 36 0,4-2-34 16,-4-2 0-16,4 1 10 0,-4-1-9 0,1 0 5 15,1 1 0-15,-2-1-8 16,0 1 5-16,0-1 3 0,0 1-3 0,-3-1-26 15,5 0 27-15,-4 1-2 0,2-1-24 0,0 0 22 16,-2 0 1-16,1 1-2 0,1-2-12 0,0 1 12 16,3-2 0-16,-3 1-7 0,1 0 6 0,-1-1-1 15,1-2-2-15,-1 1 3 0,2 1 0 0,-2-1-1 16,-2 2 1-16,3-1-19 0,-4 0 18 0,4 1 0 16,-1 1 0-16,-2-2-20 0,3 1 18 0,-4-1-10 15,2 1 10-15,1 0-1 0,-1-1 0 16,-1 1 4-16,0-3-4 0,3 1-1 15,-4 2 0-15,1-3 6 0,3 0-5 0,-3 3-1 16,2 0 2-16,-1-1 13 0,0 1-12 0,0-1-1 16,3 1 7-16,-4-1-3 0,0 1-2 0,0-1 1 15,3 0-2-15,-3 1 1 0,0-2 0 0,3-1 1 16,-2-3-2-16,0 2 1 0,1-1 0 0,0-3 1 16,0 2-1-16,-2 2 0 0,1 0 0 15,-1 0-6-15,-2 1 5 0,1 3 1 0,-1-1-27 0,0 1 26 16,2 0-1-16,-2-2 1 15,0 2-42-15,0-1 40 0,1-1-3 0,1 2 17 16,-2-2-17-16,4-1 1 0,-3-1-2 0,1 1 14 16,1-1-14-16,-2 2 2 0,1-2-3 0,-1 0 24 15,1-1-19-15,-1 0-1 0,-1 1 3 0,2 2-5 16,-3-4 6-16,3 2-2 0,-3-1-25 0,1 1 0 16,1-2 23-16,-1 1-18 0,0-1 14 0,3 2 2 15,-3 0-4-15,0-1 13 16,3 1-11-16,-1 1 1 0,0 0-5 0,-1 1-1 15,1 1 4-15,-1 0 1 0,1 1-1 0,-4 1 1 16,2-1 0-16,0 1 1 0,-1-1 11 0,-2 1-12 16,1 0 2-16,-2 3 16 0,0-3-18 0,1 0 2 15,0 0-1-15,-1 1-5 0,0-3 6 0,1 3 0 16,-2-1-2-16,3 1 2 0,-5 1 2 0,2-2-2 16,-2 5 16-16,0-4-15 0,1 4 0 0,-3-2 0 15,2 2 48-15,-2 1-22 0,0 0 0 0,0 0 109 16,0 0-57-16,0 0-34 0,0 0-8 0,0 0 120 15,0 0-57-15,0 0-35 16,0 0 4-16,0 0-7 0,0 0 1 0,0-2-25 16,0 2 1-16,0-2-108 0,0 2 62 0,-2 0-594 15,-3 2 305-15,-1 19 152 0,4 13 50 0</inkml:trace>
  <inkml:trace contextRef="#ctx0" brushRef="#br1" timeOffset="-179896.25">3881 9266 849 0,'0'-9'0'0,"0"5"0"0,0 0 0 16,0 0 0-16,0 1 0 0,-2-1 0 0,2 2 0 0,-4 0 142 0,4 0-46 0,0 0-36 0,-2 2 0 0,2 0 89 15,-3 0-59-15,1 9-28 0,1 10 13 16,-2 8-7-16,0 5-35 0,-4 9 91 15,1 2-46-15,-2 6-23 0,-2 1 9 0,1 3 0 16,1-1-1-16,-3-4-30 0,3-1 0 0,1-4-14 16,3-10 22-16,-1 2-8 0,3-11-1 0,2-3-61 15,0-9 31-15,0-2 8 0,0-5-113 0,0-3 66 16,0-2 19-16,0 0-152 0,0 0 76 0,0-9 50 16,0-7-1-16,0-4-217 0,2 2 106 0,1-1 64 15,-1 0 19-15,4-2-132 0,4 2 90 16,1-5 41-16</inkml:trace>
  <inkml:trace contextRef="#ctx0" brushRef="#br1" timeOffset="-179619">4223 9061 1317 0,'0'0'0'0,"0"0"0"0,0 0 0 0,0 0 0 0,-4 0 0 0,-2 2 0 0,1 3 0 0,-1 9 263 0,0 7-116 0,1 3-57 15,0 6-28-15,0 3 107 0,-6 9-72 0,2-2-32 16,1 6 0-16,-2-1 1 0,-1 2 1 0,0 4-26 16,3-4 56-16,-3 0-32 0,3-12-1 0,0 5-22 15,2-7-9-15,3-6 8 0,-4 1-9 0,4-6-119 16,1-4 60-16,1-3 30 0,-1-4 0 0,-1-3-205 16,3-3 108-16,0-1 57 0,-3 0 3 0,1-4-108 15,0 0 42-15,-2 0 0 0,2 0-116 16,2 0 92-16,0-6 46 0,0-7-215 15,5-8 131-15,9-1 56 0,5-6 41 0,7-6-298 0</inkml:trace>
  <inkml:trace contextRef="#ctx0" brushRef="#br1" timeOffset="-179358.69">4472 9077 1146 0,'5'-3'0'0,"-2"1"0"0,-1 2 0 0,0 0 0 0,-2 0 0 0,0 0 0 0,0 0 0 0,0 0 0 0,0 0 336 0,0 2-144 15,0 11-83-15,0 8 40 0,0 2-57 16,-4 6-30-16,-4 8 0 0,0 2 119 0,-5 13-78 16,-3-1-35-16,-1 11 43 0,1-3-39 0,-1 0 0 15,2-6-31-15,-2 3 17 0,1-2 0 0,2-3-25 16,1-5 0-16,5-11-40 0,3-5 8 0,-1 4 32 16,1-13-66-16,5-1 33 0,0-7 0 0,0-3-275 15,0-7 149-15,0 1 44 0,0-4 44 0,0 0-430 16,2-7 218-16,4-12 108 15,5 1 47-15,-1-9-247 0,3 1 155 0,4-7 77 16,2-4 39-16</inkml:trace>
  <inkml:trace contextRef="#ctx0" brushRef="#br1" timeOffset="-179109.73">4780 9168 571 0,'2'-5'0'0,"1"0"0"0,-3 2 0 0,0 1 0 0,0 0 455 0,0 0-212 0,0 2-105 0,0 0 120 15,0 0-105-15,-3 0-64 0,-1 4-28 0,-1 14 135 16,0 7-81-16,-4 5-41 0,0 6 8 0,-1 9 56 16,-1 2-52-16,-3 3-26 0,1 6 9 0,-1-3 0 0,1 4-28 15,-1-5-8-15,1-2-28 0,-1-4 0 16,6-9-135-16,1 0 162 0,3-11 9 0,2-1-9 16,2-7 1-16,0-5-102 0,0-4 50 0,0-3 6 0,0-5-327 15,0-1 152-15,0 0 90 16,0-1 15-16,5-16-286 0,5-7 168 15,5-2 76-15,-2-3-337 0,6-1 215 16,-1-4 107-16</inkml:trace>
  <inkml:trace contextRef="#ctx0" brushRef="#br1" timeOffset="-178859.4">5040 9140 835 0,'2'-6'0'0,"1"4"0"0,0 1 0 0,-3-1 0 0,0 2 0 0,0 0 214 0,0 0-90 0,0 0-38 0,0 0 277 15,-3 8-165-15,-2 6-83 0,-1 9-41 0,-2 3 192 16,1 4-108-16,-4 9-67 0,-1 2-29 16,1 3 113-16,1 3-71 0,-1 4-35 0,0 0-4 15,-3 1-8-15,4-1-25 0,-1 0 1 0,1-7-22 16,3-6 1-16,0-1 28 0,1-6-7 0,1-9-96 16,2-1 48-16,0-6 23 0,0-6 1 0,1-3-284 15,2-3 108-15,-2-3 88 0,2 0-362 0,-1 0 204 16,-1 0 102-16,2-9-252 15,0-4 180-15,0-4 88 0,0-8 43 0,7 1-254 16,5-6 149-16</inkml:trace>
  <inkml:trace contextRef="#ctx0" brushRef="#br1" timeOffset="-178607.56">5321 9080 1265 0,'1'0'0'0,"-1"0"0"0,0 0 0 0,0 2 0 0,0-1 0 0,0 3 0 0,0 4 0 0,-4 3 0 0,2 2 194 16,-2 6-81-16,1 1-32 0,-4 7 97 0,2 0-73 16,0 0-35-16,-1 3-10 0,0 1 0 0,-2 1-19 15,1 1-8-15,-2 1-31 0,-3 7 31 0,-1-3-1 16,0-3 9-16,-3 9-41 0,0-12 0 0,2 1 33 16,2-4-122-16,2-11 61 0,5-2 23 15,-1-3-249-15,4-4 114 0,-1-3 71 16,1-4 11-16,2-2-260 0,0 0 128 0,0-2 82 15,2-10 38-15,9-4-203 16,0-6 119-16,2 2 61 0</inkml:trace>
  <inkml:trace contextRef="#ctx0" brushRef="#br1" timeOffset="-178398.12">5588 9076 1105 0,'8'-11'0'0,"-3"6"0"0,1 1 0 0,-3 2 0 0,-1 0 0 0,1 0 0 0,-3 2 0 0,0 0 215 0,0 0-91 0,0 0-45 0,0 6 210 16,0 10-119-16,0 11-73 0,0 1-32 0,-3 3 174 16,1 4-103-16,-1 0-51 0,0 5-18 0,-1-2 16 15,-2 6-26-15,-2-2 1 0,2-1-54 0,-2-7 0 16,0-6 37-16,2-1-186 0,3-7 88 0,3-9 46 16,-3-1 21-16,1-7-372 0,2 1 191 0,0-4 48 15,0-2 60-15,0-11-421 16,6-10 225-16</inkml:trace>
  <inkml:trace contextRef="#ctx1" brushRef="#br0" timeOffset="92117.66">16451 15200 0,'0'0'16,"0"0"-16</inkml:trace>
  <inkml:trace contextRef="#ctx0" brushRef="#br0" timeOffset="-166776.46">3986 12044 563 0,'-11'0'0'0,"3"3"0"0,1-1 0 0,3 0 0 0,1-2 71 0,0 0 8 0,1 0-47 0,0 0 217 15,1 0-109-15,1 0-53 0,0 0-27 0,0 0 159 16,0 0-97-16,0 0-45 0,0 0-22 0,1 0 80 15,6-2-51-15,0 0-18 0,0-1 96 0,-1 2-64 16,1-1-33-16,2 1 36 16,-1-1-34-16,-3 0 8 0,1-1-42 0,4 2 104 15,-1-1-52-15,-3 1-26 0,3-2 0 0,0 2 16 16,-1-1-8-16,3-2-34 0,1 2 0 0,1-3 38 16,-1 4-38-16,2-2 8 0,-3-1-6 0,3 2-2 15,1-2 0-15,-2 2 28 0,2 0-28 0,-4-1 8 16,5 1-8-16,-1-2-12 0,-1 2 12 0,-1-2 0 15,4 1 0-15,-1-3-6 0,-2 2 6 16,5-1 0-16,-2-1 0 0,4 0-29 16,0 1 34-16,3 1-7 0,1 0-43 0,-1 0 0 15,4 2 37-15,1 1-37 0,2-3 3 0,0 2 31 16,2 0 150-16,4 0-172 0,4-2 0 0,2-1 0 16,-3 1 0-16,9-1 0 0,-2-2 0 0,1 2 0 15,-4 0 0-15,3 1 0 0,-6 2 0 0,8 0 0 16,-4 0 0-16,1 0 0 0,-2 2 0 0,-1 0 0 0,1 0 0 15,9 0 0-15,-7 0 0 16,3 0 0-16,-2 0 0 0,2 0 0 0,-5 0 0 16,8 0 0-16,-4 0 0 0,2 0 0 0,0-1 0 15,-1-5 0-15,2 0 0 0,3 1 0 0,0-3 0 16,-3 1 0-16,1 0 0 0,-4-2 0 16,-4 4 0-16,7-4 0 0,-5 1 0 0,0 0 0 15,-4-1 0-15,0 0 0 0,-2 1 0 0,6-3 0 0,0 3 0 16,-2-1 0-16,-3-1 0 0,0 1 0 0,-5 3 0 15,0-3 0-15,-4 2 0 0,-2 0 0 16,-8 2 0-16,1 1 0 16,-6 1 0-16,-4 0 0 0,-2 2 0 0,-3-1 0 15,-4 0 0-15,-2 2 0 0,0 0 0 0,-1 0 0 0,-1 0 0 16,0 0 0-16,0-2 0 0,-9 2 0 0,-2-1-200 16,-2 1 156-16,-3-2-534 0,2 0 272 15,-2-1 137-15,0 1 68 0,0-6-712 0</inkml:trace>
  <inkml:trace contextRef="#ctx0" brushRef="#br0" timeOffset="-166551.31">6728 11426 1211 0,'0'0'0'0,"3"0"0"0,11 0 0 0,2 0 0 0,-3 0 0 0,1 0 533 0,3 2-251 0,2 1-124 0,3 3-63 15,1 0 240-15,4 3-155 0,0 1-74 0,-3 4 282 16,-3 3-178-16,0 0-89 0,-3 2-31 0,0 3-33 15,-4 1 0-15,-6 1-24 16,-5 3-42-16,-3 2 21 0,0 3 9 0,-3 0 12 16,-15 3-146-16,-1-2 73 0,-2-1 37 0,-7 4-1 15,3-10-132-15,-14 6 78 0,3-7-36 0,-7 0-510 16,-1 0 285-16,-4-7 143 0,-1 0 64 16,-5-5-586-16</inkml:trace>
  <inkml:trace contextRef="#ctx0" brushRef="#br0" timeOffset="-166029.26">4946 10426 951 0,'0'-7'0'0,"0"5"0"0,0 0 0 0,0 0 0 0,0 2 0 0,0 0 0 0,0 0 105 0,-2 0-36 0,2 0 0 0,0 0 133 15,0 6-90-15,0 7-39 0,0 2 154 16,2 7-97-16,0 3-49 0,3 7-16 0,-1 9 185 16,3 4-108-16,-2 6-55 0,1 4 334 15,2 12-387-15,-3-9 7 0,0 22-9 0,3-6 128 16,-5 20-64-16,1 0-32 0,1 10 0 0,-3 4 9 16,2 19-41-16,3-4 1 0,-5 1-36 0,2-4-1 15,1-19 37-15,-2-5 12 0,2 17-12 0,-1-12-1 16,0-1 1-16,-1-4 0 0,2-17-34 0,-2-10 8 0,1 7 26 15,0-19 0-15,-1 3-1 16,-2-5-129-16,-1-7 50 0,0-4 28 0,0 5-118 0,0-6 64 16,-8-9 39-16,1 0 7 0,-3-4-326 15,1-8 138-15,-1-2 95 0,1-6-299 16,0-5 194-16,-1-3 95 0,-1-3 49 0,1-3-342 0,-1-3 200 16,0-15 95-16,3-8-293 0,-1-12 195 0,1-6 96 15</inkml:trace>
  <inkml:trace contextRef="#ctx0" brushRef="#br0" timeOffset="-165793.74">4957 10346 1291 0,'0'-21'0'0,"-1"9"0"0,-2 9 0 0,3-1 0 0,0 3 0 0,0-1 0 0,0 0 113 16,0 2-40-16,0 0 0 0,-3 0 72 0,-3 5-60 0,-2 15-26 16,-5 5-22-16,-2 11-4 0,-2 2 0 15,-2-1-131-15,-3 9 62 0,3-4 34 0,4-10 0 0,1 1-312 16,0-2 174-16,4-12 94 0,4-8-472 16,1 0 250-16,2-9 98 0</inkml:trace>
  <inkml:trace contextRef="#ctx0" brushRef="#br0" timeOffset="-165640.07">4922 10184 1141 0,'5'-3'0'0,"4"3"0"0,5 0 0 0,-3 0 0 0,3 0 0 0,-4 3 239 0,7 3-102 0,4 1-53 0,1 1 216 16,5 1-133-16,3 0-60 0,0 1 232 0,2 1-153 16,0 1-77-16,2-1-221 0,-3 3 72 15,4 2 45-15,-2 0-8 0,-1 1-590 0,3 4 313 0,-5 0 156 0</inkml:trace>
  <inkml:trace contextRef="#ctx0" brushRef="#br0" timeOffset="-164916.89">5019 10990 755 0,'-4'-2'0'0,"3"0"0"0,-3 0 0 0,4-2 0 0,-2 0 169 0,2 1-69 0,0-3-33 0,0 1 188 0,2-5-103 0,7 2-64 15,6-1 304-15,4-2-336 0,4 1-23 0,-1 0-1 0,-2 2 236 16,10-4-221-16,-3 4-14 0,1 1-1 16,-1 2 45-16,1 3-22 0,-3 0 8 0,4 0-30 15,-1 2-1-15,2 0 55 0,-2 0-27 16,0 0 0-16,-3 4-19 0,7 2 32 0,-4-1 0 15,0 2-40-15,-1-1 0 0,3 2 37 0,-5-2 9 16,4 2-46-16,-2 1 7 16,-3-1-7-16,1 0 0 0,-6 0 0 0,2 1 24 0,1 1-24 15,-2-1 0-15,-2 1 23 0,1-1 0 16,-4 2-23-16,3 0 45 0,-3-1-45 0,0 1 163 0,0 2-196 16,0-2 0-16,-3 1 0 0,4 1 0 0,-2 0 0 15,2 0 0-15,0 2 0 0,-2 0 0 16,2 0 0-16,-2 0 0 0,-1 2 0 0,1-2 0 15,0 4 0-15,-2-2 0 0,2 2 0 16,-4-1 0-16,2 1 0 0,-3 0 0 0,0 0 0 0,0 0 0 16,1 1 0-16,-1-1 0 0,1 0 0 15,-1-2 0-15,0 2 0 0,0-1 0 0,0-1 0 16,-1-1 0-16,0 1 0 0,-3-2 0 0,3 3 0 0,-2-3 0 16,2 0 0-16,-5-1 0 0,4 2 0 15,-4 1 0-15,0 2 0 16,0-3 0-16,0 1 0 0,2-2 0 0,-4 0 0 15,3-2 0-15,-3-5 0 0,1 2 0 0,3-5 0 16,-5-1 0-16,2-2 0 0,-2-1 0 0,0-1 0 16,0 0 0-16,0 0 0 0,0 0 0 0,0 0 0 15,0 0 0-15,0 0 0 0,-2 0-177 0,-3 0 84 16,-2 0 39-16,1 4-555 0,-2-2 288 16,4 2 145-16,-3-2 71 0,4 0-750 0,1 0 416 0</inkml:trace>
  <inkml:trace contextRef="#ctx0" brushRef="#br0" timeOffset="-164533.08">6263 10425 1142 0,'0'-8'0'0,"-3"4"0"0,1 2 0 0,2-1 0 0,0 2 0 0,0-1 0 0,-3 2 0 0,3 0 172 0,0 0-74 0,0 0 139 0,3 10-103 15,5 9-50-15,3 5-26 0,-3 3 141 16,3 3-87-16,0 1-40 0,-3 3 2 16,-1 0-20-16,1 0 7 0,0 1-28 0,-3 0-153 15,2-4 76-15,-5 0 38 0,2 0-131 0,1-6 93 0,-2-3 34 16,-1-5-430-16,1-6 222 0,-2-1 81 0,-1-5 63 0,0-5-383 16,0 0 217-16,0-1 103 0</inkml:trace>
  <inkml:trace contextRef="#ctx0" brushRef="#br0" timeOffset="-164101.03">6168 10362 923 0,'-9'-16'0'0,"4"8"0"0,4 2 0 0,1 3 0 0,0-1 508 0,5-3-237 0,11-5-119 0,8 3 650 16,10 1-709-16,8-1-31 0,-3 5 1 0,4 2 48 16,1 2-39-16,-10 2 8 0,8 15-47 0,-6 3-26 15,-3 5 1-15,-7-1 24 0,1 12 1 0,-9-5-95 0,-1 13 43 16,-10 0 27-16,-5 2-1 0,-2 3 25 0,-3 0-79 15,-11-7 47 1,-9 6-7-16,-1-8 40 0,2-10-74 0,-5-2 29 0,-1-4-20 16,1-6-86-16,-3-4 49 0,-2-5 32 0,4-5-120 15,2-4 71-15,8 0 31 0,-2 0-5 0,10-3-355 16,2-8 191-16,6-4 96 16,2-5-365-16,2-2 231 0,11 0 106 0,8-3 66 0,1 3-236 15,2-1 147-15,1 2 73 0,2 2 16 16,-7 5 90-16,2-1 0 0,-1 2 0 0,-2 3-35 15,1 2 25-15,-3 3 10 0,-2 1 319 0,3 2-186 0,0-1-82 16,1 1-42-16,0 0 481 0,3 0-204 16,1 0-133-16,2 2 272 0,-1 0-196 0,1 0-99 15,-2 10 72-15,-2 1-166 0,5 3-3 0,-9 5-1 0,-1 2-27 16,-5 1 0-16,-1 3 27 0,-9-2-87 16,-1 6 39-16,0 0 25 0,-4-3 0 0,-11 1-133 15,-4-5 78-15,-3-2 48 16,-4-1-8-16,0-4-239 0,-5-4 126 0,0-1 34 0,2-6 38 15,6-4-373-15,-1 0 197 0,8 0 95 0,3-4 48 16,7-9 24-16,6-6-349 0</inkml:trace>
  <inkml:trace contextRef="#ctx0" brushRef="#br0" timeOffset="-163887.6">6950 10571 625 0,'2'-4'0'0,"0"2"0"0,0 0 0 0,-2 2 0 0,0 0 0 0,-6 0 439 0,-6 4-207 0,-2 9-99 16,0 6 263-16,1 1-181 0,2 5-91 0,4-1 141 16,-3 9-120-16,7-8-56 0,3 4-28 0,0-5 53 15,0 1-41-15,3-4 9 0,8-3-146 16,5 1 49-16,-2-2 23 0,4-2 1 0,-4-4-133 0,3-1 87 16,1-2 31-16,-4-6-470 0,2 1 251 15,-3-3 86-15,0 0 72 0,-2 0-599 0,0-3 320 0,0-5 157 16</inkml:trace>
  <inkml:trace contextRef="#ctx0" brushRef="#br0" timeOffset="-163722.05">7094 10693 819 0,'-4'0'0'0,"1"0"0"0,-1 0 0 0,4 0 0 0,0 0 240 0,0 0 135 15,0 4-171-15,2 0-77 0,5 1 102 0,3 1-98 16,1 0-49-16,1 1-24 0,-3 0-68 0,0-1 30 15,0-1-8-15,0 3-455 0,-1-2 238 16,-2-3 118-16,3-1 61 0</inkml:trace>
  <inkml:trace contextRef="#ctx0" brushRef="#br0" timeOffset="-163566.46">7308 10485 1119 0,'0'-2'0'0,"0"2"0"0,0 0 0 0,0 5 0 0,0 11 0 0,-2 6 0 0,-5 4 510 15,-4 6-243-15,-1 9-117 0,2 2 98 16,-6 2-108-16,2 4-53 0,-4 6-19 0,-2 7 1 16,-1-2-36-16,2 2 0 0,0 4-409 15,-1 1 205-15,5-7 109 0,-4 12 44 0,11-23-736 16,2 0 393-16</inkml:trace>
  <inkml:trace contextRef="#ctx0" brushRef="#br0" timeOffset="-163403.84">7605 11178 2519 0,'0'-10'0'0,"0"8"0"0,2-2 0 0,0 0 0 0,-2 3 0 0,0-1 0 0,0-2 249 0,0-1-108 0,0-1-54 0,-2 4-1093 15</inkml:trace>
  <inkml:trace contextRef="#ctx0" brushRef="#br0" timeOffset="-156881.06">13629 10315 971 0,'-4'0'0'0,"0"0"0"0,2 3 0 0,2-3 0 0,-2 0 0 0,2 0 0 0,0 0 0 0,-1 0 0 0,1 0 122 0,0 0-44 0,0 0-23 16,0 0 47-16,0 0-34 0,0 0 7 0,0 1 41 15,0 3-42-15,0-2-20 0,0 3-1 0,1 1 64 16,1 1-46-16,2 5 0 0,-2 0-39 0,2-1 34 16,0 4-1-16,-2 3-24 15,0 0 13-15,-2 3-21 0,0 7 0 0,0-5-27 16,0 2 27-16,0-5 8 0,-10 5-8 0,-1-3-13 15,-2-1 13-15,1-4 0 0,-1-2 0 0,-2-3 68 16,0 1-38-16,6-8 0 0,-3 2-30 0,3-3 95 16,4-2-47-16,1 0-17 0,2-2-7 0,2 0 65 15,0 0-45-15,0 0-93 0,0 0 24 0,0 0 8 16,9 0 17-16,4 0-44 0,6 0 22 0,4 0-1 16,1-2 23-16,0 0-20 15,6 1-8-15,0-2-40 0,1 1 31 0,-1 2 4 0,2 0 1 16,-1 0-8-16,3 0-27 0,0 5 14 15,-2 2-1-15,-2 1-20 0,-2 1 21 0,-5-1-1 16,1-1 22-16,-3 0-23 0,-2 0 0 0,-4 0 15 0,-6-4-32 16,-3-1-10-16,-1 0 40 0,-3-2-9 15,0 0 8-15,-2 0 33 0,-2 0 1 0,-9-10 69 16,-8-7-45-16,1-1-25 0,-7-4 11 0,-3-9-105 16,1-2 36-1,5-2 6-15,-7-9-45 0,2 1 36 0,4-3 5 0,4 0 34 16,5 0-138-16,2 5 58 0,3-7 25 0,9 10 0 15,0 0 59-15,0 1-32 0,3 5-25 0,11 2 188 16,4 5-85-16,3 3-40 0,4 3-12 0,1 4 188 16,2 0-90-16,1 3-51 0,3 3-1 0,-1 3 74 15,3 5-37-15,0 1-28 0,0 0 19 0,-1 1-32 16,-1 13-8-16,0 4-59 0,-2 7 29 16,-2 1 1-16,-5 4 28 0,-5 5 9 15,0 5-92-15,-7 2 40 0,-6 1 8 0,-3-1-42 16,-2-2 27-16,0 9-3 0,-11-3 15 0,-6-2 15 15,-3-2-17-15,-1-3 14 0,0-7-20 0,-1 0 53 16,-3-3-3-16,1-5-33 0,-1-4 100 16,3-3-47-16,3-3-13 0,0-3 241 0,4-4-284 0,2 0 0 0,5-3 0 15,3-2 0 1,1 0 0-16,2-2 0 0,2 0 0 0,0 0 0 0,0 0 0 16,13 0 0-16,8 2 0 0,6-2 0 15,3 2 0-15,0-2 0 0,5 0 0 0,1 0 0 0,1 0 0 16,-1 0 0-16,2 0 0 0,1 0 0 15,-1-2 0-15,-3-2 0 0,-5 2 0 0,2-2 0 16,-11 3 0-16,2-2 0 0,-7 2 0 0,-4-1 0 16,-3 0 0-16,-3 0 0 0,-3 0 0 0,-1-3 0 15,0-7 0-15,-2-4 0 16,0-5 0-16,0-3 0 0,-4-6 0 0,-3-2 0 0,0-5 0 16,-1 4 0-16,2-1 0 0,-1 2 0 0,3 3 0 0,2 6-474 15,2 0 219-15,0 5 115 16,0 4-596-16,0 5 356 0,9 5 173 0,5 4-274 15,1 0 224-15</inkml:trace>
  <inkml:trace contextRef="#ctx0" brushRef="#br0" timeOffset="-156678.6">15023 10475 1681 0,'-4'3'0'0,"2"-2"0"0,-2-1 0 0,2 0 0 0,0 0 0 0,0 0 367 15,0 0-168-15,2 0-74 0,0 4-51 0,0 5 315 0,0 4-178 16,0 2-90-16,0 4-18 0,0 4-27 16,0 5-9-16,0 0-34 0,0 2-122 0,0-4 61 15,0-4 30-15,2 0 8 0,0-4-469 16,0-3 245-16,3-6 124 0,0-1-751 0,0-4 405 0</inkml:trace>
  <inkml:trace contextRef="#ctx0" brushRef="#br0" timeOffset="-156502.94">15370 10037 1988 0,'0'-9'0'0,"0"6"0"0,0 1 0 0,0 0 0 0,0 2 0 0,0 0 0 0,0 0 0 0,0 0 340 0,2 0-154 15,5-2-76-15,1 2 146 0,1 0-112 0,1 0-47 16,0 0-36-16,-1 0-460 0,0 7 216 0,0 4 108 0,-1 5 54 15</inkml:trace>
  <inkml:trace contextRef="#ctx0" brushRef="#br0" timeOffset="-156353.31">15471 10460 2262 0,'-9'6'0'0,"5"3"0"0,1 1 0 0,1-3 0 0,0-1 0 0,-1-3 0 0,3 1 298 16,-2-2-132-16,2-2-67 0,0 1 440 0,0-1-252 15,0 0-120-15,0 0-71 0,0 0-494 0,0 0 215 16,0 0 108-16,0 0 54 0</inkml:trace>
  <inkml:trace contextRef="#ctx0" brushRef="#br0" timeOffset="-155173.74">16681 9940 1293 0,'-6'-4'0'0,"2"4"0"0,4 0 0 0,0 0 0 0,0 0 0 0,0 6 0 0,0 9 200 0,0 6-87 0,0 5 71 16,0 2-75-16,7 3-38 0,0 5 0 0,0 0-30 0,1 2 105 15,-3-1-57-15,5 7-27 0,-4-5-29 0,-1 0 0 16,-1-4 8-16,-1 2-8 0,-1 1-181 0,0-5 91 0,1 0 44 16,-3-2-280-16,0-7 171 0,0-1 49 15,0-10 47-15,0-2-216 0,0-6 114 16,-7-2 6-16,2-3 39 0,-1-11-216 16,1-14 133-16,1-13 66 0</inkml:trace>
  <inkml:trace contextRef="#ctx0" brushRef="#br0" timeOffset="-154904.86">16606 9928 985 0,'-11'-31'0'0,"4"12"0"0,0 4 0 0,0 0 0 0,3 2 0 0,4 2 0 0,0 1 0 0,2-3 473 0,17 1-224 0,11 2-108 15,8-2-54-15,1 5 286 0,5 2-170 16,-9 5-77-16,15 0 72 0,-6 14-83 0,-1 6-41 16,-1 7-52-16,-5 3 11 0,-5 0 8 15,3 13-9-15,-9 2-32 0,-6 4-1 0,-2 4 34 16,-9 2-1-16,-5 3-73 0,-4 7 32 0,0-12 21 15,-6 5-36-15,-10-5 27 0,-3 1-18 0,-4-8 3 16,-3-2 54-16,0-6-1 0,-6-6-44 0,4-10 12 16,-5-1 3-16,-1-10 2 0,-1 0 6 0,5-5-97 15,3-6 47-15,4 0 20 0,2 0 11 0,6-4-361 16,4-9 165-16,5-5 90 0,6 1 19 16,0-6-423-16,9 2 237 0,7 3-313 15,8-8 280-15,3 8 136 0</inkml:trace>
  <inkml:trace contextRef="#ctx0" brushRef="#br0" timeOffset="-154673.48">17092 10394 813 0,'19'-6'0'0,"-1"1"0"0,3 1 0 0,-4-1 0 0,0 1 0 0,-2-2 213 15,2 0-90-15,0 1 342 0,0 1-216 0,2 1-108 0,1-1-46 16,1 2-36-16,0 2 180 0,-3 0-103 16,3 0-51-16,-2 11-27 0,-3 5 7 15,2 4-9-15,-9 4-87 0,-2 5 31 0,-3 0 1 16,-4 6-71-16,0 0 60 0,-8 8 17 0,-6-7-129 15,-3-6 149-15,-6 2 6 0,1-4-1 16,-4-6 9-16,-3-3-49 0,1-3-62 0,-2-5 23 0,2-7 25 0,-1-1-99 16,8-3 46-16,1 0 34 0,5 0-293 15,6-7 145-15,5-9 78 0,4-5 39 0,2-3-346 16,14-4 197-16,11-4 94 0,-1 1 47 16</inkml:trace>
  <inkml:trace contextRef="#ctx0" brushRef="#br0" timeOffset="-154479.35">17537 10325 570 0,'8'-7'0'0,"-4"4"0"16,-1 1 0-16,-1 1 0 0,-2 1 0 0,0 0 524 0,-7 0-238 0,-5 11 243 0,-1 2-248 0,0 6-124 0,-2 2-62 15,2 1-31-15,3 1 8 0,-1 5 211 16,7-8-125-16,3 3 8 0,1 0-66 16,0-3-34-16,1 1-52 15,9-3 19-15,7 2 0 0,-1-2-247 16,5-2 124-16,-6-3 61 0,4-2 39 0,0 0-8 0,-1-1 31 0,-2-3-512 15,-2-1 246-15,2-3-525 0,-5-1 354 0,4 0 190 0,-6-2 91 16,1 0-204-16</inkml:trace>
  <inkml:trace contextRef="#ctx0" brushRef="#br0" timeOffset="-154308.22">17757 10440 972 0,'0'-8'0'0,"0"4"0"0,0 2 0 0,0 1 0 0,0 1 311 0,0 0-139 15,0 0-70-15,0 0 506 0,0 0-279 16,2 0-153-16,7 0 80 0,-2 7-112 0,5 1-55 0,-4 1-29 0,1 2-356 16,0 0 160-16,1 3 85 0,-3-1-627 15,2-3 353-15,-3-1 176 0,6 0 96 0,-2-4-377 16,2-3 209-16</inkml:trace>
  <inkml:trace contextRef="#ctx0" brushRef="#br0" timeOffset="-154055.39">18071 10239 763 0,'-2'0'0'0,"0"0"0"0,0 0 0 0,-2 0 0 0,-2 0 559 0,1 5-263 0,-3 9-131 0,1 6-58 0,-3 8 394 16,-3 2-233-16,-2 13-118 0,0 3 187 0,-7 8-153 0,2-2-67 16,-5 16 43-1,-2 0-64-15,1 4-31 0,0 4-1 0,-3 3-46 0,-1-2 23 16,-2 10-8-16,8-15 138 0,-2 5-378 0,3-1 189 0,1-11 26 15,5-10 8-15,0-3 16 0,4-4-193 16,1-15 97-16,3 1 49 0,0-6-283 0,3-7 120 0,-2-4 48 16,5-4 54-16,-3-5-266 15,5-4 155-15,-3 1 77 0,2-3-150 0,0-2 118 16,2 0-452-16,0 0 280 0,0 0 141 0</inkml:trace>
  <inkml:trace contextRef="#ctx0" brushRef="#br0" timeOffset="-153807.04">18589 10088 1946 0,'-10'-10'0'0,"8"7"0"0,2 3 0 0,0 0 0 0,0 0 0 0,0 0 288 0,0 0-127 16,0 0 198-16,0 0-155 0,0 0-89 0,0 0-42 0,0 0-251 0,0 0 105 15,0 0 62-15,2 3-687 16,2 7 354-16,0 5 179 0</inkml:trace>
  <inkml:trace contextRef="#ctx0" brushRef="#br0" timeOffset="-153666.41">18593 10573 1825 0,'-12'0'0'0,"8"0"0"0,4 0 0 0,-1 0 0 0,1 0 385 0,0 0-176 0,0 0-88 0,-2-2 487 0,2-6-292 0,0-2-142 0,0 1-1259 16,0 2 1086-16,0-2 0 0,0 4 40 16,0-1-8-16</inkml:trace>
  <inkml:trace contextRef="#ctx0" brushRef="#br0" timeOffset="-140452.19">4134 6821 326 0,'0'0'0'0,"0"0"0"0,0 0 0 0,0 0 0 0,0 0 0 0,0 0 0 0,0-3 0 0,0 3 0 0,0-1 36 0,-2 1-8 0,2-2-33 0,0 2-1 15,0 0 30-15,0-2-1 0,-2 2-32 0,2 0 30 16,0 0 0-16,0 0 0 0,0-2-26 0,0 2-1 16,0 0 29-16,-1 0-6 0,1 0 1 0,-2 0-8 15,1 0 6-15,-1 0-9 0,-1 0 40 0,3 0-33 16,-3 0 5-16,1 0-2 0,-1 0-1 16,0 0 3-16,0 0-28 0,-2 2 26 15,2 3 0-15,-2 0 1 0,0-2-34 0,-2 3 31 16,2 0 4-16,-2-1-8 0,1 1-21 0,-2-1-6 15,-2 1 27-15,2-1-5 0,-1 3 6 0,-4 0-8 16,2-1 4-16,-2 4 0 0,-1 1 0 0,0 1-2 16,-4-1-9-16,4 4 11 0,-4-1 0 0,2 1 0 15,-4 2-18-15,4-5 18 0,2 0 1 16,-2 2-2-16,2-1-3 0,-2-2 1 0,3 2 2 0,0-1-18 16,-1 0 4-16,3 0 9 15,-2 0-18-15,0 0 18 0,2 1 1 16,1-3-1-16,0 0-12 0,0 1 11 0,3-3 1 15,-3 0-2-15,5-4-6 0,-1 3 7 0,1-2-2 16,-1-3 1-16,1 3 13 0,2-2-12 0,-2-2-1 16,2 2 1-16,1-2 22 0,-1-1-21 0,-1 2 22 15,2-2-21-15,2-1 0 0,-2 2 2 0,1-2-7 16,1 0 6-16,0 0 2 0,0 0-2 0,0 0-11 16,0 0 11-16,0 0 1 0,0 0 0 0,0 0-13 15,0 0 11-15,0 0-1 0,0 0-28 0,0 0-2 16,0 0 29-16,0 0-23 15,0 0 20-15,0 0-3 0,1-2 2 0,3-3 9 16,3-5-9-16,3-1-2 0,-1-4 2 0,4 0 15 16,3-2-16-16,3-6 1 0,0 2 0 0,-2 0-35 15,7 0 35-15,-4-2 2 0,2 3-13 0,1-1 12 16,-2 2-1-16,0 2-2 0,-4 4 1 0,2 2-3 16,-3-3 1-16,1 4-8 0,-1-2 8 0,0 1-1 15,-2-1 1-15,2 3-12 0,-3-4 10 16,2 2 1-16,-2-2 1 0,0-1 5 15,0 1-5-15,0 1 1 0,-1-1 6 0,-2 1-8 16,-2 1 1-16,3 1 27 0,-3 2-26 0,-3-1 0 16,-1 3-2-16,0 1 28 0,0 1-25 0,-2 0 5 15,1 3-4-15,-2-1 35 0,-1-1-33 0,0 3 3 16,0 0-3-16,0 0 38 0,0 0 0 0,0 0-31 16,-4 0-6-16,-2 6 7 0,1 1-2 0,2-2-18 15,-2 0 18-15,-2 0 3 0,0 1-1 16,0 2-13-16,-2 2 11 0,2-2 1 15,-2 2-1-15,-1 1-15 0,-3 3 15 0,-1 1-4 16,0 2 2-16,-3 1-18 0,-1 3 17 0,-4-1-2 16,1 3-11-16,-1 2 12 15,-4 1 1-15,-4 4-9 0,7-4 8 0,-3 1-1 0,-1 1 1 0,2-2-6 16,1-2 5-16,2-2-2 0,0-1 2 0,1-2 22 16,2-2-22-16,2-2-1 0,2-2 1 0,3-3 25 15,-1-1-1-15,5-5 17 0,-2 0 1 0,4-1-34 16,3-3-2-16,1 0 30 0,0 0-27 15,2 0 8-15,0 0-8 0,0 0-7 16,0-2 10-16,4-3 5 0,4-6-4 0,3-1-32 16,1-1-2-16,4-2 31 0,2-4 1 0,1 1-48 15,-1-3 21-15,2-2-5 0,4 1-13 0,-6-3 31 16,7 1 3-16,0 0-22 0,-1-1 20 0,1 3-8 16,-1-2-1-16,2-1-6 0,-1 2 11 0,-1 2 1 15,-1-3 0-15,-3 6-19 16,3-5 16-16,-4 6 2 0,-3 3 0 0,0-2-17 15,-1 1 15-15,-2 4-2 0,-4-1-1 0,-1 5 29 16,0-1-26-16,-5 5 32 0,0 0 1 0,-2 0-32 16,-1 1 4-16,0 2 42 0,0 0-17 0,0 0-1 15,-4 0-13-15,-6 5 44 0,1 3-18 16,-5 5 0-16,-1 0-9 0,-1 3-5 0,-1 2 0 0,0-3-3 16,-5 8-33-16,2 0 30 0,-5-1 4 0,1 5-37 15,0 0-2-15,-6 2 36 0,-2 6-9 16,3-2-21-16,-1 0-9 0,2 0 30 15,1-4-12-15,3-3-29 0,2 1 14 0,-1-7 1 16,8-5 9-16,5-3 0 0,-1-5 2 0,5-2 3 16,2-2 19-16,3-1-18 0,1-2-2 0,0 0-11 15,0-5 13-15,11-7-1 0,6-9 2 0,2-2-7 16,4-3 9-16,4-6-2 0,1 2 3 0,-2 4-30 16,7-10 1-16,-3 4 24 0,2 1-4 15,-4 0-23-15,-2 5-5 0,1-2 26 16,0 2-1-16,-6 0 1 0,2 1-4 0,-4 1 29 15,-1 3-1-15,-4 2-26 0,1 0 4 0,-4 2 32 16,0 3 1-16,-7 4-31 0,0 0 4 0,-3 3 24 16,1 3 9-16,-2 3-33 0,0-1 13 0,0 2 57 15,-7 0-24-15,-4 3-5 0,-6 14-24 0,-2 2-5 16,0 4 10-16,-11 6-29 0,6-2 4 0,-10 8 18 16,3 1 3-16,-4 2-30 0,0 0 0 0,0 1 25 15,4-8-3-15,-5 7-19 0,11-12 12 0,1 1 6 16,5-8-30-16,3-3 27 15,4-6-7-15,3-1-23 0,3-3-2 0,3-3 29 16,1-3-2-16,2 0-48 0,0 0 20 0,0 0 2 16,0-1 18-16,7-7-85 0,6-7 38 0,4-2 22 15,-1 4-15-15,4-4-35 0</inkml:trace>
  <inkml:trace contextRef="#ctx0" brushRef="#br0" timeOffset="-137521.3">4162 6800 224 0,'-3'0'0'0,"0"0"0"0,0 0 0 0,1 0 0 0,-1-2 0 0,1 0 0 0,-1 1 88 0,0-2-32 16,1 1 0-16,1 1-24 0,1 0 38 0,-3-2-1 0,3 3-28 0,0 0-8 15,0 0 32-15,0 0-32 16,0 0-1-16,0 0-22 0,0 0 7 0,0 0 16 0,0 0-25 16,0 0 25-16,0 0 0 0,0 0 0 0,0-2-1 15,0 2 1-15,3-1-2 16,-2 1 1-16,4-3-37 0,-2 1 35 0,2 2-3 15,-3 0 1-15,2-2-35 0,0 0 0 0,1 2 28 16,-1-2-36-16,2 2 41 0,1-1-4 0,-1-1-29 16,-1 0 27-16,1 0-4 0,0 2 3 0,1-2-28 15,-2 1-4-15,0 1 21 0,1 0 6 0,-1 0-27 16,1 0 25-16,-1 0-2 0,-1-2 1 0,1 2-2 16,2 0 1-16,0 0-1 0,0 0 3 0,-2-2 3 15,1 1-5-15,0 1-9 0,2-3 8 16,-3 3 1-16,3-2 0 0,-3 0-6 15,1 2 5-15,2-1 1 0,-3 1 0 0,1 0-20 16,-1 0 18-16,1-2 2 0,0 2-1 0,1 0-7 16,-1 0 6-16,-1 0-3 0,3 0 8 0,0 0-5 15,0 0-1-15,-3 0-6 0,3 0 6 0,1 0 0 16,-1 0 0-16,0 0-9 0,0 0 9 16,3 0 0-16,-5 0 0 0,3 0-16 15,1 0 15-15,0 0 1 0,-2 0-3 0,4 0-1 0,0 0 2 16,-4 0-2-16,4 0 12 0,-1-3-9 15,1 1-2-15,-3 2 7 0,2 0-6 0,-1-1 1 16,-1 1 1-16,1 0-4 0,-2 0 4 0,2 0-1 16,-1 0 1-16,-1 0-13 0,0 0 13 0,1 0-1 15,-2 0 0-15,1 0-5 0,0 0 3 16,-1 0 0-16,3 1-2 0,-4 1 3 0,4-2-1 0,-2 3-19 16,1-3 19-16,1 0-1 0,1 0 1 0,0 0 1 15,2 0-3-15,-2 0 2 16,-3 0-1-16,3 0 4 0,1 0-4 0,-2 0 0 15,0 2-1-15,4-2 1 0,-6 1 0 0,4-1 0 16,-2 2 1-16,3-2 12 0,-2 2-12 0,0-2 5 16,2 0-4-16,-2 0-1 0,2 0 2 0,1 0 1 15,0 0-2-15,2 0-1 0,0 0 1 0,-2-2 6 16,1 0-5-16,-2 1-1 0,0 1 1 0,-1 0-9 16,2 0 9-16,-3 0-1 0,-3 0-22 0,4 0 22 15,-2 0-2-15,2 0-11 16,0 0 11-16,-2 0 0 0,2 0 0 0,1 0 18 15,1 0-18-15,-4 0 0 0,1 0-2 0,1 0 8 16,-1 0-5-16,2 0-1 0,0 0 1 0,-5 0-6 16,2 0 6-16,2 0 0 0,-2 1 4 15,-1 1-21-15,4 0 17 0,-5 1-9 0,1-2 8 0,5 1 0 16,-5 0-1-16,0-2 7 0,4 1-8 0,-5-1 2 16,1 0-3-16,4 0 18 15,-5 0-15-15,3 0-1 0,0 0 1 0,-1 0-5 16,-1 0 6-16,5 0-1 0,-5 0 3 0,3 0 11 15,-2 0-12-15,1 0-15 0,1 0 14 0,-2 0 0 16,0 0 2-16,2 0-17 0,1 0 14 0,-2 0 0 16,1 0-1-16,0 0-3 0,0 0 3 0,3 0 0 15,-1 0-1-15,-1 0 2 0,0 0-1 0,1-1 0 16,-3-1-4-16,3 0 3 0,-3 1 0 16,-1-2-6-16,1 1 7 0,-2 2 0 15,0 0-1-15,-1 0 4 0,2 0-4 0,-3 0 0 16,1 0 1-16,-2 0-3 0,2 0 2 0,-3 0 1 15,0 0-2-15,3 0-1 0,-3 0 2 0,1 0 0 16,1 0-5-16,0 2 5 0,-2-2 0 0,2 0-14 16,1 0 13-16,-3 3 1 0,2-3-1 0,-1 0-12 15,0 1 10-15,0 1 2 0,1-2-3 0,-2 2 6 16,0-2-5-16,0 1 1 16,1 1-1-16,-2-2 17 0,-1 0-16 0,1 2 0 0,-1-2 8 0,2 0-8 15,-4 2 2-15,4-2 1 16,-2 0-2-16,2 0 3 0,-3 0-2 0,4 0-7 15,-1 0 7-15,-3 0 0 0,2 0 0 0,2 0-26 16,-2 0 25-16,0 2-1 0,-1-2 1 0,1 1-8 16,-1 1 6-16,-1-2-2 0,1 2 3 0,-2 0-7 15,1-2 6-15,1 2 4 16,-2-2-5-16,-1 0-1 0,2 0 2 0,-2 0 30 0,0 0-30 16,0 0 1-16,0 0 0 0,0 0 23 15,0 3-22-15,2-3 3 0,-2 0-3 0,0 0 19 16,3 1-17-16,-3-1-4 0,1 2 4 0,-1-2 3 15,1 3-2-15,-1-2-25 0,0-1 24 0,3 1 1 16,-3 1 0-16,0-2-24 0,1 3 22 0,-1-3-3 16,0 1 3-16,0-1-4 0,0 0 2 0,2 0-2 15,-2 2 16-15,0-2-14 0,0 0-1 0,0 0 11 16,0 0-9-16,0 0 0 16,0 0 0-16,0 0 15 0,0 2-15 0,0-2 3 0,2 0-2 15,-2 0-2-15,0 0 2 0,0 0 2 16,0 0-1-16,0 0-8 0,0 0 8 0,0 0-1 15,0 0 1-15,0 0 0 0,0 0 0 0,0 0-7 16,0 0 6-16,0 0 0 0,0 0 0 0,0 0-3 16,0 0 3-16,0 0-1 0,0 0 1 0,0 3-7 15,0-3 6-15,0 0 1 0,0 0-1 0,0 0-17 16,0 0 17-16,0 0-1 0,0 0 0 0,0 0-5 16,0 0 5-16,0 0-1 0,0 0 29 15,0 0-27-15,0 0-1 0,0 1 3 16,0-1-3-16,0 0 1 0,-4 0 0 0,0 2 3 15,2-2-3-15,-3 1 2 0,-1-1-1 0,0 3-25 16,1-3 25-16,0 1 0 0,-3-1 0 0,0 0-14 16,2 2 12-16,-2-2-1 0,0 2-11 0,-2 0 10 15,3-1 1-15,0-1-22 0,-1 5 20 0,0-4 0 16,2 1 1-16,-1 0-5 0,1 1 4 0,-2-2-1 16,2 2 0-16,-2-3 19 15,2 3-18-15,-1-2 0 0,-1 1 0 0,2-2 18 16,-1 0-18-16,0 2 19 0,-1-2-17 0,2 0 0 15,-1 0 0-15,0 0 20 0,-1 0-19 0,1 0 2 16,-3 2-1-16,4-2 3 0,-3 0-3 0,4 0 2 16,-3 2 0-16,0-2-5 0,3 0 4 0,0 2 0 15,-4-2 0-15,4 0 0 16,-1 2 1-16,-1-2 18 0,1 0-18 0,-2 0-1 0,3 2 0 0,-1-2 27 16,-1 0-24-16,1 0-2 15,0 0 2-15,-1 0 2 0,2 0-2 0,-1 0 2 16,-2 0 2-16,4 0-9 0,-3 0 7 0,2 0-1 15,-1 0 0-15,0 0-18 0,0 0 18 0,1 0-1 16,0 0-14-16,0 0 14 0,-3 0-3 0,2 0 10 16,-2 0-9-16,2 0 1 0,1 0-2 0,-3 0 5 15,2 0-4-15,-1 0 1 0,1 0 0 0,-1 0 12 16,0 0-12-16,2 0 0 0,-3 0 14 0,0 0-12 16,3 0 1-16,-1 0-19 15,-2 0 18-15,3 0-1 0,-1-2 1 0,-2 2-16 16,2 0 14-16,1-2 1 0,0 2-2 0,-3 0 16 15,3-2-15-15,-1 0 0 0,0 2 0 0,1-2 5 16,0 2-6-16,-2-2-4 0,3 2 5 0,-2-2 0 16,1 2 1-16,-3 0 0 0,3-1-15 0,-1 1 14 15,-2-3 1-15,1 3-37 0,1 0 34 0,-1-1 1 0,0 1-3 16,-1-2-4-16,1 2 4 0,-2-1 1 0,0-2-2 16,2 3 1-16,0-2-2 0,-1 2 1 0,-2-2 3 15,3 2-3-15,2-1 1 16,-3 1-1-16,1 0-6 0,2 0 7 15,-3 0 0-15,2 0-1 0,-2 0 1 16,2 0 0-16,1 0-5 16,0 0 5-16,0 0-1 0,-2 0 0 0,1 0-1 0,0 0 9 0,1 0-8 0,-1 0 0 15,-1 0 0-15,-3 0 5 0,3-2-4 0,0-1 9 16,-1 3-8-16,-2 0-1 16,2 0 1-16,-2 0 3 0,1 0-3 0,-3 0-1 0,3 0 2 15,-3 0-12-15,3 0 11 0,0 3 0 16,-1-1 0-16,1-1-16 0,1 3 15 0,0-1 1 15,-1-3-1-15,2 1-1 0,0-1 0 0,1 0 17 16,-1 0-17-16,-1 0 1 0,3 0-1 0,0 0 31 16,-3 0-29-16,2 0-1 0,-2 0 3 0,3 0 16 0,-3 0-15 15,2 0-2-15,-2-1 1 0,1 1 0 0,2-3 3 16,-3 1-2-16,1 0-6 16,1 1 7-16,-1-1 0 0,1-1-1 0,-2 2-16 15,2-1 15-15,1 0 0 0,0 0-11 16,-3-2 10-16,2 3-2 0,1-1-2 15,-1-2 4-15,2 2-1 0,-1 0-1 0,-1 1-6 0,0 1 6 16,0-3 1-16,1 3 0 0,0-2 0 0,0 2-7 16,-2-1 6-16,2 0 2 0,-3 1-2 0,3-3 0 15,0 1 0-15,-2 1 3 0,0-2-3 16,-1-1 0-16,3 0 0 0,-3 3 22 0,0-3-22 0,2 2 1 16,-1-1 28-16,2 1-26 15,-3 0-1-15,3 1-4 0,-2-2 5 0,2 1 2 0,-1 0-2 16,-1 2 2-16,1 0-8 0,0 0 8 0,1 0 0 15,-1 0 0-15,-1 0-25 0,1 0 22 0,0 0-8 16,-1 0 7-16,1 0 1 0,-2 0-2 0,-1 0 11 16,2 0-11-16,-2 0 2 0,1 0-3 0,-2 0 15 15,1 0-13-15,2 0 1 0,-2 0 0 16,-1 0 1-16,1 0 0 0,1 0-1 0,-2 0 17 16,4 0-16-16,-2-1 2 15,-1 1-9-15,1 0 8 0,0-2 0 0,1 2 0 0,-2 0-13 16,1 0 12-16,0 0 0 0,1 0 0 15,0 0 0-15,-3 0-36 0,4 0 34 0,-1 0-11 16,0 0 10-16,-1 0 0 0,1 0-1 0,-1 0 1 16,2 0-1-16,-2 0-2 0,1-3 1 0,1 1 18 15,-1 1-17-15,-1-1-1 0,1 0 1 0,-1-1 17 16,1-1-16-16,0 0 13 0,-1 0-12 16,0 0 1-16,1 1 0 0,0-1 33 15,0 2-32-15,2-2 1 0,1 2 0 0,-3 0 1 0,3 1 5 16,1 1-4-16,-2 0-2 0,3 0 1 0,1 0 0 15,-1 0 1-15,0 0 1 0,1-3-2 16,-1 3 1-16,2 0 2 0,-3 0-13 0,3 0 10 16,0 0 0-16,0 0 0 0,0 0-25 0,0 0 24 15,0 0-22-15,0 0-1 0,0 0 22 0,0 0-3 16,0 0-107-16,0 0 46 0,0 0 29 16,0 0-8-16,0 0 33 0,0 0-173 15,0 0 79-15,0 0 21 0,3 3-403 0,12 8 225 0</inkml:trace>
  <inkml:trace contextRef="#ctx0" brushRef="#br0" timeOffset="-120112.11">19408 10231 888 0,'-19'-2'0'0,"4"-4"0"0,4 2 0 0,1-1 0 0,3-2 0 0,1-1 0 0,3-1 0 0,1-6 276 0,2 0-122 15,0-1-60-15,14 0-31 0,2 3 159 0,8-4-98 16,0 4-46-16,4 1-23 0,1 2 69 0,1 5-46 15,0 2-14-15,0 3-3 0,-2 0 1 0,0 0-29 16,-1 14-27-16,-7 3 1 0,-3 4 34 0,-1 5-8 16,-7 4-69-16,-7 3 35 0,-2 6 0 0,-2 0 34 15,-14-1-55-15,-7 8 22 0,-4-2-6 0,-1-4 0 16,-2-4-31-16,2-6 25 16,1-7 2-16,-1-2-17 0,0-6 8 0,1-6-1 15,4-3-188-15,2-6 99 0,-2 0 40 0,6 0 31 16,4-11-288-16,5-7 147 0,7-6 73 0,1 0 36 15,7-3-234-15,16-9 139 0,3 2 66 0,2 0-205 16</inkml:trace>
  <inkml:trace contextRef="#ctx0" brushRef="#br0" timeOffset="-119902.66">19932 10034 722 0,'1'-8'0'0,"-1"3"0"0,0-3 0 0,-3 2 0 0,-8 1 0 0,-5 3 522 16,0 0-244-16,-1 2-123 0,-3 4 93 0,-1 13-108 15,0 7-46-15,-4 11-34 0,5 2 185 0,1 4-107 16,6-1-52-16,3-5-27 0,5 5 157 0,5-6-96 16,0-1-44-16,3 1-21 0,15-2 14 0,3-2 0 15,4-2-28-15,3-4-242 0,2-2 117 0,4-1 59 16,0-4-171-16,1-1 115 0,-2-7 65 0,-3-4-20 16,-1-2-598-16,-4-3 290 15,-2-3 156-15,-2-11 78 0</inkml:trace>
  <inkml:trace contextRef="#ctx0" brushRef="#br0" timeOffset="-119619.42">20069 9607 1786 0,'0'-9'0'0,"0"4"0"0,0 2 0 0,4 0 0 0,7-1 0 0,4 2 0 0,0 0 0 0,6 1 264 0,-1 1-116 15,6 0 44-15,-8 9-72 0,3 4-47 0,-3 4-1 16,-6 0-122-16,-3 2 42 0,-4-1 20 0,-3 3 8 15,-2 4-241-15,-2-3 127 0,-12-1 63 0,-4 0-124 16,-4-5 93-16,2-2 9 0,-7 0 33 0,3-4-22 16,3-2 0-16,-1-3-25 0,3 1 358 0,3-4-161 15,5-1-71-15,4 2-26 16,1-3 189-16,5 0-74 0,1 0-65 0,0 0 36 0,14 0 35 0,11 0-60 16,3 0-31-16,6 0-52 0,1 0 0 15,1 0 30-15,-1 0-17 0,1 0-272 16,-3 0 141-16,-1 0 69 0,-5 3-597 15,-4 5 284-15,1 1 169 0,-5 4 33 0,-2 0-500 0</inkml:trace>
  <inkml:trace contextRef="#ctx0" brushRef="#br0" timeOffset="-119451.86">20285 10096 1118 0,'-19'0'0'0,"8"5"0"0,1-3 0 0,5 1 0 0,1-3 0 0,4 0 301 0,0 0-134 16,14 0-67-16,9 0-33 0,9 0 439 0,5 0-229 15,6 0-126-15,-10 0 180 0,8 0-149 0,-1 0-75 16,0 0-334-16,-5 1 138 0,-1 5 57 0,-4 2 33 16,-7-3-567-16,-2 2 299 0,-5-1 150 15,-7-1 83-15,1-2-372 0</inkml:trace>
  <inkml:trace contextRef="#ctx0" brushRef="#br0" timeOffset="-119280.75">20530 9828 1495 0,'-7'0'0'0,"3"5"0"0,4 8 0 0,0 4 0 0,0 5 0 0,0 6 0 0,0 4 0 0,2 12 351 0,0-1-159 0,0 6 294 0,1-1-230 15,-1 4-112-15,-2-2-56 0,0 0-94 0,0-1 39 16,0-9 8-16,0 9-8 0,0-14-438 0,1 3 219 16,1-6 109-16,2-12-279 0,1-4 202 15,4-7 90-15</inkml:trace>
  <inkml:trace contextRef="#ctx0" brushRef="#br0" timeOffset="-119130.56">20698 9945 1735 0,'7'-5'0'0,"9"3"0"0,-3 2 0 0,-1 0 0 0,0 0 0 0,-1 2 0 0,1 7 0 0,3 3 0 0,-2 1 321 0,4 2-145 15,0 2-63-15,1 2-44 0,0-1-298 0,-6-1 130 16,6-2 66-16,-4 0-587 0,4-2 323 0,-1-3 155 15</inkml:trace>
  <inkml:trace contextRef="#ctx0" brushRef="#br0" timeOffset="-118946.05">21102 9752 1267 0,'-2'-2'0'0,"0"2"0"0,0 4 0 0,1 18 0 0,-1 7 0 0,-2 9 0 0,0 12 288 0,-6 15-127 0,-1 5-64 16,-4 8 464-16,-1 2-256 0,-7 14-140 0,0-7-66 15,-3-1 186-15,2 0-126 0,1 0-63 0,4-8-172 16,1-1 50-16,-1-1 30 0,4-8 0 0,-1-16-495 16,4-3 262-16,4-17 140 0,0-8-279 0,5-9 201 15,-1-7 5-15,0-8 82 0</inkml:trace>
  <inkml:trace contextRef="#ctx0" brushRef="#br0" timeOffset="-118654.81">21220 9512 1015 0,'13'-25'0'0,"4"16"0"0,4 3 0 0,1 2 0 0,-1 3 0 0,-2-1 362 0,-1 2-165 0,0 0-74 16,-4 0 68-16,4 7-80 0,-4 10-39 0,-2 4 1 16,-5 3-5-16,-3-1-27 0,-4 9-8 0,0-4-1 15,-2 2-140-15,-10-2 70 16,-8-3 36-16,3-5-73 0,-5 3 49 0,3-11 30 15,1 0 0-15,1-3 52 0,7-3 1 0,0 0-87 16,5-5 173-16,1-1-82 0,2 0-27 0,1 0-6 16,1 0 205-16,0 0-86 0,5 0-61 0,12 3-27 15,2-3-44-15,3 0 18 0,-1 0-1 0,1 0 9 16,1 1-183-16,0-1 87 0,0 2 44 16,-2 0-518-16,0 0 267 0,2 2 91 15,-3 1-531-15,-1 3 334 0</inkml:trace>
  <inkml:trace contextRef="#ctx0" brushRef="#br0" timeOffset="-118301.74">22091 9857 1554 0,'-1'-7'0'0,"1"5"0"0,0 0 0 0,0 2 0 16,0 0 0-16,0 0 0 0,-2 0 0 0,-2 0 245 0,-1 0-106 0,-4 4-46 0,-5 13 4 0,-2 3-32 0,-5 5-1 15,-4 1-31-15,2 0-84 0,-2 0 50 0,-2 1 13 16,1-2 83-16,1-4-32 16,1 1 1-16,5-9-31 0,0 0 216 0,3-1-112 15,6-7-52-15,4-1-26 0,1-3 128 0,3 1-77 16,0-2-31-16,2 0 83 0,0 0 1 15,0 0-65-15,6 5-33 0,10-1-54 0,3 2 174 16,6 2-185-16,0 1 0 0,-2-1 0 0,4 1 0 0,-3 0 0 16,-1-3-266-16,5 3 166 15,-10-3 66-15,3 2 34 0,0-1-299 0,-4 1 103 0,-2-2 28 16,-2 1-572-16,-4 0 353 0,-2 0 178 16</inkml:trace>
  <inkml:trace contextRef="#ctx0" brushRef="#br0" timeOffset="-118127.16">21810 10378 1397 0,'-7'3'0'0,"5"4"0"0,2-1 0 0,0 0 0 0,0-4 0 0,0 1 0 0,0 0 0 0,9 2 594 0,6 3-281 0,4-3-140 0,2 5-71 16,1-3 205-16,-2-1-130 0,7 3-75 0,-3-1-112 15,-4-1 21-15,3 0 0 0,-2 3 22 0,0-2-471 16,-1-1 231-16,-1 1 120 0,-1-1-710 0,-2 1 403 15</inkml:trace>
  <inkml:trace contextRef="#ctx0" brushRef="#br0" timeOffset="-117577.92">22532 10321 1017 0,'0'-6'0'0,"-7"-1"0"0,2-2 0 0,1-5 0 0,-1 0 0 0,-3-3 0 0,0-4 0 0,-1-4 320 0,5 5-136 0,-1-8-79 0,3 1-37 16,0 1 190-16,2 0-113 0,0 0-55 0,0 3 39 16,9-3-52-16,2 3-22 15,1 7 98-15,3-4-60 0,4 4-31 0,-3 3 9 16,4 0 18-16,1 3-28 0,0 0 0 0,0 5-29 15,0 1 67-15,1 0-25 0,-1 3-9 0,0 1-1 16,-1 0 0-16,1 0-31 0,-2 5 0 0,-1 4 21 16,2 3-21-16,-1-1 0 0,-3 2-16 0,0 0 16 15,0 2-1-15,-2 0 9 16,0 6-52-16,-3 0 22 0,-1 1 0 0,-4 3 22 16,-4 0-91-16,-1 0 39 0,-1 7 19 0,-1 0-2 15,-12 0-139-15,-8 6 75 0,0-8 24 0,-7 8-128 16,-3-5 79-16,1-1 25 0,-3-2 25 15,-1-2-24-15,4-7-2 0,-6 1 2 0,3-3-6 16,1-2 38 0,4-4 0-16,1-2 0 0,9-3 117 0,-1-3-54 0,8 1-32 0,-1-3 271 0,6 0-140 0,3-3-51 15,3 2-42-15,0-2 244 16,0 0-127-16,0 2-46 0,5 1 98 0,13 1-205 0,2 0 0 0,6 1 0 16,4-1 0-16,4-2 0 15,0 0 0-15,4 0 0 0,-1-1 0 0,1-1 0 16,-1 3 0-16,0-3 0 0,0 0 0 0,-3 0 0 15,1 2 0-15,-3-1 0 0,-2 0 0 0,-2-1 0 16,-6 3-210-16,1-3 90 0,-2 2 55 0,-2-2-2 16,-4 2-478-16,-4-2 257 0,-1 2 127 15,-1 0 64-15,-2 1-586 0</inkml:trace>
  <inkml:trace contextRef="#ctx0" brushRef="#br0" timeOffset="-117400.88">23709 10894 2498 0,'-12'-2'0'0,"7"-4"0"0,5 4 0 0,2-3 0 0,1-6 0 0,2 1 0 0,-3 1 0 0,0 0 0 0,-1-5 137 0,3 2-52 0,0 2-17 0</inkml:trace>
  <inkml:trace contextRef="#ctx0" brushRef="#br0" timeOffset="-114292.8">24118 10625 1063 0,'-7'0'0'0,"2"0"0"0,1 10 0 0,2 3 0 0,-2-3 0 0,0 3 0 0,-1-3 204 0,1 5-77 15,0-3-52-15,1 1-19 0,-3 2 1 16,1 2-25-16,0-2 1 0,0 0-111 0,-1 0 51 16,1-3 30-16,1-3 0 0,-1-2-422 0</inkml:trace>
  <inkml:trace contextRef="#ctx0" brushRef="#br0" timeOffset="-114002.14">24697 10128 1643 0,'-19'-30'0'0,"8"14"0"0,6 12 0 0,3 1 0 0,0-6 0 0,2-2 0 0,0-1 0 0,2 1 0 0,6-2 0 0,12 2 196 0,4 3-82 0,6 1 45 0,0 3-63 16,2 4-23-16,-2 0-9 16,-4 4-93-16,-3 10 31 0,-4 7-1 0,-6 4 32 0,-4 3-94 15,-6 2 43-15,-3 3 25 0,0 2 1 16,-3 0-35-16,-12-1 38 0,-6-1-8 0,-3-2-102 16,-8 0 57-16,0-6-9 0,-2-5-22 0,6-4-59 15,-4-3 60-15,2-4 14 0,2-3-240 0,10-6 132 16,-2 0 67-16,10-4 25 0,8-16-264 0,2-3 152 15</inkml:trace>
  <inkml:trace contextRef="#ctx0" brushRef="#br0" timeOffset="-113833.03">25095 9910 1622 0,'4'-2'0'0,"-4"2"0"0,0 0 0 0,-18 15 0 0,0 2 0 0,-4 5 0 16,-3 3 0-16,3 3 0 0,-4 10 297 0,5-3-132 0,8-2 257 0,-1 2-186 0,9-1-105 0,5-1-50 15,0 1-74-15,5-4 0 0,14 1 26 0,4-6 8 16,4-1-386-16,5-6 189 0,5-3 95 0,-2-7 46 16,2-3-639-16,3-5 336 0,6-2 69 15</inkml:trace>
  <inkml:trace contextRef="#ctx0" brushRef="#br0" timeOffset="-113577.6">25382 9887 1764 0,'0'0'0'0,"2"0"0"0,12 12 0 0,2-3 0 0,2 1 0 0,0 3 0 0,3-2 0 0,3 0 0 0,1 3 410 0,5-3-188 0,2 1-95 0,-2-2-47 0,-1-3-29 16,-4-1-10-16,-2-2-8 0,-1 0-46 16,-3-2 23-16,-9 0 0 0,-4-1-45 0,0 1 42 15,-4-2-8-15,0 0 34 0,-2 0-25 0,0 4 25 16,-16 4 8-16,-9 3-8 0,-3 1 44 0,-10 7-26 15,1 0-27-15,-5 4-4 0,5-3-92 0,-10 7 43 16,5-2 15-16,3-2-412 0,4 2 208 0,10-5 107 16,6 1 41-16,6 0-300 0,9-2 162 15,4 3 88-15</inkml:trace>
  <inkml:trace contextRef="#ctx0" brushRef="#br0" timeOffset="-113409.05">25865 10276 1453 0,'2'0'0'0,"-2"2"0"0,0 0 0 0,0-1 0 0,-5 7 0 0,-11 0 0 0,-2 5 0 0,-5 3 507 0,-7 11-241 15,0-1-116-15,0 2 112 0,-1 1-114 0,7-5-58 16,-2 4-20-16,6-3-253 0,4-7 108 0,5 1 54 16,6-7-253-16,1-3 153 0,4-6 85 0,9-3 30 15,21-3-738-15</inkml:trace>
  <inkml:trace contextRef="#ctx0" brushRef="#br0" timeOffset="-113145.75">26122 10062 1827 0,'4'0'0'0,"-2"0"0"0,-2 16 0 0,0 5 0 0,0 1 0 0,-12 7 0 0,4 0 0 0,0 0 0 0,2 3 273 0,4-4-120 0,2 0-52 0,0-1 98 15,5-3-83-15,11-3-42 0,3-6-65 0,5-5 0 16,-1-7 32-16,9-3-8 0,-4 0-245 0,0-11 122 15,1-10 62-15,-7-7 30 0,-2-3-272 0,-4-3 110 16,-5-9 90-16,-6 1-242 0,-5 0 140 0,0 5 61 16,-3-8 46-16,-12 13 0 0,-6 2 32 15,-5 8 1-15,-1 6 31 0,-5 9-9 16,-1 7-22-16,-1 0-1 0,4 13 86 0,3 8-42 16,8 3-22-16,5 5-9 0,8 0 33 0,6 3 2 15,0 0 1-15,6 2-313 0,18 4 134 0</inkml:trace>
  <inkml:trace contextRef="#ctx0" brushRef="#br0" timeOffset="-112991.18">26719 10296 1462 0,'5'1'0'0,"-2"1"0"0,1 0 0 0,-3 0 0 0,-1 0 0 0,0 1 266 0,-1 2-121 0,-11 3-56 15,-2 7 223-15,-4 0-140 0,-4 2-69 0,3 0-27 16,-2 5 107-16,1-1-74 0,7-6-39 0,-2 2-377 15,3 1 170-15,3-2 93 0,2-3 34 0</inkml:trace>
  <inkml:trace contextRef="#ctx0" brushRef="#br0" timeOffset="-112584.06">27099 9865 1093 0,'-17'-21'0'0,"2"8"0"0,8 6 0 0,1 2 0 0,2 0 0 0,2 3 0 0,2-2 409 0,-2 3-189 0,2-1-85 0,2 2 139 16,17 0-121-16,6 0-60 0,2 0-30 0,6 7 50 15,-1 9-32-15,0-1-7 16,-5 3-42-16,-3 3-36 0,-2 2 0 0,-5 0 37 16,-8-2-79-16,-3 5 36 0,-6 1 21 0,0 1 0 15,-11 0-120-15,-13-1 71 0,-5-1 24 0,-10 0 17 16,0-3-177-16,-5-4 87 0,-1-5 16 0,0 0-30 15,5-7 13-15,-3-2 35 0,5-2-219 0,8-3 119 16,9 0 60-16,7-3 30 0,8-4-256 0,6-6 147 16,1-5 70-16,23 0 35 15</inkml:trace>
  <inkml:trace contextRef="#ctx0" brushRef="#br0" timeOffset="-111536.68">27144 9819 1039 0,'-7'0'0'0,"1"3"0"0,4 6 0 0,2 0 0 0,0 1 0 0,0 1 0 0,0 2 333 0,2 0-154 0,7 5-73 0,7 2 76 16,0 0-75-16,1-1-37 15,2 0 9-15,2 2-36 0,-4-4-10 0,-1-1 0 16,0 0 0-16,-3-1-255 0,-1-5 123 0,-7-2 66 16,0 2-487-16,-2-5 271 0,-3 0 64 0</inkml:trace>
  <inkml:trace contextRef="#ctx0" brushRef="#br0" timeOffset="-111382.08">27039 9938 996 0,'-19'-6'0'0,"7"3"0"0,4 3 0 0,4 0 0 0,3 0 0 0,1 0 0 0,0 9 0 0,0 0 0 0,7 2 325 0,6 3-139 0,-1 1-80 0,4 0 89 16,-2 0-82-16,-1 2-40 0,0-2 22 0,3-1-85 15,-3 1-8-15,2-3 30 0,-2-1-393 0,-1-1 197 16,-2-3 98-16,0 1 58 0</inkml:trace>
  <inkml:trace contextRef="#ctx0" brushRef="#br0" timeOffset="-111242.66">27013 10002 1145 0,'-13'-4'0'0,"4"1"0"0,6 3 0 0,1 0 0 0,2 0 0 0,0 3 0 0,0 5 149 0,4-1-50 15,6 3-37-15,3 1 218 0,0 2-123 0,1 0-62 16,3 0-89-16,-1 0 9 0,3-1 18 0,3 1 0 15,2-1-445-15,0-3 222 0</inkml:trace>
  <inkml:trace contextRef="#ctx0" brushRef="#br0" timeOffset="-111067.13">27646 9893 1365 0,'0'-8'0'0,"4"8"0"0,8 0 0 0,2 0 0 16,1 4 0-16,-3 2 144 0,0 4-57 0,1-3-26 16,2 4 271-16,0-2-149 0,4 6-67 0,-1-1-46 0,-4-1-184 0,0 0 74 15,0 0 36-15,-3-5-629 16,-2 3 311-16</inkml:trace>
  <inkml:trace contextRef="#ctx0" brushRef="#br0" timeOffset="-110847.71">28086 9561 1073 0,'0'0'0'0,"-1"0"0"0,-1 11 0 0,-3 7 0 0,-9 9 325 0,-2 9-146 16,-7 9-64-16,-8 15-46 0,-2 4 573 0,-9 15-304 16,0 3-153-16,-5 6 300 0,-5 6-217 0,-2 4-122 15,-2 0-57-15,-5 1 92 16,4-1-181-16,3-6 0 0,15-21-394 0,0-1 240 0,17-15 94 0,3-4 46 15,10-13-466-15,3-4 257 0,4-15 136 16,2-6-38-16,0-9-360 0,17-4 222 0,2-12 116 16</inkml:trace>
  <inkml:trace contextRef="#ctx0" brushRef="#br0" timeOffset="-110582.42">28085 9906 1724 0,'4'-24'0'0,"3"16"0"0,10 6 0 0,5 2 0 0,-4 0 0 0,1 0 0 0,-3 0 0 0,3 4 405 0,1 2-178 0,1 1-101 0,3 3-47 15,1-1 54-15,-1 2-50 0,-1-1-25 0,-4-1-107 16,1 0 36-16,-6-1 23 0,-5-2 1 0,1 1-67 16,-5-1 44-16,-3-1 31 0,-2 5 51 0,-2-1-37 15,-15 1 0-15,-4 7 0 0,-6 1 187 0,-5 2-86 16,-10 9-61-16,-1 2-21 0,-9 4 12 0,0 0-32 15,0 3 1-15,9-5-115 0,-5 4 54 0,5-2 30 16,6-1 0-16,14-8-404 0,7-3 198 16,7 0 114-16,7-5-696 0,2-5 377 15,7-3 188-15</inkml:trace>
  <inkml:trace contextRef="#ctx0" brushRef="#br0" timeOffset="-110399.89">28685 10176 1398 0,'0'0'0'0,"4"0"0"0,-1 0 0 0,3 0 0 0,-6 5 0 0,0 6 0 0,-7 0 79 0,-14 2-23 15,-9 8 0-15,-1 0 256 0,-11 4-140 0,-2 5-62 16,-11 8-53-16,3-6 1 0,-1 2-26 0,14-5 1 16,0 0-258-16,13-6 138 0,10-4 55 0,0-3 33 15,11-3-379-15,3-3 206 0,2-4 17 0</inkml:trace>
  <inkml:trace contextRef="#ctx0" brushRef="#br0" timeOffset="-110091.54">28940 10171 752 0,'-3'0'0'0,"-4"0"0"0,5 4 0 0,-3 7 0 0,-2 4 0 0,-4 2 456 0,-1 2-216 16,2 2-103-16,5 4-52 0,2 0 346 0,3-1-199 15,0-5-92-15,11 6 37 0,8-8-73 0,2-3-35 16,6-4 0-16,5-4-64 16,1-6 36-16,10 0-8 0,-5-12-42 0,0-6 21 15,-1-7 1-15,-2-5 19 0,-8 0-145 0,5-11 68 16,-9 2 39-16,-2-8 0 0,-8-1-184 0,-3-3 101 16,-8 11 6-16,-2-12-104 0,0 19 81 0,-27-3 40 15,-6 12-2-15,-10 9 126 0,-5 7-58 0,-5 6-12 16,-3 2 58-16,2 8-40 0,10 9 1 0,13 1-39 15,0 5 73-15,9 3-15 0,5 0-20 0,7 3 0 16,6 1-207-16,4-1 92 16,0 1 57-16,2-3-498 0,14 0 259 0</inkml:trace>
  <inkml:trace contextRef="#ctx0" brushRef="#br0" timeOffset="-109716.51">27211 9934 713 0,'0'-9'0'0,"0"3"0"0,0 5 0 0,0-2 0 0,0 1 0 0,0 1 128 0,0 1-48 0,0 0-15 15,-9 0 49-15,1 3-41 0,0 7 1 0,-4 3-42 16,0 2-79-16,4 2 48 0,-1 0-8 0,2-2-316 16,4 2 167-16</inkml:trace>
  <inkml:trace contextRef="#ctx0" brushRef="#br0" timeOffset="-109575.34">27385 9934 1168 0,'0'-5'0'0,"0"4"0"0,0 1 0 0,-2 0 0 0,-6 0 0 0,-2 3 0 0,-8 6 0 0,-3 4 229 0,-2 2-98 0,-4 4-49 0,2 1-24 15,3 3-120-15,7 4 56 0</inkml:trace>
  <inkml:trace contextRef="#ctx0" brushRef="#br0" timeOffset="-94454.65">3528 7329 497 0,'-1'0'0'0,"1"0"0"0,-3 0 0 0,3 0 0 0,0 0 0 0,-1 0 0 0,1 0 0 0,-2 0 76 0,2 0-21 16,0 0 54-16,0 0-38 0,0 0 0 0,0 0-30 0,0 0-8 0,0 0 38 15,0 0 0-15,0 0-38 0,0 0 33 16,0 0-25-16,0 0-8 0,0-1-21 16,0-1 0-16,0 0 20 0,2 0 1 0,3 2 26 15,2-2-27-15,-2 2 1 0,0-2 28 0,0 2-28 0,1 0-1 16,0-1 31-1,-1 1-8-15,1 0-22 0,1 0-1 0,-2 0 21 0,0 0-21 16,2 0 9-16,-4 0-8 0,2 0 11 0,0 0-14 0,0 0 3 16,-2 0 0-16,3 0 8 0,-3 0-8 15,3 0 0-15,-1 0-1 0,2 0-24 16,-1 1 25-16,-1 1 8 0,1 0-8 0,0-2-37 16,3 2-1-16,-2-2 30 0,0 2-33 0,1-2 38 0,0 2-4 15,-2-2-26-15,2 1 24 0,0 3-4 16,0-4 3-16,1 2 10 15,-1-1-11-15,0 2-2 0,2 1 5 0,-1 0-5 0,-1 0 1 0,2-3 7 16,1 3-7-16,-2-3 2 0,1 3-2 16,1-2 3-16,0 0-9 0,0-2 13 15,2 2-6-15,-2-2 0 0,3 1-35 0,-1-1 34 16,0 0 0-16,-2 3 3 0,5-3-29 0,-2 1-3 0,-1-1 27 0,4 3-30 16,-6-1 27-16,3-2 0 0,1 0-42 15,-1 0 36-15,-1 0 3 16,0 0-7-16,1 0 5 0,-3 0 0 0,3 0-6 15,-3-2 4-15,2-1 1 0,-2-1-2 0,0 1-5 16,3 1 6-16,-3-1-1 0,-2 0 1 0,3 3-1 16,-2-1 1-16,1 1 2 0,0 0 1 15,0 0-4-15,0 0 1 0,2 0 0 0,0 0-1 0,4 0 12 16,-4 0-11-16,4 0 0 0,-2 0 0 0,5-2-11 16,0 0 11-16,-2 1 3 15,3-2-13-15,-4 0 10 0,4-1-10 0,-2 2 9 0,-1-1 0 16,-1 2 1-16,1-1-1 0,-4 2 4 0,3 0-4 15,-1 0-3-15,0 0-8 0,0 0 11 0,-2 0-1 16,2 0 22-16,0 0-22 0,1 0 1 0,0 0-1 16,1 0 3-16,0 0-3 0,1 0 2 15,0 2-1-15,-1-2 0 0,2 0-14 16,-4 0 16-16,3 0-2 0,0 0-27 0,0 0 26 16,0 0-2-16,1 0-27 0,2 0 27 15,-2 0 0-15,5-2-21 0,-6 2 19 0,4-4-1 16,-3 3 0-16,1-3 6 0,1 0-6 0,-1 1-1 15,1-3 1-15,1 1-6 0,-1-3 5 0,-1 1 0 16,6-1 1-16,-3-1-1 0,0-1-21 0,0-1 21 0,1-3 0 16,-2 5-35-16,5-4 2 0,-4 2 28 15,2 0-23-15,-1 1 21 0,2-1 2 0,-5 1-7 0,5 2-5 16,-4-2 7-16,2 0 2 0,-1 3-10 16,-1-1 9-16,0 2-4 0,-3-1-17 15,4 0 18-15,-5 1 2 0,2-3 0 0,-2 3-9 16,1-2 7-16,3-3 1 0,-4 2-16 15,1-3 16-15,-1 1-2 0,0 0 1 0,-1 0-5 16,2 0 5-16,-4-1 21 0,2 0-22 16,-2 3-2-16,-1 0 42 0,0-2-41 0,1 3 2 0,-6 0 13 15,2 1-11-15,-3 1 2 0,0 1-3 0,0 2-29 16,-4-2 31-16,0 3 2 16,-1 0-41-16,-2 1 37 0,0-1-1 0,1 2 0 0,-3 0 41 15,0 0-41-15,0-2 0 0,0 2 46 16,0 0-24-16,0 0 2 0,0 0 17 15,0 0-35-15,0 0 0 0,0 0 4 0,0 0 5 16,0 0-39-16,0 0 0 0,0 0 43 0,0-2-9 0,0 0-263 0,0 2 114 16,-3 0 69-16,-2 0 17 0,-3 0-589 15,0 13 310-15</inkml:trace>
  <inkml:trace contextRef="#ctx0" brushRef="#br0" timeOffset="-92877.97">2760 13570 1218 0,'-19'0'0'0,"8"0"0"0,-1 0 0 0,3 0 0 0,0 0 0 0,3 0 0 0,3 0 0 0,1 0 0 0,-1 0 190 0,3 0-79 16,0 0 119-16,0 0-99 0,0 0-49 0,3 0 58 15,8 0-58-15,2-5-24 0,4 1-1 0,4-2-24 16,3 1 0-16,-4-1 100 0,7-2-54 0,-6 5-55 16,1-1 9-16,-1 0 0 0,0 0-72 0,-4 2 44 15,-1 1-8-15,-5 1 36 0,-2 0-117 16,-1 0 58-16,-3 0 29 0,-4 3 8 0,-1 14-47 16,0 10 25-16,-15 8-1 0,-6 8-4 0,-5 6-17 0,0 2 34 15,-1 1-26-15,0-1 21 0,0-4-13 16,3-4 11-16,1-4-2 0,5-5 65 15,2-3-28-15,1-3 0 0,9-9 80 16,-3-1-51-16,6-7-20 0,1-2 3 0,2-1 60 0,0-2-41 0,0 0-14 16,7-5 1-16,8 1 24 0,2-2-13 15,6 0 10-15,1 0 2 0,1 0 5 0,0-3-21 16,0-3 0-16,-3 3-66 0,1-1 18 0,1 0-1 16,-6 0 28-16,1 2-330 0,-2 2 159 0,-6 0 64 15,-3 0-514-15,2 0 284 0,-4 0 118 16,-1 0 77-16,-2 2-218 0,-2-1 151 15,1-1 71-15</inkml:trace>
  <inkml:trace contextRef="#ctx0" brushRef="#br0" timeOffset="-92718.13">2662 13753 1353 0,'-11'0'0'0,"6"0"0"0,5 5 0 0,0 1 0 0,0 1 0 0,2 1 0 0,6-3 62 0,9 5 424 0,4-3-219 0,7 2-121 15,-2-1-57-15,7-3 9 0,-1 1-32 16,3-2-1-16,3-1-510 0,6-3 235 0,-5 0 121 0,3 0-283 16,-5 0 198-16</inkml:trace>
  <inkml:trace contextRef="#ctx0" brushRef="#br0" timeOffset="-92559.55">3267 13645 1354 0,'-8'-4'0'0,"8"3"0"0,0-2 0 0,0 1 0 0,0 1 0 0,8-1 0 0,2-1 0 0,5-2 482 16,1 4-224-16,1-3-113 0,2 1-193 15,6 2 36-15,0 0 23 0,-3 1-1 0,2 0-630 0,-3 0 314 16,-1 9 158-16</inkml:trace>
  <inkml:trace contextRef="#ctx0" brushRef="#br0" timeOffset="-92415.93">3381 13857 521 0,'-24'7'96'0,"10"2"-47"16,0-5-25-16,4 3 167 0,1-5-78 16,4-1-41-16,0-1 469 0,5 0-245 0,0 0-137 0,7 0-62 15,11-3 4-15,5-5-34 0,2 0 0 16,2-1-26-16,3 0-491 0,2-1 242 0,0-1 120 0,2 2 61 16,-2-2-636-16</inkml:trace>
  <inkml:trace contextRef="#ctx0" brushRef="#br0" timeOffset="-92224.44">3642 13612 1806 0,'-5'-12'0'0,"3"7"0"0,0-1 0 0,2-4 0 0,0 1 0 0,0-2 0 0,12 2 0 0,5 3 0 0,7 0 226 0,0 6-96 0,3 0-49 0,-2 6 72 16,0 13-64-16,1 7-29 0,-9 6-20 16,1 7-7-16,-10-4 0 0,0 2 8 0,-5 0-216 15,-3-1 104-15,0-2 52 0,-11-5-273 16,-7-4 163-16,-2-5 88 0,-7-3-323 15,0-5 173-15,0-3 59 0,-2-7 50 0,3-2-86 0,6 0 59 16,0-2 43-16,7-15-1 0,8-5-203 0</inkml:trace>
  <inkml:trace contextRef="#ctx0" brushRef="#br0" timeOffset="-92053.9">4018 13437 806 0,'6'-2'0'0,"-3"2"0"0,-3 9 0 0,-12 12 0 0,-6 4 619 0,1 0-297 0,-4 11-145 15,3 2 382-15,0 2-264 0,3 1-131 0,5-6-57 16,3 3 83-16,7-4-79 0,0-4-39 16,1-4 0-16,12-6-118 0,8 3-151 0,6-8 114 15,3-4-215-15,2-1 165 0,-1-4 84 0,1-5 48 16,0-1 13-16,-2 0-728 0,-1 0 357 0,-7-7 86 16</inkml:trace>
  <inkml:trace contextRef="#ctx0" brushRef="#br0" timeOffset="-91779.07">4121 13140 1635 0,'-3'-10'0'0,"3"5"0"0,3 1 0 0,8-2 0 0,5 3 0 0,0 1 0 0,3 2 0 0,-2 0 244 0,4 0-106 0,3 13-39 16,-7 5-33-16,-1 0 8 0,0 8-41 0,-3-3-107 15,-7-2 53-15,-3 1 28 0,-3 0-183 16,0 1 112-16,-6-1 45 0,-12-3 26 0,-2-2-72 15,-4-2 46-15,-1-4 25 0,2-3 107 16,-1 1-51-16,1-4-50 0,4 0-15 0,11-2 239 16,0-1-113-16,3-2 24 0,5 0-66 0,0 0-12 15,8 0 0-15,14 0-21 0,5 0-67 0,5 0 34 16,4-2-8-16,1-3 26 0,-2 1-302 0,0 0 151 0,-2 0 75 0,-4 2-602 16,4 2 297-16,-8 0 163 0,-4 0 52 15</inkml:trace>
  <inkml:trace contextRef="#ctx0" brushRef="#br0" timeOffset="-91616.47">4328 13634 1076 0,'-12'6'0'0,"7"-1"0"0,4 0 0 0,1-5 0 0,0 0 261 16,0 0-114-16,10 0-58 16,13 0 299-16,4 0-170 0,2-3-97 0,4-3-43 0,0-1-4 15,2 2-21-15,-1 0 0 0,-7 2-491 16,5 1 231-16,-10-1 120 0,-1 2 60 0,-3 1-565 15,-4 0 298-15,-7 0 151 0,-1 6-584 16</inkml:trace>
  <inkml:trace contextRef="#ctx0" brushRef="#br0" timeOffset="-91457.39">4514 13426 987 0,'0'-6'0'15,"0"4"0"-15,7 2 0 0,-1 0 0 0,4 5 0 0,-1 10 675 16,1 8-600-16,-2 6-9 0,3 4-33 0,-3 10 134 0,-8 3-67 15,5 2-34-15,-5 1 13 0,0 2-104 0,0-2 29 16,0-5 0-16,0-6 29 0,0 1 0 16,0-3-364-16,0-7 177 0,0-10 94 0,1-8-562 15</inkml:trace>
  <inkml:trace contextRef="#ctx0" brushRef="#br0" timeOffset="-91305.79">4743 13433 1564 0,'10'0'0'0,"4"0"0"0,-3 4 0 0,3 3 0 0,-3 2 0 0,2 3 0 0,1 3 183 16,-2 0-67-16,2 0-45 0,-1 4 89 0,1-2-64 0,-3 2-31 15,-1-2-1-15,2-1-395 0,-1-2 177 0,1-3 94 16,-3-4-660-16</inkml:trace>
  <inkml:trace contextRef="#ctx0" brushRef="#br0" timeOffset="-91135.25">5083 13232 610 0,'5'-2'0'0,"1"2"0"0,0 15 0 0,-4 5 0 0,-2 11 464 16,0 7-215-16,0 7-109 0,-6 14 344 15,-5 3-226-15,-2 8-104 0,-3 5-65 0,0 4 99 16,-3-2-78-16,-1 2-38 0,2-4-6 16,-4 2 9-16,1-2-42 0,3 0-1 0,0-5-351 0,5-17 176 15,5 1 88-15,2-13-556 16,1-5 318-16,5-12 143 0,0-7 85 0,0-5-595 0</inkml:trace>
  <inkml:trace contextRef="#ctx0" brushRef="#br0" timeOffset="-90861.98">5291 13037 1442 0,'5'-17'0'0,"6"11"0"0,4 4 0 0,-1 1 0 0,-2-1 0 0,-1 2 0 0,0 0 0 0,-1 13 0 0,-2 2 239 0,0 10-103 0,-3 4-51 0,-4 1-27 0,-1 6-39 0,0-3-8 16,-6 4 22-16,-5-6-130 0,-4-3 65 0,2-3 32 15,1-6 15-15,1-2-8 0,3-9 26 16,0 2 0-16,2-6 55 0,4-2-28 0,2 0-41 0,0 0 155 16,4-2-80-16,11 0-33 0,9 0-5 15,-1 0 98-15,-1 0-53 0,11-2-38 16,-3 0-250-16,-1 0 109 0,1 1 56 0,0 1 27 15,-8 0-230-15,5 0 124 0,-5 0 62 0,-4 0-731 16</inkml:trace>
  <inkml:trace contextRef="#ctx0" brushRef="#br0" timeOffset="-90276.44">2422 13876 560 0,'-3'-32'0'0,"-3"11"0"0,1 11 0 0,-2-1 0 0,1 6 0 0,-6-1 141 0,4 3-58 0,-4 1-26 0,-3 2 31 16,-3 3-28-16,-1 15 0 0,-1 5-46 15,-5 15 18-15,2-2 1 0,1 7 11 16,1 3-3-16,2 1-8 0,5-8 8 0,1 12 26 16,8-17-35-16,3 3 1 0,2-5-38 0,0-6 38 15,8-5 8-15,11 1-8 0,-1-6-41 0,4-3 1 0,-4-4 37 16,4-1-8-16,-3-1 9 0,-1-2-3 0,-4 5-2 16,-5 1 2-16,1 5 113 0,-6 2-47 15,-2 8-35-15,-2 4 0 16,0 4 39-16,0 7-33 0,-9 0 1 0,7-4 79 0,-3 12-60 15,4-6-26-15,1-1 0 0,0 0-26 0,0-1-29 0,1-5 37 16,6 3-8-16,5 3-121 0,-2-7 61 16,1 3 30-16,0-3-1 0,-1 1-180 15,1 0 86-15,-2 2 58 0,-3-2-2 0,-1 1-200 16,-1-4 93-16,-1 1 58 0,-2-3-97 16,4-9 74-16,-4-2 37 0,3-5 1 0,2-5-234 15,0-5 127-15,7-5 77 0,1 0-243 0</inkml:trace>
  <inkml:trace contextRef="#ctx0" brushRef="#br0" timeOffset="-89911.6">2959 14702 1290 0,'-13'-11'0'0,"4"10"0"0,2 1 0 0,4 0 0 0,0 0 0 0,3 0 33 15,0 0 273-15,0 0-141 0,1 0-66 0,17 3-33 16,7 1 0-16,4-4 70 0,4 0-43 15,3 0-34-15,1 0-1 0,-2-2-22 0,2-6-3 0,-4 2 0 0,-8 1-44 16,1 4 18-16,-4-1 0 0,-8 2-21 16,-2 8 24-16,-5 15-1 0,-5 13 78 15,-2 13-31-15,-8 10 0 0,-8 2-27 0,-6 2-6 16,3 2 5-16,-3-11-16 0,-1 5 37 0,3-7 0 16,1-5-22-16,5-12 45 0,-4 1 0 0,6-7-31 15,0 0-9-15,4-9 1 0,3-4 29 16,4-6-1-16,1-3-20 0,0-1-8 0,0-4-27 15,6 2 27-15,7-4-1 0,11 0 1 0,-6 0 36 16,13-9-8-16,-1-1-28 0,-1-2-25 16,4-1 0-16,-2 2 25 0,1 0 8 0,-2 2-290 15,-4-1 135-15,-4 4 56 0,-1 1 38 16,-2 1-580-16,-8 2 278 0,0 0 140 0,-4 2-460 16,-4 0 305-16,-3 0 152 0,0 0 76 0</inkml:trace>
  <inkml:trace contextRef="#ctx0" brushRef="#br0" timeOffset="-89759.47">3073 15007 1022 0,'-5'0'0'0,"2"0"0"0,3 0 0 0,0 0 0 0,0 0 0 0,1 0 265 0,8 0-117 0,7 0-57 16,4 0 375-16,4 0-220 0,1 0-107 0,5 4-53 0,0 3-20 16,2 2 1-16,0 1-990 15,3-1 943-15,-3 0 13 0,0-1-1 0,2-3 1 16,-2 0-694-16,-2-3 333 0</inkml:trace>
  <inkml:trace contextRef="#ctx0" brushRef="#br0" timeOffset="-89611.88">3667 14766 1637 0,'0'-6'0'0,"0"4"0"0,3 1 0 0,5-2 0 0,3-1 0 0,2-1 0 0,6 2 184 0,-6 1-76 0,4 0 132 0,2 1-103 16,7-2-53-16,-3 1-17 0,6 2-171 0,-4 0-211 0,-6 0 173 15,3 2 88-15,-1 9 51 0,-6 4-672 16</inkml:trace>
  <inkml:trace contextRef="#ctx0" brushRef="#br0" timeOffset="-89480.22">3836 15031 1417 0,'-12'7'0'0,"6"-1"0"0,1-2 0 0,2-2 0 0,1 0 0 0,2-2 0 0,0 0 242 16,2 0-97-16,10 0 50 0,9-2-81 0,4 0-41 0,1-4-195 15,4 2 77-15,2-1 48 16,1 1-9-16,-2 2 39 0,1 1-698 0</inkml:trace>
  <inkml:trace contextRef="#ctx0" brushRef="#br0" timeOffset="-89142.13">4385 14719 1220 0,'-8'-32'0'0,"8"14"0"0,0 1 0 0,0-4 0 0,11-2 0 0,4 7 517 0,4-2-242 0,1 8-121 0,2-1 12 16,5 4-59-16,3 7-41 0,2 0-78 15,-2 6 22-15,2 13 0 0,-4 3 23 0,-4 9 7 0,0 6-242 16,-9 3 118-16,-5 7 58 16,-3 3-135-16,-6 4 97 0,-1 3 57 0,-1-4-105 15,-15-3 59-15,-3-4-12 0,-2-7 115 0,-8-3-40 0,1-8-46 16,-12 2-14-16,2-8 308 0,0-2-131 0,-4 1-70 15,8-9-15-15,-1-1-26 0,5-1 327 16,9-8-156-16,7 4-73 0,1-4 237 0,8-2-160 16,2 0-70-16,3 0-37 0,5 3-25 0,19-3-1 0,9 2-25 15,5-2 38-15,10 0 126 0,2 0-197 16,6 0 0-16,-1 0 0 0,1-2 0 16,2-1-167-16,-1 0 166 0,-3 2-541 15,-2-3 283-15,-6 4 81 0,0 0-664 0,-8 0 396 0,-2 6-401 16</inkml:trace>
  <inkml:trace contextRef="#ctx0" brushRef="#br0" timeOffset="-88980.42">5481 15174 2012 0,'-1'-19'0'0,"-2"15"0"0,3 3 0 0,0-4 0 0,0 2 0 0,0 1 223 0,0 0-94 0,0 1 618 16,0 1-362-16,0 0-175 0,0 0-89 0,0 0-336 0,0-3 125 15,0 2 69-15,0 1 23 0,-1 0-1 16</inkml:trace>
  <inkml:trace contextRef="#ctx0" brushRef="#br0" timeOffset="-78024.7">4993 10886 259 0,'0'0'0'0,"0"0"0"0,0 0 0 0,0 0 0 0,-2 0 0 0,2 0 0 0,0 0 0 0,0 0 7 0,0 0 12 0,0 0 0 16,0 0-15-16,0 0 14 0,0 0 4 0,0 0 34 16,2-2 0-16,-1 1-34 0,1 1 0 0,1-3 25 15,-1 3 5-15,-1 0-27 0,-1 0 0 0,0 0-38 16,2 0 1-16,0 0 38 0,0 0 4 0,-2 0-85 16,2 0 36-16,2 0-2 0,1-1-113 0,-1-2 66 15,4-2 39-15</inkml:trace>
  <inkml:trace contextRef="#ctx0" brushRef="#br0" timeOffset="-70734.38">5346 10980 212 0,'0'0'0'0,"0"0"0"0,0 0 0 0,0 0 0 0,0 0 0 0,0 0 0 0,0 0 130 16,0 0-49-16,0 2-25 0,-1 6 1 0,-2 1 8 0,-3 4-32 16,-1 4 0-16,-4 6-33 0,0-1 32 0,-4 7 1 15,0-2 7-15,-4 5-37 0,1-1 1 16,-1 1-13-16,0-3 36 16,-1 2 1-16,0-2 7 0,1-2-13 0,0-1-35 15,2-3 1-15,-2-1 26 0,3-3 8 0,0-4-51 16,5 1 16-16,0-4-99 0,3-3 56 0,5 0 31 0,-1-7 0 15,4 0 19-15,0-2-185 0,0 0 89 0,4 0-73 16</inkml:trace>
  <inkml:trace contextRef="#ctx0" brushRef="#br0" timeOffset="-70500">5556 10993 707 0,'4'0'0'0,"-2"0"0"0,0 0 0 0,-2 0 0 0,0 6 0 0,0 3 0 0,-6 4 0 0,-7 7 0 0,-2 6 112 16,-5 6-41-16,-2 0-13 15,-4 7-1-15,2 2-25 0,-2 2 9 0,-2 2-30 0,1 0 0 16,-1-1 22-16,3-3 0 0,5-5 8 16,-3 5-61-16,4-10 26 0,3 2-78 15,0-4 42-15,6-8 30 0,1 0-172 16,0-3 89-16,7-8 35 0,2 0 26 0,0-4-5 0,0-2 1 0,2-4-220 15,16 0 114-15</inkml:trace>
  <inkml:trace contextRef="#ctx0" brushRef="#br0" timeOffset="-70299.54">5699 11140 885 0,'2'-2'0'0,"-2"2"0"0,0 0 0 0,0 2 0 0,-9 7 0 0,-3 7 0 0,-3 0 0 0,-3 8 0 16,-5 11 65-16,0-2 0 0,-3 5-32 0,1 3-12 0,-2 3 20 0,-2-1-8 0,5-1-105 16,0 1 52-16,1-2 26 0,6-12-74 15,0 3 58-15,6-7 17 0,3-3 1 0,4-4 24 16,4-10-306-16,0 2 138 0,0-9 41 16</inkml:trace>
  <inkml:trace contextRef="#ctx0" brushRef="#br0" timeOffset="-70104.28">5960 11240 748 0,'-10'2'0'0,"0"10"0"0,-1 3 0 0,-5 2 0 0,-1 6 0 0,-7 6 69 15,-1 4 1-15,-3 5-38 0,2-4 9 0,-6 6-20 16,5-6 12-16,3 4 0 0,2-2-107 0,5-7 59 15,2 2 20-15,3-3-246 0,7-9 122 0,5 1 60 16,0-5 32-16,0-1 0 0</inkml:trace>
  <inkml:trace contextRef="#ctx0" brushRef="#br0" timeOffset="-69936.78">6145 11388 416 0,'3'0'44'0,"-1"5"-22"0,2-1 29 15,-3 2 0-15,-1 3-34 0,0 5 0 16,0 1 0-16,-10 5 180 0,-4 8-86 16,-2 2-29-16,-5 8-24 0,-2-1 0 0,0 5-25 0,-3-2 8 0,0 6-179 15,2-1 85-15,2 0 44 16,2 0-425-16</inkml:trace>
  <inkml:trace contextRef="#ctx0" brushRef="#br0" timeOffset="-62572.88">10454 11356 750 0,'-2'0'0'0,"-1"0"0"0,1 0 0 15,0 0 0-15,2 0 0 0,0 0 0 0,-2 0 0 0,2 0 205 0,0 0-79 0,0 0-50 0,0 0 156 0,0 0-100 0,0 0-50 16,0 0-24-16,2 0 79 0,10 0-57 16,3 0-23-16,7 0-1 0,0-4 126 15,5 0-74-15,3-1-30 0,-2-1-24 0,0 2 0 16,-1 0-21-16,-5 3-57 0,3-1 28 0,-3 0 8 16,-1 2 21-16,-5 0-180 0,0 0 90 0,-5 0 45 15,-1 0 22-15,-5 0-313 0,-1 0 154 0,-2 0 42 16,-1 0 51-16,-1 0-218 0,0 0 121 0,-9 0 52 15,-6 0-17-15,-3 0 43 0,-1 2 21 16,-2 0-3-16,1-1 24 0,0 1-8 16,-1 0 8-16,5 2 100 0,-1 0-50 0,4 2-25 15,2-1 0-15,1 1 243 0,3 1-128 0,1 3-38 16,3 3-43-16,3 2 330 0,0 4-167 0,0 3-43 16,0 8 98-16,0 2-105 0,3 6-54 0,3 4 23 15,1 2-38-15,-2 2 8 0,4 1-45 0,-4 5-45 16,1-1 23-16,-3 3-1 0,-1-2 23 0,0 1-156 15,-2-2 74-15,0-2 40 0,0-5 22 0,0-8-195 16,-7 0 102-16,-1-8 16 0,-5 2-26 0,4-11 22 16,-2-3 27-16,-1-1-19 15,1-7 77-15,4-3-41 0,-2 2-5 0,4-6 289 16,-1 1-136-16,5-2-57 0,-1 0-40 0,2 0 335 16,0 0-167-16,0 0-65 0,3 0-48 0,13 0 1 15,2-2-17-15,9-1-8 0,-5-3 147 0,5 0-87 16,-2 1-42-16,-4 4-10 0,4-4 139 15,-1 3-205-15,-2 1 0 0,-1 1-179 16,0 0 155-16,-3 0 28 0,0 0 8 0,-1 0-421 0,-4 0 216 16,0 0 73-16,-2 0 66 0,2 0-661 15,1 0 333-15,-3-8 179 0,2-8-465 0</inkml:trace>
  <inkml:trace contextRef="#ctx0" brushRef="#br0" timeOffset="-62389.37">11038 11689 1604 0,'-3'-4'0'0,"3"1"0"0,-2 3 0 0,2 0 0 0,0 0 0 0,0 0 0 0,0 0 0 0,10-7 577 0,5 0-271 0,4-1-137 16,3-1-69-16,-3 1 189 0,2 3-120 0,-1-1-73 16,-1 0-374-16,0 5 155 0,-3 1 78 0,0 0-651 15,-2 0 372-15,-3 13 173 0,-1 8 91 0</inkml:trace>
  <inkml:trace contextRef="#ctx0" brushRef="#br0" timeOffset="-62222.82">11129 11979 1539 0,'-13'13'0'0,"7"-3"0"0,1-2 0 0,0-3 0 0,2-3 0 0,1 0 0 0,0-2 397 16,2 0-182-16,0 0-91 0,7 0-46 0,11 0 301 15,3 0-166-15,2 0-93 0,4-7-6 0,-1-1-40 16,1-2-21-16,-3 3-584 0,6-2 278 15,-1 3 142-15,-3 2 72 0,1 0-795 0,2 2 415 16</inkml:trace>
  <inkml:trace contextRef="#ctx0" brushRef="#br0" timeOffset="-61846.77">11893 11341 1529 0,'-9'-8'0'0,"9"6"0"0,0 2 0 0,0 0 0 0,-3 0 0 0,-1 0 286 0,-3 4-126 15,0 9 83-15,0 6-108 0,-2 6-52 0,-1 3-25 16,1 4 0-16,-2 3-10 0,-1-1-7 0,1 0-83 16,-2-3 38-16,-2-2 0 0,2-1 37 0,-3-3-1 0,2-4-28 15,-3 0-9-15,-3-2 37 0,4-4 44 16,-1 1-23-16,2-3 1 0,0-2-25 0,4-2 156 15,2-3-76-15,0 0-38 0,6-2-1 16,1-3 22-16,0-1-21 0,2 0-9 16,0 2-47-16,0 0 18 0,12 2-1 0,8-2 5 15,3 0 4-15,9-2-8 0,1 0-1 0,11 0 1 0,-5-2-30 16,4-8 30-16,-6 3 8 0,11-3-105 16,-5 3 48-16,0 1 24 0,0 2-7 0,-7 1-197 15,2 1 95-15,-4 0 52 0,-4 0-89 0,-8 2 66 0,2 0 22 16,-4 0 0-16,-8 0-243 0,0 0 134 15,-5 0 63-15,-1 0 32 16,-4 0-353-16,-1 0 193 0,-1 0 87 0,0-2-332 0,-9-3 218 16,-6-2 109-16</inkml:trace>
  <inkml:trace contextRef="#ctx0" brushRef="#br0" timeOffset="-61679.22">12017 11268 1706 0,'-11'-4'0'0,"6"4"0"0,-2 0 0 0,4 0 0 0,-1 12 0 0,2 13 0 0,2 15 0 0,0 7 312 0,0 14-140 0,0 9-69 16,0 7 454-16,-2 9-254 0,-1 24-140 15,-3-6-64-15,3 2-25 0,-1-3-20 0,4-5 0 16,0-14-13-16,0 22-748 0,6-14 370 0</inkml:trace>
  <inkml:trace contextRef="#ctx0" brushRef="#br0" timeOffset="-60071.24">12915 11494 479 0,'0'0'0'0,"0"0"0"0,0 0 0 0,0 0 0 0,0 0 0 0,2 0 0 0,-2-2 262 16,0-9-119-16,1 2-55 0,2-4 88 15,-1-2-71-15,2-3-37 0,-1-3 11 0,-1 0-46 0,0-1 0 16,0-2-1-16,-2 3-26 0,0 0 27 0,0 1 8 16,0 2-9-16,-4 2-20 0,-1 0 0 0,-5 4 21 15,2 2 0-15,-1 4-1 0,-3-1 1 0,1 2 0 16,-1 4 22-16,-2 1-25 0,1 0-10 0,0 0 15 15,-2 6 36-15,0 5-1 16,2 4-33-16,0 0 42 0,-1 4-24 0,3 1 9 16,1 5-31-16,3 1 25 0,2 0 0 0,1 5-26 15,2 0 1-15,2 3 52 0,0 8-31 0,0-4 1 16,2 5-1-16,3-3 1 0,3-3-14 0,0 17-8 16,-1-4-36-16,-1 3 35 0,-1 1 1 0,-1 0-84 15,-2-2 50-15,-2-3 13 0,0-2-1 0,0-3-47 16,-2-2 19-16,-7-10 1 0,-4 2 11 0,-1-6-101 15,-2-8 42-15,0-5 34 0,0-1-163 16,-3-7 89-16,0-6 25 0,1-1 32 16,0 0-298-16,4-1 157 0,0-10 77 0,8-5-316 15,5-4 189-15,1-8 107 0,1 0 49 0</inkml:trace>
  <inkml:trace contextRef="#ctx0" brushRef="#br0" timeOffset="-59786">13274 11439 974 0,'4'-27'0'0,"-3"-1"0"0,-1 2 0 0,0-4 0 0,0 3 0 0,-5 5 0 0,-8-6 0 0,3 9 132 0,-3 1-50 16,1 4-25-16,3 3 100 0,0 3-54 0,-3 5-40 16,0 1 1-16,-1 2 30 0,-1 3-31 0,-2 16 0 15,0 4-22-15,0 4 19 16,-1 6-1-16,2 1-26 0,3 1 124 0,3 3-62 0,4-3-22 0,1 3-9 15,4-3 111-15,0 5-71 16,0 2-36-16,0-3 78 0,2-3-49 0,3 7-36 16,1-2 0-16,-3 2-82 0,1 0 27 0,0 1 0 15,-3-2 35-15,-1 4-230 0,0-1 110 0,0-4 56 16,0-5-178-16,-7 2 81 0,0-5 70 0,0-3-26 16,1-7-506-16,-2 0 275 0,1 0 137 0</inkml:trace>
  <inkml:trace contextRef="#ctx0" brushRef="#br0" timeOffset="-59259.67">12613 12543 857 0,'0'-2'0'0,"-3"0"0"0,3 0 0 0,0 2 0 0,0 0 0 0,0 0 59 0,0 11 252 0,0 3-140 0,0 8-61 0,3 3 61 15,1 1-70-15,0 4-33 0,-1 2-1 0,1 1 45 16,-2 2-31-16,-1-3-9 0,-1 5-128 0,0-4 45 16,0 1 22-16,0-2-1 0,0-5-223 0,0-4 119 15,-3-2 63-15,-1-3 32 0,2-10-449 0,-1 2 220 16,1-4 49-16,-2-6-95 0</inkml:trace>
  <inkml:trace contextRef="#ctx0" brushRef="#br0" timeOffset="-59002.36">12532 12515 615 0,'2'-15'0'0,"0"7"0"0,5 3 0 0,3-3 0 0,3 2 176 0,6 2-63 0,6 1-45 15,6 3 1-15,0 0 342 0,4 0-189 0,1 11-95 16,-3 8-39-16,5 5 146 0,-10-3-101 0,2 5-51 15,0 8-84-15,-9-6 0 0,-3 8 43 16,-2 3-105-16,-9 1 49 0,-5 1 24 16,-2-1 0-16,-6 1-18 0,-11-7 30 0,-9 7-9 15,0-7 20-15,-4-6 16 0,2-6-57 0,-6-2 0 16,2-7 53-16,-2-2-3 0,2-5-39 0,0-4-119 16,4-2 65-16,9 0 31 0,-2 0 13 0,10 0-330 15,1-5 160-15,5-2 83 0,5-4 30 0,0 0-191 16,10-4 101-16,12-1 65 0,2 1 28 15</inkml:trace>
  <inkml:trace contextRef="#ctx0" brushRef="#br0" timeOffset="-58756.89">12987 12815 1585 0,'7'-4'0'0,"0"2"0"16,-1 1 0-16,2 1 0 0,-2-2 0 0,-1 2 0 0,4 0 0 0,5 0 0 0,2 0 225 0,3 0-88 0,4 0-56 0,1 9 36 0,-3 5-43 0,2 0-20 15,-3 5 0-15,-3-1-160 16,0 11 66-16,-8-4 36 0,-3 3-65 0,-4 3 51 16,-2-2 26-16,-4 1 7 0,-13-3-60 0,-3-2 18 15,-5-4 26-15,-3-5 42 0,-2-2-1 0,-2-4-78 16,-4-6 35-16,3-1 36 0,1-3 0 0,0 0-21 16,9 0-9-16,4-4-195 15,2-7 96-15,10-2-123 0,3-3 104 16,4-6 51-16,1 0 28 0,19-4-420 0,6 3 215 0,8-8 105 15</inkml:trace>
  <inkml:trace contextRef="#ctx0" brushRef="#br0" timeOffset="-58558.42">13389 12728 1207 0,'2'-7'0'0,"-2"3"0"0,0 2 0 0,-6 1 0 0,-8 1 0 0,0 0 0 0,0 0 0 0,0 5 531 15,2 6-248-15,-1 3-126 0,2 7-62 0,3-1 248 16,1 10-160-16,1 0-74 0,6 2-39 0,0 0 37 15,0 1-37-15,0 0 8 0,11-1-72 0,3-2 0 16,2-5 27-16,3 0-228 16,2-6 114-16,-3-4 65 0,7-2 20 0,-4-7-457 15,-1 0 236-15,1-6 49 0,-4 0 81 0,2 0-497 16,-4-2 280-16,-2-6 136 0</inkml:trace>
  <inkml:trace contextRef="#ctx0" brushRef="#br0" timeOffset="-58378.9">13575 12782 1921 0,'0'-6'0'0,"0"4"0"0,0 2 0 0,0 0 0 0,0 0 0 0,0 0 0 0,0 0 0 0,0 3 226 0,2 9-101 16,5-1-46-16,2 3 331 0,3-1-189 0,-1 1-94 16,0 3-39-16,2 0-148 0,0-2 46 0,-1 0 23 15,-1-2 1-15,-2 1-538 0,1-7 289 0,-3 2 132 16,-1-2-643-16,-1-2 300 0,1-3 218 0</inkml:trace>
  <inkml:trace contextRef="#ctx0" brushRef="#br0" timeOffset="-58192.38">13862 12618 790 0,'0'0'0'0,"0"0"0"0,0 0 0 0,0 0 0 0,0 0 0 0,0 4 0 0,0 11 654 16,-6 3-311-16,-1 5-155 0,-3 7 144 0,-3 10 22 15,-1 5-152-15,-4 12 6 16,-1 4-128-16,-1 7-24 0,-3 3 0 0,1 6-300 16,-1 2 146-16,1-2 61 0,1-6 36 0,4-5-255 15,6-17 145-15,0 1 72 0,2-12 44 0,2 0-792 16</inkml:trace>
  <inkml:trace contextRef="#ctx0" brushRef="#br0" timeOffset="-56806.78">14361 12066 809 0,'0'0'0'0,"0"0"0"0,0 0 0 0,0 0 0 0,0 0 0 0,0-2 0 0,0-5 0 0,0-7 256 15,0-3-116-15,0 1-54 0,0-2-26 0,0 0 48 16,-2-1-37-16,0 1 7 15,-3 0-45-15,0 0-44 0,-1 1 22 0,-2 4 1 16,-1-1-38-16,3 9 37 0,-3-1-7 0,-3 4 11 16,0 2 18-16,-4 0-1 0,0 22-10 0,-2 8 17 15,-2 11-46-15,1 4 28 0,2 2-26 0,0 1 137 16,4 1-53-16,4-8-21 0,3 8 79 0,3-16-52 16,3 0-27-16,0-11 1 0,0-1-51 0,9-4 9 15,4-8 16-15,4-5-37 0,2-4-1 0,3-2 38 16,1-15 0-16,3-9-127 15,0-12 48-15,1-5 38 0,-3-4-6 0,2-13-223 16,-3 2 98-16,-4-1 66 0,3-21-180 0,-1-6 112 16,-6 1 48-16,-2-3 30 0,-4 13-36 0,3-6 25 15,-1 6 8-15,-6 20 149 0,1 1-57 0,-3 17-30 16,-2 8 0-16,-1 11 71 0,0 4-45 0,0 7-28 16,-6 5 0-16,-3 2 355 0,0 19-144 0,-1 11-99 15,-1 16 6-15,0 11 151 16,4 5-115-16,-2 6-57 0,4 5 163 0,1 0-102 15,2 3-64-15,2 2 81 0,0-5-67 0,0-7-35 16,2-12 8-16,6 1-235 0,3-6 96 0,0-8 49 16,-2-7 24-16,2 0-188 0,-2-8 114 0,-2-2 45 15,0-4-596-15,0-10 303 0,-2-4 91 0,0-5 95 16,3-1-433-16,1-12 268 0</inkml:trace>
  <inkml:trace contextRef="#ctx0" brushRef="#br0" timeOffset="-56581.36">14681 11818 1228 0,'6'-12'0'0,"3"3"0"0,0 2 0 0,-1 1 0 0,-1 2 0 0,2 2 0 0,1 2 298 0,1 0-132 0,2 8-59 0,4 11 267 15,-4 2-170-15,3 7-86 0,-4 4-43 0,-2 3 53 16,0 3-39-16,-5-1-33 0,-3 0-50 0,0 1 0 16,-2 0 27-16,0-3 0 15,-11-1-147-15,-3-5 70 0,-4-3 38 0,-3-4-175 0,-4-3 108 0,2-6 28 16,0-3 40-16,-7-5-303 0,3-3 144 15,1-2 34-15,8 0 49 0,-3 0-167 16,7 0 99-16,1-3 63 0,8-8-76 0,5-1 64 16,0-5 33-16,5-1 0 0,16 1-226 0,1-2 133 15</inkml:trace>
  <inkml:trace contextRef="#ctx0" brushRef="#br0" timeOffset="-56364.92">15088 11904 1031 0,'8'-18'0'0,"-3"-1"0"0,-3 4 0 0,-2-2 0 0,0 0 0 0,-2 2 0 0,-7 0 0 0,-2 3 0 0,-1 1 230 0,-2 6-98 0,-2 1-50 16,-2 4-24-16,-1 0 104 0,-6 20-69 0,2 13-30 15,0 4 84-15,0 4-57 0,4 6-29 0,6-5 54 16,0 12-45-16,7-9 0 0,6 0-37 0,0-3 83 16,0-8-41-16,14-1-14 15,4-1-7-15,6-6-166 16,1-3 73-16,3-6 35 0,4-6 1 0,2-3-421 0,0-6 221 0,-1-2 80 15,1 0-518-15,0-10 304 0,0-6 152 0,-3 3 68 16</inkml:trace>
  <inkml:trace contextRef="#ctx0" brushRef="#br0" timeOffset="-55970.46">15428 12116 920 0,'6'-20'0'0,"-1"-3"0"0,-3 3 0 0,0-7 0 0,-2 3 0 0,0 1 0 0,-4-1 157 16,-5 1-62-16,2 3-23 0,-5-1 75 0,1 2-57 15,-2 4-29-15,1 5 92 0,0 6-60 0,-2 4-22 16,1 0-8-16,-4 9 56 0,1 15-43 0,-2 10-22 15,5 5 1-15,3-3 48 16,-2 11-39-16,6-12-1 0,4 5 5 0,2-6-1 16,0 0-34-16,0-11-34 0,6 3 13 0,5-6-1 15,1-3 22-15,0-1-55 0,4-7 27 0,-5-5 8 16,4-1 20-16,0-3-207 0,-1 0 98 16,0-15 30-16,-3-8 31 0,1-4-166 0,-1-11 66 0,0-2 49 15,-1-6 26-15,-1-5-95 0,2-13 52 16,-1 5 15-16,1-22-6 0,-2-6 1 15,1 11 40-15,-1-5-35 0,0 0 0 0,-1 18 27 16,0-5 8-16,-3 12 42 0,-3 17-21 0,0 9 0 16,-2 10-21-16,0 7 223 0,0 8-96 0,-2 5-59 15,-5 0 230-15,-5 27 43 0,1 10-147 0,4-2-37 16,-5 18 252-16,4 0-171 0,3 4-86 0,1-2 77 16,3 3-73-16,1 1-50 0,0-3 1 0,0 0 136 15,1 0 61-15,5-6-271 0,-1-6 0 16,5 8 0-16,-2-18 0 0,-1 7 0 15,2-9-645-15,1-3 391 0,-1-11 151 0,2-2-756 16,-1-4 410-16,3-7 208 0,-2-5 104 0,4 0-225 16,0-11 157-16</inkml:trace>
  <inkml:trace contextRef="#ctx0" brushRef="#br0" timeOffset="-55815.88">15680 11847 1558 0,'0'-21'0'0,"0"7"0"0,-2 3 0 0,0 6 0 0,-1-1 0 0,1 2 0 0,0 2 0 0,2 2 299 0,0 0-138 0,0 0-64 0,0 6 119 15,4 7-92-15,6 2-45 0,2 0-16 0,1 1 180 16,3 1-105-16,-2 3-53 0,4-3-26 0,-2-3-312 16,3-1 152-16,-1-1 62 0,0-5-606 0,-2-1 339 15,1-4 159-15,-2-2-548 0,2 0 323 0</inkml:trace>
  <inkml:trace contextRef="#ctx0" brushRef="#br0" timeOffset="-55653.76">16025 11640 1154 0,'8'-35'0'0,"-2"12"0"0,1 0 0 0,-3 6 0 0,-1 7 0 0,-1 2 0 0,0 5 0 0,-2 1 259 0,0 2-118 16,0 18-53-16,0 15 477 0,-7 11-267 16,-10 15-132-16,-4 9 166 0,-7 20-153 0,-2-2-74 0,-2 7-36 15,0 3 278-15,-1 3-158 0,-1 2 14 0,2 5-203 16,2-9 0-16,2-8 0 0,5-19 0 0,2-1-657 16,6-17 388-16,4-1 147 0,3-14 78 0,5-5-855 15,3-11 386-15</inkml:trace>
  <inkml:trace contextRef="#ctx0" brushRef="#br0" timeOffset="-54983.05">16910 11710 579 0,'-3'-3'0'0,"1"1"0"0,0 0 0 0,0 0 0 0,0 0 0 0,0-1 320 0,2-2-143 0,-1-1-73 15,1-3 134-15,0-1-95 0,0-3-59 0,0-2-26 16,0-3 35-16,0 0-30 0,1-2-1 0,3-1-5 16,0 0-25-16,-2-2 1 0,-1-2 0 0,-1 0 2 15,0-1-2-15,0 3 8 0,0-5-9 0,0 7-37 16,-7-1 37-16,0 3 1 15,-3 5 54-15,-1-1-19 0,0 6-8 0,-1 2-28 16,-1 5 46-16,0 0-23 0,-2 2 0 0,1 0 68 16,0 7-49-16,-2 6-21 0,-2 5 1 0,1 0 72 15,2 3-38-15,-2 5-31 0,2-1-1 0,-2 1 108 16,4 2-65-16,-1-2-33 0,5-1 142 0,-2 7 7 16,1-4-215-16,5-1 0 0,-2 4 0 0,3 0 0 15,0 4 0-15,3 1 0 16,-1 5 0-16,2 0 0 0,0 2 0 0,0 3 0 15,0 0 0-15,0 7 0 0,0-1 0 16,0 5 0-16,2 1 0 0,-1 8 0 0,-1-11 0 0,0 12 0 16,0-1 0-16,0-2 0 0,0-1 0 0,-1-9 0 15,-4 3 0-15,-1-4 0 0,-1-5 0 0,0-2 0 16,-2-11 0-16,-1 1 0 0,-1-4 0 0,-3-6 0 16,0-3 0-16,-2-8 0 0,0-2 0 15,-3-4 0-15,0-3 0 0,-3-5 0 16,1-1 0-16,-6 0 0 0,5-1 0 0,-2-9 0 15,5-3 0-15,-6-5-562 0,9-3 304 0,0-4 116 16,5-5 36-16</inkml:trace>
  <inkml:trace contextRef="#ctx0" brushRef="#br0" timeOffset="-44261.18">4999 9407 650 0,'0'0'0'0,"0"0"0"0,0 1 0 0,-3-1 0 0,3 2 0 0,-2-2 0 0,2 0 0 0,0 0 84 16,0 0-26-16,0 0 0 0,0 0-25 0,0 0 6 16,0 0-6-16,0 0-1 0,0 0 1 0,0 3-23 15,0 5 0-15,0 2 31 0,0 1-11 0,0 3 3 16,0-2 0-16,0 2 7 0,0-6-7 0,0 2 8 15,0-2-8-15,0-4-30 0,2-1 1 0,-2 0 18 16,3-3 7-16,-1 0-50 0,-1 0 20 0,1-3-1 16,2-9 26-16,-2-6-44 15,1 4 1-15,-2 3-8 0,0-1 19 0,-1 3-6 16,0 1 26-16,0 5-30 0,0 0 27 0,0 2-11 16,0-2 8-16,0 3 52 0,0 0-25 0,0 4-2 15,0 4-24-15,0 1 41 0,0-1-38 0,0-2 4 16,0-1-4-16,0-1 25 0,0-2 0 0,0-1-8 15,0-1-86-15,0 0 38 0,0 0 1 0,0 0 0 16,0-1-1-16,3-6 29 0,-2-5 2 16,1 3-45-16,0 1-1 0,-2 2 26 15,0 2 11-15,0 2-24 0,0 1 19 0,0-1-14 16,0 2 11-16,0 0 84 0,0 9-40 0,-4 3 0 16,0-1 59-16,3-2-40 0,0 1-25 0,-2-3 38 15,1-3-24-15,2 0-6 0,0-3 0 0,0 1-43 16,0-2 1-16,0 0 41 0,0 0 11 0,0 0-184 15,0-2 76-15,0-3 34 0,2-2 21 0,1 1-117 16,-2 1 50-16,0 2 35 0,-1 2-43 0,0-1 24 16,0 0-1-16,0 2 118 15,0 0-50-15,0 0 5 0,-5 11-38 0,-1 2 64 16,-2 0-30-16,3 1 10 0,2-4-17 0,-1 5 141 16,0-6-58-16,2-3-40 0,2-2-1 0,0 0-155 15,0-4 76-15,7 0 22 0,10-2-470 0,4-13 233 16,-2-4 102-16</inkml:trace>
  <inkml:trace contextRef="#ctx0" brushRef="#br0" timeOffset="-43509.67">5045 9258 328 0,'0'0'0'0,"0"-1"-164"0,0-3 82 0,0 2 41 0,0 0 41 0,0 0 0 0,0 2 0 0,0 0 0 15,0 0 0-15,0 0 0 0,0 6 0 0,0-1 0 16,0 3 0-16,0 4 0 0,0-5 0 0,0 2 0 16,0-3 0-16,0 0 0 15,0-2 0-15,0-1 0 0,0-3 0 0,0 1 0 16,0-1 0-16,0 0 0 0,0 0 0 0,0 0 0 16,0 0 0-16,0 0 0 0,0 0 0 0,0 0 0 15,0 0 0-15,0 0 0 0,0 3 0 0,0 0 0 16,0 1 0-16,0 0 0 0,0 0 0 0,0 0 2 15,0-3 41-15,0 1-39 0,0-1-1 0,0-1 88 16,0 3-40-16,0-3 21 0,0 0-28 0,0 0 10 16,0 0-33-16,0 0 56 15,0 0-26-15,0 0 15 0,0 0-38 0,0 0 36 16,0 0 7-16,-3 0-38 0,1-4 0 0,0-2-3 16,1-1 3-16,-2-5 0 0,3 1 7 0,0-4-82 15,0-1 37-15,0 1-3 0,0-3-63 0,0 0 42 16,0-1 31-16,0-2-280 0</inkml:trace>
  <inkml:trace contextRef="#ctx0" brushRef="#br0" timeOffset="-43334.7">4983 8710 843 0,'0'0'0'0,"0"0"0"0,0 2 0 0,0-2 0 0,-3 0 0 0,-1 0 0 0,3 0 0 0,-4 0 0 0,5-2 69 16,0-5-28-16,0-3-57 0,0-1 24 0,0-2 0 0,5 1 25 0,-2-1-260 16,3 4 119-16,-1-5 57 0</inkml:trace>
  <inkml:trace contextRef="#ctx0" brushRef="#br0" timeOffset="-43171.61">5002 8375 736 0,'-1'0'0'0,"-6"0"0"0,2 0 0 0,-1-1 0 0,-1-3 0 0,1-2 0 0,0-1 52 15,3-3-19-15,3-3 0 0,0-1 0 0,0-2-92 16,3-1 41-16,2-1 25 0,2-1-1 0,2 2-315 16,-1 0 148-16</inkml:trace>
  <inkml:trace contextRef="#ctx0" brushRef="#br0" timeOffset="-43044.96">5004 8126 609 0,'0'-6'0'0,"-3"1"0"0,-4-1 0 0,4-2 0 0,0 1 0 0,-1-2 0 0,-2 1 0 0,3 1 0 0,3 0 75 16,0-3-42-16,0 0-124 0,0-1 62 0,0 1 31 16,0-1 0-16</inkml:trace>
  <inkml:trace contextRef="#ctx0" brushRef="#br0" timeOffset="-42901.36">4969 7872 792 0,'-12'0'0'0,"5"-1"0"0,-1-3 0 0,0 0 0 0,5-2 0 0,-1 1 0 0,4-3 0 0,0-3-171 15,0-2 97-15,2 0 48 0</inkml:trace>
  <inkml:trace contextRef="#ctx0" brushRef="#br0" timeOffset="-42762.72">4991 7704 784 0,'0'-1'0'0,"-6"-6"0"0,1-1 0 0,-3-3 0 0,0-2 0 0,3 0 0 0,2-2 0 16,0 0 0-16,3-2 0 0,0-2-52 0,0 2 38 0,3-2 24 0</inkml:trace>
  <inkml:trace contextRef="#ctx0" brushRef="#br0" timeOffset="-42642.01">4972 7408 212 0,'0'0'0'0,"-3"0"0"0,-5-1 0 0,0-4 0 0,1-4 0 0,-3-2 183 0,5 0-76 0,1 0-37 15,3-1 1-15,1 0-173 0,0 0 67 0,0-1 25 16</inkml:trace>
  <inkml:trace contextRef="#ctx0" brushRef="#br0" timeOffset="-42520.36">4918 7182 409 0,'-8'-3'0'0,"0"-1"0"0,1-3 0 0,0 0 0 0,-3-5 0 0,4-1 0 0,3 2 0 0,3-4 52 0,0 0-25 0,0 0 8 0</inkml:trace>
  <inkml:trace contextRef="#ctx0" brushRef="#br0" timeOffset="-42393.57">4914 6932 637 0,'0'2'0'0,"0"-2"0"0,-6 0 0 0,-1 0 0 0,0 0 0 0,-1-5 0 0,0 0 0 0,2-3 0 0,4 1 9 15,2-5 24-15,0 0-127 0,0-5 72 0</inkml:trace>
  <inkml:trace contextRef="#ctx0" brushRef="#br0" timeOffset="-42275.84">4944 6633 689 0,'0'5'0'0,"0"-5"0"0,-4 2 0 0,-4-2 0 0,2 0 0 0,1 0 0 0,0 0 0 0,3 0 0 0</inkml:trace>
  <inkml:trace contextRef="#ctx0" brushRef="#br0" timeOffset="-39094.92">17058 11449 985 0,'-7'-5'0'0,"0"2"0"16,4-5 0-16,-1 1 0 0,1-5 0 0,1-2 0 0,2 0 0 0,0-3 129 0,0-2-48 0,2 0-24 0,5 2 88 0,5-1-48 15,0 1-36-15,2 2 0 0,-1 4 28 16,0 1-29-16,2 2 1 0,-2 5-20 0,2 1 23 16,2 0 0-16,-2 2-31 0,0 0 58 0,0 0-30 15,2 2 9-15,0 6 31 0,-1 1-35 0,0 1 1 16,-1 1-34-16,-2 2-4 0,-4 2 12 0,0 0-8 16,0 3 0-16,-6 1-41 0,-1 5 0 0,-2 1 41 15,0 1 8-15,-7 5-66 0,-7 1 29 0,-6 3-6 16,-3-1-8-16,2-6 6 0,-3 3 6 15,0-5-45-15,1 0 28 0,-1-6 4 16,3-5-1-16,4-2 61 0,0-4-19 0,4 0-5 16,4-8-18-16,1 3 234 0,2-4-110 0,5 0-47 15,1 0 215-15,0 0-137 0,0 0-64 0,0 0-33 16,1 0 15-16,10 0-24 0,9-2 117 0,6-5-173 16,0 1 0-16,3 2 0 0,1 1 0 0,2 2 0 15,-2-3 0-15,2 4 0 0,-4 0 0 16,0 0 0-16,-2 0 0 0,-4 0 0 0,1 0 0 0,-2 0-244 15,-3 0 136-15,-2 0 31 16,-2 0-225-16,-4 0 113 0,1 0 76 0,-3 0-629 16,-1 0 355-16</inkml:trace>
  <inkml:trace contextRef="#ctx0" brushRef="#br0" timeOffset="-31304.84">16862 12646 1157 0,'-16'0'0'15,"7"0"0"-15,6 0 0 0,-2 0 0 0,5 0 0 0,0 0 0 0,0 0 166 0,0 0-67 0,3-2-25 0,11 1-8 0,9-2 29 0,2 3-31 16,-2 0-11-16,4 0-21 16,-8 6 9-16,2 3-8 0,0 5 0 0,0 4 0 15,-8 1-1-15,-1 2-39 0,-5-2 7 0,0 7 33 16,-5-2 0-16,-2 3 0 0,0 0 35 0,0 0-35 15,-11 1 8-15,-4-1 5 0,-1-5-18 0,-4-1 3 16,-1-3-11-16,5-7-66 0,-6-3 42 0,0-4-6 0,1-4-282 16,2 0 151-16,2-4 69 0,5-11 40 15,5-2-197-15,4-3 109 0,3-7 31 16,1-1-290-16,17 0 172 0,9-6 88 0</inkml:trace>
  <inkml:trace contextRef="#ctx0" brushRef="#br0" timeOffset="-31110.45">17269 12544 1347 0,'5'-3'0'0,"-3"1"0"0,0-2 0 15,-2 2 0-15,-2 2 0 0,-11 0 0 0,1 0 0 0,-2 4 0 0,-3 13 62 0,-2 6 353 0,2 3-196 0,-6 8 173 0,9 2-180 0,0 3-89 16,7-5-37 0,3 2 55-16,4-3-55 0,0 3-26 0,5-2 0 15,13-5-61-15,2-2 42 0,8-3-8 0,0-3-270 16,4-4 135-16,2-3 68 0,0-1 33 0,-2-5-534 0,-4-1 272 15,2-6 72-15,-4-1-478 0,-1 0 319 16,-2-6 158-16</inkml:trace>
  <inkml:trace contextRef="#ctx0" brushRef="#br0" timeOffset="-30821.22">17455 12290 1810 0,'-4'-8'0'0,"4"6"0"0,0 0 0 0,0 1 0 0,7 1 0 0,6 0 0 0,1 0 0 0,-2 0 0 0,4 0 0 0,0 3 209 16,-2 7-87-16,-3 1-45 0,0 2-72 0,-5 0 0 0,0 2 36 15,-4 0-8-15,-2 0-235 16,0 0 118-16,-10 0 58 0,-9 0 30 0,2-3 7 0,-9 0-71 0,4-2 24 16,1-2 27-16,0-1-39 0,3 0 255 15,4-3-118-15,3-1-45 0,4 2-20 0,3-5 276 16,2 2-127-16,2-1-74 0,0 1-11 0,8 2-25 15,10-2-30-15,8 0-1 0,1 0 1 0,1-2-80 16,-2 0 47-16,6 0-7 0,-4 0 40 0,-8 0-153 16,3 0 77-16,-2 0 37 0,-2 0 9 15,-4 0-584-15,-2 7 236 0,-3 1-431 0</inkml:trace>
  <inkml:trace contextRef="#ctx0" brushRef="#br0" timeOffset="-30644.56">17565 12714 2463 0,'-2'7'0'0,"2"-1"0"0,0-1 0 0,0-3 0 0,2-2 0 0,8 0 0 0,6 0 0 0,5 0 0 0,8 0 0 0,-1 0 0 0,0 0 247 0,4 0-107 16,-4 0-54-16,-4-2-18 0,0 2-153 0,1 0 58 16,-4 0 31-16,-5 0-485 0,0 0 258 0,-5 0 135 15,-2 0 57-15,-1 0-654 0,-4 0 338 16,-2 0 168-16</inkml:trace>
  <inkml:trace contextRef="#ctx0" brushRef="#br0" timeOffset="-30472.02">17779 12451 1063 0,'0'-1'0'0,"0"1"0"0,2 0 0 0,4 7 0 0,-4 7 0 0,2 5 0 0,-2 6 539 0,1 4-253 15,-1 6-118-15,0 0 169 0,-2 10-152 0,0-1-77 0,0-1 188 16,0 0-132-16,0-5-57 0,-4 8-42 0,1-10 1 15,-1 3-294-15,2-1 130 0,0-8-547 16,2-8 346-16,0-6 163 0,0-5 84 16,0-7-720-16</inkml:trace>
  <inkml:trace contextRef="#ctx0" brushRef="#br0" timeOffset="-30317.44">17913 12575 874 0,'0'0'0'0,"4"0"0"0,1 0 0 0,2 2 0 0,1 7 563 15,2 1-266-15,1 1-132 0,2-2-66 0,0 4 169 16,2 2-110-16,-2-2-66 0,2 1 17 0,-1 0-38 16,-3 1 0-16,-1-3-30 0,2-3-8 0,-3 0 0 0,3-1 0 15,-3-2-1 1,2-4 1-16</inkml:trace>
  <inkml:trace contextRef="#ctx0" brushRef="#br0" timeOffset="-30141.91">18195 12396 1513 0,'0'-5'0'0,"0"1"0"0,0 4 0 0,0 0 0 0,0 18 350 0,0 16-159 16,0 10-79-16,-2 12-39 0,-6 6-1 0,-2-2 473 0,-2 23-261 0,-4-6-125 0,2 3 79 15,-5 12-102-15,2-8-52 16,2-13-31-16,0 5-20 0,0-2 0 0,2-7-556 16,1-12 277-16,3-4 140 0,2-18 78 15,3-11-722-15,2-8 392 0,2-4 124 0,0-9 117 16,0-1-547-16</inkml:trace>
  <inkml:trace contextRef="#ctx0" brushRef="#br0" timeOffset="-29868.62">18277 12247 1374 0,'15'-19'0'0,"4"3"0"0,0 2 0 0,0 4 0 0,-3 2 0 0,3 3 109 0,-4 3-39 0,2 2 1 0,-2 0 302 16,0 2-161-16,0 13-44 0,-3 6-67 15,-5 1-35-15,-3 4 1 0,-3 5-34 0,-1-7-171 16,0 10 82-16,-3-6 44 0,-8 1 22 0,-3-2-123 16,0-5 73-16,0-5-2 0,-1-3 34 0,6-5-17 15,-1-3 115-15,3-2-64 0,1-3 0 0,3 1-77 16,3-2 41-16,0 0 370 0,0 0-173 16,2 0 73-16,8 0-105 0,8-2-66 0,0 1-28 15,3-2 1-15,5 3-99 0,-5 0 36 16,3 0 7-16,-1 0-175 0,0 0 100 0,-1 0 51 15,-2 0 26-15,0 3-1 0,0 0-823 0</inkml:trace>
  <inkml:trace contextRef="#ctx0" brushRef="#br0" timeOffset="-27324.58">18873 11689 500 0,'0'-3'0'0,"0"-1"0"0,-2 4 0 16,-2-3 0-16,1 0 0 0,-2 2 68 0,1-1 107 0,1 0-64 0,1 2-43 15,0-2 1-15,0 2-37 0,2 0 137 0,0 0-68 16,0 0-26-16,0 0 75 0,0 0-58 16,0 0-30-16,0-1 0 0,0 1 76 0,0 0-45 15,0 0-34-15,0 0 0 0,0 0 37 0,0 0-31 16,0 0 4-16,4 0 9 0,10-2-45 15,0 2-1-15,4 0 1 0,1-2 26 0,8 2-26 0,-6 0 8 0,9 0-44 16,-2 0 36-16,-2 0-1 0,2 2 1 16,-2 1 0-16,-1 1-59 0,1 2 25 15,-5-3-76-15,-2 4 52 0,-2-2 17 0,-4-1-1 16,-4-1-20-16,-1 3 19 0,-2-3-2 16,-3 2 0-16,-1 0-22 0,-2 1 0 0,0 7 19 0,-5 2 67 15,-11 6-31-15,0 3 1 0,-9 9-28 16,-1-1 3-16,1-2 23 0,-7 10-20 15,4-4-10-15,-2-2 12 0,2-2 4 0,0-1-3 0,4-6 66 0,-3 1-32 16,4-3 5-16,3-2-34 16,3-5 89-16,1 2-41 0,2-5-15 0,5-3 181 15,2-1-90-15,2-2-51 0,3-3-20 0,2 1 8 16,0 0 14-16,2 1-25 0,10 4 12 16,6-3 0-16,5 1-37 0,0-2 8 0,7 1-46 0,0 0 38 15,0-5 0-15,0 0 0 0,0 3-35 16,-4-4 170-16,4 1-168 0,-8 1-311 0,-1-1 233 15,-2 2 52-15,-4-3 4 0,-4 2 1 0,-3 1-420 16,-1-3 186-16,-5 1-291 0,0-2 257 0,0 0 128 16,-2 0 56-16,0 0 40 0,0 0-364 15,0-2 199-15,-6-7-168 0</inkml:trace>
  <inkml:trace contextRef="#ctx0" brushRef="#br0" timeOffset="-26817.53">18896 11942 1868 0,'-12'-2'0'0,"6"-1"0"0,4 3 0 0,2 0 0 0,0 0 0 0,0 0 0 0,2 0 185 0,11 0-68 16,10 0-46-16,3 0 0 0,2 0 318 0,2 0-178 0,2 3-51 15,-5 1-55-15,8-1-41 0,-5 3 1 16,-1 0-32-16,-1-1-249 0,-2 3 125 0,-6-2-182 16,3 1 150-16,-4 0 77 15,-1-1 40-15,-2 0-1 0,-3-2-719 0,-4-2 307 16</inkml:trace>
  <inkml:trace contextRef="#ctx0" brushRef="#br0" timeOffset="-26512.8">19415 11489 992 0,'6'-11'0'0,"7"7"0"0,4 2 0 0,2 1 0 0,-2-3 22 15,1 2 514-15,1 2-252 0,-1 0 119 16,0 0-189-16,-1 3-91 0,1 9-45 0,2 4-22 0,-8 3-30 16,0-2 15-16,-5 6-241 0,-1-2 116 15,-4-1 59-15,-2 3 29 0,0-2-1 0,-9-2-195 16,-7-5 108-16,-4 4-44 0,-1-10 74 0,-2 2-1 0,3-4 26 15,-3-3-57-15,1 1 323 0,3-3-146 16,2-1-59-16,6 0 212 0,-1 0-130 0,7 0-43 16,1 0-39-16,2 0 35 0,2 0 357 15,0 0-195-15,8 0-111 0,13 0-48 0,3 0 1 16,2 0-38-16,2 0-133 0,2 0 66 16,-3 0 41-16,6 0-7 0,-5 0 32 0,1 0-517 15,-3 5 259-15,2 2-726 0,-5 2 452 0,6 5 237 16,-6-1 116-16</inkml:trace>
  <inkml:trace contextRef="#ctx0" brushRef="#br0" timeOffset="-26050.87">20178 11966 1654 0,'0'0'0'0,"0"0"0"0,-2-5 0 0,-2-9 0 0,-1-1 0 0,-1-2 0 0,-2-2 0 0,1-3 0 0,0 2 118 0,-3 1-42 0,0-2-22 15,-1 4 53-15,1 0-41 0,-6 6 0 0,0 0-68 16,-2 6-1-16,-1 2 36 0,1 3 8 0,-5 4 19 0,0 15-1 16,-3 11-26-16,4 6 68 0,-1 5-35 15,2 5 9-15,5 4-42 16,2-1 129-16,3-1-65 0,8-1-32 0,1-10 58 16,2 3-37-16,0-8-31 0,7-2-77 0,9-5 27 15,0-7 0-15,5-3 27 0,-3-7 9 16,9-4-113-16,-1-4 52 0,1-4-267 0,-1-15 144 0,4-13 81 0,-10 2 15 15,8-13 27-15,-7-4-319 16,4-13 154-16,-7 2-99 0,1-10 126 0,-1-7 55 16,-2-15 39-16,-1 1 0 0,0-5-141 15,-1 0 86-15,-3 14 35 0,-2-8 30 0,0 9-7 0,-1 10 1 16,-6 21 27-16,0 11 154 0,0 13-85 16,-2 6-30-16,0 8 381 0,0 4-210 0,0 4-104 15,0 2-24-15,0 18-40 0,-6 13 52 16,-2 4-32-16,2 7 359 0,-1 9 73 0,-2 14-215 0,2-5-98 0,-3 21-62 15,-1-6-26-15,2 0-1 0,-1 2 192 16,2 1-44-16,1-15-78 0,3 14-53 16,3-21-125-16,1 3 40 0,0-8 22 0,1-9-1 15,10-10 29-15,2 0-501 0,4-7 247 16,-4-6-662-16,4-4 426 0,3-6 196 0,-2-5 102 16,1-4 63-16</inkml:trace>
  <inkml:trace contextRef="#ctx0" brushRef="#br0" timeOffset="-25432.9">20463 11786 1913 0,'-13'-11'0'0,"8"3"0"0,1 6 0 0,2-1 0 0,2-1 0 0,0-1 0 0,0-1 0 0,6 0 190 0,12 0-78 0,3 3-32 15,5-1 307-15,4-1-177 0,1 4-88 16,0 1-45-16,-1 0 40 0,-3 0-34 0,5 0-29 0,-11 0-67 16,2 0 23-16,0 6 0 0,-2-2 23 15,-4-1-90-15,-2 1 41 0,-4 0 25 0,0 0-27 16,-3 2 25-16,-1-3 1 0,-3 5 33 0,-2 1-39 15,0 0-28-15,-2 6-9 16,0 0 165-16,-4 5-63 0,-7 0-26 0,-3 6-1 16,-4 2-30-16,-3 6 63 0,-2 0-25 0,-3 3-1 15,1 3-154-15,-5 1 67 0,-2 2 33 0,-3 0 14 0,1 1-147 16,1-1 74-16,6-8 42 0,2 0 6 16,2-4-1-16,9-8-2 0,1-2 195 0,6-6-96 15,3-4-42-15,3-3-22 0,1 1-22 0,0-3 255 16,0-3-14-16,9 1-233 0,3-3 0 0,8-1 0 0,4 0 0 15,0 0 0-15,2 0 0 16,1 0 0-16,-4-3 0 0,5-4 0 0,-4-3 0 0,-4 4 0 16,1-1 0-16,-1 2 0 0,-8 1-360 0,1 0 148 15,-3 1-571-15,-3 2 375 16,-1-1 188-16,-4 2 94 0,-1 0 38 0,-1-1-541 0</inkml:trace>
  <inkml:trace contextRef="#ctx0" brushRef="#br0" timeOffset="-25270.54">20468 12079 1814 0,'-27'0'0'0,"12"0"0"0,5 0 0 0,3 0 0 0,4 0 0 0,3 0 0 0,0-2 0 0,20-4 674 0,10 2-321 16,13 1-160-16,4-1 201 0,4 3-185 0,4 1-89 16,-5 0-43-16,1 0-48 0,-5 8 3 0,-6 7 168 15,7-1-200-15,-5 4-958 0,-3 1 559 0</inkml:trace>
  <inkml:trace contextRef="#ctx0" brushRef="#br0" timeOffset="-25127.97">21534 12471 3285 0,'-17'-9'0'0,"14"6"0"0,3 1 0 0,0 2 0 0,0 0 0 0,-7-3 0 0,4 3 0 0,-1-1 215 0,-1-2-91 16,-1-4-38-16,3 3-832 0,1 3 389 0</inkml:trace>
  <inkml:trace contextRef="#ctx0" brushRef="#br0" timeOffset="-22407.88">21558 11889 938 0,'-7'-2'0'0,"5"1"0"0,0 1 0 0,2 0 0 0,0 0 0 0,0 0 0 0,4 0 388 16,7 0-178-16,5 0-80 0,2 0 194 0,1 0-146 15,7 0-73-15,-2 3-35 0,1 1-101 0,-4-1 41 16,1 2-9-16,-2 0-304 0,1-1 168 0,-3 1 84 16,-6 1 41-16,-1 2-250 0,-1-3 138 0,-4 5 72 15</inkml:trace>
  <inkml:trace contextRef="#ctx0" brushRef="#br0" timeOffset="-22236.34">21578 12191 2262 0,'-18'6'0'0,"7"2"0"0,1-2 0 0,5-5 0 0,1 1 0 0,2-2 0 0,2 0 0 0,0 0 0 0,4 2 277 0,10 0-114 0,2-1-69 0,7 2 78 15,1-1-70-15,0 0-34 0,1 0-1 0,-1-1-144 16,8 2 51-16,-4 0 30 0,1-1-1 0,-3 1-520 15,1 1 275-15,-4-1-625 0,0-1 377 0</inkml:trace>
  <inkml:trace contextRef="#ctx0" brushRef="#br0" timeOffset="-22042.2">22233 11991 894 0,'-2'-9'0'0,"2"5"0"0,0 2 0 0,7 0 0 0,9-2 589 0,0-2-282 0,3 1-137 16,3-3-69-16,3 1 192 16,7 0-130-16,1 0 104 0,-1 2-121 15,3 1-57-15,-3 2-28 0,-2 0-278 0,-6 2 134 0,2 0 53 16,-1 0 32-16,-4 0-533 0,-3 4 282 0,-3 4 141 16,-2-3 79-16,-1 5-723 0</inkml:trace>
  <inkml:trace contextRef="#ctx0" brushRef="#br0" timeOffset="-16718.15">22300 12309 1144 0,'-14'-7'0'0,"2"5"0"0,1-1 0 0,2 0 0 0,-1 2 0 0,1-1 0 0,3-2 0 0,3 3 0 0,-1-1 154 0,1 0-60 0,3 0-31 0,0-4 19 16,3 1-17-16,10-2-7 0,1 2-26 0,5 0-35 15,2 2 0-15,-1 1-23 0,1 2 38 16,0 0-9-16,-4 0 30 0,-2 6-110 16,-4 6 55-16,-4 0 28 0,0 4 3 0,-5 1-79 0,-2 2 27 15,0 0 28-15,-4 1-14 0,-10-1 29 0,2-2-10 16,-6 0 6-16,0-4-8 0,1 0 60 15,-3-3-31-15,6-3 133 0,5-4-67 0,-1-1-40 16,4 0-8-16,3-2 0 0,1 0 133 0,2 0-69 16,2 0-14-16,9 0-89 0,6 0-1 15,4 4 38-15,1 6 0 0,-1-1-54 0,-2 4 35 0,1 6-8 16,-5 2 27-16,-4 1-1 16,-5 2 1-16,-4 3 0 0,-2 1-153 0,0 2 67 15,-9-2 18-15,-11-2 23 0,-3 1 40 0,-4-7-1 16,-1-3-42-16,-2-5 20 0,2-5 3 15,-2-7-2-15,1 0-4 0,1 0-245 0,3-15 114 0,4-8 62 16,0-4 27-16,3-15-211 0,6-5 103 16,4-17-361-16,5 4 229 0</inkml:trace>
  <inkml:trace contextRef="#ctx0" brushRef="#br0" timeOffset="-16423.45">22302 11286 910 0,'2'-22'0'0,"0"9"0"0,-2 8 0 0,0-1 0 0,0 4 0 0,0-2 211 0,0 2-89 0,0 2-45 16,-4 0 144-16,0 0-98 0,-3 11-45 0,-5 12-88 15,-1 5 22-15,-1 7-1 0,-2-4 30 0,-1-1-73 16,-1 0 32-16,1-4 1 0,2-1 31 0,1-10-83 16,0 0 50-16,0-6 12 0,7-2 1 0,-1-3 51 15,7-2-1 1,-3-2-72-16,4 0 209 0,0 0-90 0,0 0-44 0,2 0 29 15,16 0 7-15,7 0-34 0,5-2 25 0,3-2-34 16,6-1 0-16,5 2-25 0,-4 0-21 0,-5 1 1 16,5 1 28-16,-4 1-9 0,-3 0-203 0,-2 0 102 15,-7 0 50-15,1 0-464 0,-5 0 223 0,-3 1 127 16,-6 1 27-16,1 1 43 0,-7-3-436 0,-1 0 233 0,-4 0 108 16</inkml:trace>
  <inkml:trace contextRef="#ctx0" brushRef="#br0" timeOffset="-16264.86">22422 11230 476 0,'-12'-9'0'0,"2"5"0"0,4 1 0 0,2 0 0 0,1 3 0 0,3 0 316 0,0 3-141 0,0 18-72 15,3 4 121-15,5 5-87 0,2 9-57 0,-3 3 283 16,-1 1-166-16,-3 2-82 0,1 0-41 0,-2-5-38 16,1 10-3-16,2-8-1 15,-2-7 1-15,5 4-384 0,-3-1 192 0,1-2 104 16,-1-4 40-16,2-5-601 0</inkml:trace>
  <inkml:trace contextRef="#ctx0" brushRef="#br0" timeOffset="-15837.75">23369 11617 901 0,'-10'-19'0'0,"5"6"0"0,1 0 0 0,0-4 0 0,3-2 0 0,-3 0 0 0,0 1 0 0,-1-3 0 0,-2 4 0 0,2 0 172 0,0 6-61 0,-5-2-44 16,-1 7 1-16,0 2 2 0,-4 3-38 0,-2 1 1 15,-1 0 84-15,-2 14-46 16,1 4 0-16,-2 2 32 0,3 2-35 0,1 5 0 15,0-1-27-15,0 5 136 0,4 0-73 0,3 3-35 16,3 0 0-16,1 3 98 0,5 3-58 0,1 5-43 16,0-1 1-16,0 0 62 0,5 1-49 0,7 2-23 15,-3-5 12-15,6 9-37 0,-3-1 1 0,-2-4-111 16,0 4 56-16,-2-4 27 0,-3-5 8 0,-1 8 20 16,-2-13 0-16,-2 2 0 0,0-2-1 15,-8-4-289-15,-7-5 107 0,-3-4 76 16,-5-4-2-16,-4-6-136 0,-1-3 70 0,-2-5 54 15,4-5-228-15,-6 0 146 0,5 0 69 0,6-11-308 16,3-10 188-16,7-5 86 0,8-8 55 16,3-9-171-16</inkml:trace>
  <inkml:trace contextRef="#ctx0" brushRef="#br0" timeOffset="-15573.45">23571 11705 971 0,'18'-41'0'0,"-7"7"0"0,-1-2 0 0,-5 1 0 0,-1-3 0 0,-2 3 0 0,-2 4 0 0,0 11 126 16,-6 1-47-16,-6 6-15 0,-2 3 215 0,-2 7-123 16,-2 3-62-16,-5 0 117 0,1 17-89 0,-2 7-36 15,-1 10-31-15,4 2 135 0,5 5-78 0,2 2-40 16,3 6 0-16,6-1 59 0,3 5-54 0,2 0-22 16,0-2 0-16,0 1 156 0,4-3-89 15,3-7-37-15,6 8 33 0,-1-7-43 0,-2 0-21 16,1 1 0-16,1-5-21 0,-4-3 8 15,1 4-8-15,-3-5-1 0,-4-1 1 0,0-3 0 16,-2-3 131-16,0-3-601 0,-7 4 251 0,-5-9 104 16,-6 1-612-16,-2-1 331 0,-3-1 164 0,-3 1 76 15,-2 0-417-15,-1 1 254 0</inkml:trace>
  <inkml:trace contextRef="#ctx0" brushRef="#br0" timeOffset="-15379.92">22975 12765 1435 0,'0'1'0'0,"0"2"0"0,0 4 0 0,0 2 0 0,-2 0 0 0,2 5 0 0,0 1 0 0,0 1 669 15,0 9-322-15,0 1-157 0,2 2-79 0,-1 2 132 16,1 4-96-16,0 0-62 0,-2-2 11 0,0-2-32 16,2-2 1-16,0-7-452 0,-2 0 218 15,2-8 97-15,-2-2 52 0,1-5 27 16,-1-5-1-16,0 2 27 0,0-3 8 0,0-13-1379 15</inkml:trace>
  <inkml:trace contextRef="#ctx0" brushRef="#br0" timeOffset="-15145.84">22913 12742 703 0,'-9'-20'0'0,"2"10"0"0,3 2 0 0,3 5 0 0,1-1 0 0,0-2 456 0,5 0-211 0,16-1-107 16,4 2-52-16,3 4 376 0,2 1-207 0,2 0-115 15,0 5-53-15,-2 11 75 0,-2 5-65 0,-1 3-24 16,-4 3 9-16,-2 2-50 15,-5 4 1-15,-5-1-105 0,-8 7 52 0,-3 2 26 16,0-5 9-16,-19 9 18 0,-3-4-1 0,-6-5-97 16,-4-3-19-16,2-9 37 0,-4-4 39 0,1-4-74 15,-1-4 42-15,2-6-4 0,-1-5 0 0,8-1-217 16,6 0 112-16,-1-3 56 0,9-10 32 0,6-4-376 16,5-5 202-16,0-2 101 15,15 2 43-15,7-4-336 0,10-1 197 0,-5 7 99 16</inkml:trace>
  <inkml:trace contextRef="#ctx0" brushRef="#br0" timeOffset="-14968.24">23187 12934 953 0,'37'-10'0'0,"-3"2"0"0,0 6 0 0,-4 0 0 0,-7 2 0 0,1 0 0 0,-6 0 0 0,2 10 0 0,-5 2 370 15,-2 7-168-15,0-1-85 0,-3 4 168 0,-3 1-125 16,-3-2-56-16,-3 7-22 0,-1-2-25 0,0-2 0 16,-5 1-24-16,-11-3-35 0,-2 1 8 0,-5-2 27 15,-5-4 0-15,-2 0-159 16,-4-5 79-16,1 0 48 0,-5-4-8 0,3-2-303 15,1-4 164-15,1-2 30 0,15 0-146 0,-1-1-69 16,10-14 153-16,7-2-166 0,2-7 156 0,7-3 77 16,12-1 39-16</inkml:trace>
  <inkml:trace contextRef="#ctx0" brushRef="#br0" timeOffset="-14801.66">23484 12889 744 0,'15'-14'0'0,"-4"6"0"0,-1 7 0 0,-5-1 0 0,-3 2 247 0,-2 0-107 16,0 9-53-16,-4 8 267 0,-9 7-165 0,2 1-78 15,-2 3-39-15,1 1 465 0,3 0-252 0,5-2-118 16,1 5-71-16,3-8 167 0,0 1-116 0,1-1-57 16,10-3-190-16,3-4 75 0,6 2 24 0,-1-4 1 15,-1-7-478-15,3 0 255 0,2-6 128 0,-3-2-686 16,1 0 341-16,-2-2 203 0,-4-8 102 0</inkml:trace>
  <inkml:trace contextRef="#ctx0" brushRef="#br0" timeOffset="-14641.09">23667 12883 1501 0,'0'-8'0'16,"0"5"0"-16,3 0 0 0,-1 3 0 0,0 0 0 0,3 0 0 0,2 0 0 0,2 8 0 0,3 4 0 0,3 0 505 0,-1 3-240 0,0 2-116 0,0-2-127 0,0 2 10 16,-3 0 1-16,3-3-502 0,-3-1 246 0,1-5 128 15,-3 0 64-15,-2 0-290 16,0-6 177-16</inkml:trace>
  <inkml:trace contextRef="#ctx0" brushRef="#br0" timeOffset="-14488.5">23897 12761 865 0,'1'-19'0'0,"-1"9"0"0,0 5 0 0,0 0 0 0,0 4 0 0,0 1 0 0,0 11 0 0,0 14 375 0,-1 12-171 0,-10 10-86 16,-3 12-34-16,-4 18 419 0,-3-2-234 0,-2 1-119 15,0-1 77-15,3-3-97 16,3-14-40-16,-3 11-242 0,5-18 93 0,0 4 45 15,1-8 24-15,3-11-640 0,3-11 339 0,3-1 158 16</inkml:trace>
  <inkml:trace contextRef="#ctx0" brushRef="#br0" timeOffset="-2919.32">24603 11685 99 0,'0'0'0'0,"0"-3"0"0,0 3 0 0,0-3 0 0,0 0 0 0,0-2 77 0,0 0-27 0,0-1 4 16,0 0 25-16,0-1-24 0,0 1 0 0,0 1-23 15,0-1 49-15,0 1-15 0,0-1-9 0,0 2 29 16,0 0-26-16,0 3 0 0,0-4-28 0,-2 4 58 15,2-1-32-15,0-1-1 16,-1 2-24-16,-1 1 33 0,-4 0-1 0,0 0-24 16,-1 0-30-16,-3 0 22 0,-3 7 0 0,0 3-28 15,-1 4-5-15,-2 1 41 0,-3 9-8 0,2 2 28 16,2 3 0-16,-3 12-28 0,2-2-1 0,3 1 102 16,0 11-54-16,4-1-24 0,1-2 0 0,5 1 119 15,1-3-71-15,2-9-28 0,0 4 42 0,4-5-42 16,10-2-22-16,3-4 0 0,2-4 67 15,2 0-47-15,1-3-1 0,2-2-69 0,1 0 1 0,-2-3 28 16,-1-3 8-16,5 4-111 16,-6-3 51-16,-5-4 26 0,0-1 0 0,-4 1-184 15,-4-7 106-15,-1 1 14 0,-4-2-240 0,-1-3 124 16,1-1 78-16,-3 0 6 0,0 0-108 0,0 0 87 16,0 0 38-16,0 0-367 0</inkml:trace>
  <inkml:trace contextRef="#ctx0" brushRef="#br0" timeOffset="-306.05">25302 11846 524 0,'0'0'0'0,"-3"0"0"0,3 0 0 16,0 0 0-16,0 0 0 0,0 0 0 0,-2 0 0 0,2 0 0 0,0-2 99 0,0-1-33 0,0 1 0 15,0-4-33-15,0 2 41 0,0-2-8 0,-1 1-33 16,1-1 5-16,0-1-6 0,0 1 1 0,0-1 8 16,-2-1 19-16,2 2-27 0,-2-1 0 0,0-2 12 15,0 0-12-15,1-3 8 0,-2 0-9 0,2 0-21 16,-1-2 22-16,-1 0-1 0,1-2 1 0,-3 2 4 16,0-4-5-16,-1 3 1 0,1 0-29 0,-3 0 27 15,1 2 0-15,-5 0 4 0,3 2-27 0,-2 1 18 16,-2 5 3-16,0-2-13 15,-4 4 11-15,2 1 6 0,-2 2-6 0,-3 0 3 16,2 4-3-16,-1 7-1 0,-1 4 1 0,5 1 33 16,-2-1-6-16,4 2-25 0,2-2 31 0,-1 1 3 15,6-3-31-15,0 2 12 0,5 1 9 0,1 0-20 16,0 3 0-16,0-2-7 0,0 2 7 0,7 1 8 16,5 3-9-16,1-2 1 0,1 2 0 0,4-1 0 15,-1 2-1-15,3-1 25 0,1 1-24 16,-1 1-1-16,3-3-21 0,-2 3-1 0,2-1 23 15,-3 1 6-15,1 0-34 0,-4-2 0 16,-2 4 23-16,2 1-64 0,-7 0 30 0,0 0-2 16,-5 2 20-16,-2 2-63 0,-3 0 27 0,0 0-1 15,-3 0 17-15,-9-1-12 0,-4-2-15 0,-4-3 39 16,-3-6-29-16,-1-4 0 0,-2-7 17 0,2-5 5 16,-6-4-7-16,1 0 6 0,1-5-2 15,2-14-15-15,1-6 16 0,3-5-2 0,4-2 2 16,5 2-58-16,4-3 26 0,5 0 0 0,4 2 18 15,0 0 33-15,2 0-5 0,16 0-20 16,1 1 59-16,10-2-28 0,-3 6-2 0,8-3-26 16,-2 4 81-16,0 0-38 0,-4 3-12 0,2-3 10 15,-2 3 16-15,-1-1-42 0,-4 0 28 0,-5 1-19 16,-1 2 10-16,-6-2-11 0,-3 0 14 16,-4-2-42-16,-2 0 31 0,-2-1-2 0,0-2-24 0,-10 6 23 15,-3 0-1-15,-6-4-3 0,1 7 0 0,-5 4 1 16,-2 1-3-16,-1 6 29 0,4 2 3 0,-8 4-28 15,2-1 2-15,3 2-30 16,2 0 1-16,3 0 28 0,1 6 5 0,7-1-164 16,3 0 71-16,4 3 38 0,5 2-305 0,0 2 160 15,0 0 58-15,22 4 51 0,5-4-400 0,6 5 220 16,4 0 109-16,1 0-367 0</inkml:trace>
  <inkml:trace contextRef="#ctx0" brushRef="#br0" timeOffset="-50.73">25579 12029 1744 0,'-7'0'0'0,"5"-3"0"0,0 2 0 0,-1 1 0 0,3-2 0 0,0 0 0 0,0 2 0 0,0-2 0 0,0 0 580 0,0-3-274 0,14 1-136 0,7-4 193 15,6 2-157-15,1 3-91 0,1-1-41 0,4 0-14 16,1 0 1-16,-1 3-28 15,-6-1 7-15,8 0-66 0,-8 2 29 0,0 0 0 16,-5 0-192-16,-2 0 119 0,-3 0 48 0,-6 0 27 16,-2 0-299-16,-2 0 156 0,-6 0 4 0,1 0-163 15,-2-4 136-15,0-2 64 0,-3-1 32 0,-4 1-330 16,-2 1 182-16,4 1 81 0,1-1-189 16</inkml:trace>
  <inkml:trace contextRef="#ctx0" brushRef="#br0" timeOffset="227.58">26620 11521 847 0,'-18'-18'0'0,"2"8"0"0,5 9 0 0,0 1 0 0,-2 0 0 0,4 7 126 0,-7 9-38 0,1 6-32 0,-4 13 0 15,1 3 212-15,-2 5-117 16,6 5-60-16,-2 4 189 0,6-2-128 0,1 1-59 16,6-2-31-16,3-5 96 0,0 0-62 0,0-10-24 15,6 0-8-15,7-5-93 0,6-2 31 0,0-6 0 16,0-1-78-16,1-7 63 0,4 0 19 0,1-7-403 16,-2-3 213-16,-1-1 56 15,-1-2 70-15,3 0-513 0,-4 0 273 0</inkml:trace>
  <inkml:trace contextRef="#ctx0" brushRef="#br0" timeOffset="474.01">26735 11747 1758 0,'-3'-18'0'15,"2"11"0"-15,1 2 0 0,0-2 0 0,11 0 0 0,5 2 0 0,5-1 0 0,-1 5 0 0,10-1 243 0,0 2-105 0,0 0-52 0,-3 12 70 0,0 5-61 16,-2 6-23-16,-5 5-9 0,-4 0-31 0,-5 4 1 15,-5 0 0-15,-1 1-89 16,-5 2 53-16,0-2 13 0,-18-1 1 0,-6 3-153 16,-4-7 87-16,0-8 44 0,-6 1-208 0,-1-4 80 15,-1-4 71-15,-1-6-19 0,-1-1-65 0,2-6 34 16,11 0 35-16,-2 0-169 0,12-12 110 0,7-6 54 16,8-6 28-16,2-3-204 0,16-3 108 0,15-4 65 15,3 0 30-15,0 1-180 0</inkml:trace>
  <inkml:trace contextRef="#ctx0" brushRef="#br0" timeOffset="636.58">27060 11709 1638 0,'15'-13'0'0,"-7"6"0"0,3 0 0 0,-8 4 0 0,-1 0 0 0,-2 3 0 0,-2 3 0 0,-13 16 0 0,-3 3 0 0,-7 8 286 0,1 4-127 0,-1 4-63 16,8-5 334-16,-2 13-202 0,10-15-98 0,6 5-49 16,3-4 115-16,0 0-82 0,7-5-33 0,12-1-86 15,3-6-1-15,4-1 39 0,4-7-1 0,1-1-382 16,0-5 199-16,1-5 88 15,0-1 48-15,0 0-648 0,-4-4 247 0,-3-7 194 16,-9-2-404-16</inkml:trace>
  <inkml:trace contextRef="#ctx0" brushRef="#br0" timeOffset="916.62">27211 11422 1196 0,'-3'-12'0'0,"3"5"0"0,3 1 0 0,15-1 0 0,3 1 0 0,9 1 0 0,-2 2 0 0,2 3 117 0,-3 0-43 0,-1 3-20 0,-2 6 158 16,1 6-94-16,-3 0-43 0,-9 0-21 0,-1 4-71 16,-7 5 25-16,-5-1 7 0,-3 4-128 0,-16 0 73 15,-3-1 37-15,-6-3-1 0,-2-2-30 0,-2-4 41 16,0 0-21-16,2-6 119 16,0 0-61-16,10-5-1 0,1 0-70 0,8-3 155 0,3-1-63 0,2-2-26 15,6 0 1-15,0 0 226 0,19 0-116 0,10 0-51 16,7 0-26-16,4-2-1 0,2 0-39 15,-1-4-189-15,2 2 95 0,-7-2 54 16,4 1 16-16,-3 3-481 0,-3 1 228 0,-2 1 127 16,-4 0 23-16,-7 3-277 0,-5 11 159 0,0 0 90 15</inkml:trace>
  <inkml:trace contextRef="#ctx0" brushRef="#br0" timeOffset="1093.18">27537 11857 1602 0,'-18'0'0'0,"7"4"0"0,4 0 0 0,3-3 0 0,4 4 0 0,0-2 0 0,4 1 0 0,14 0 0 0,5 0 0 0,9-1 0 0,1 1 227 0,10-1-97 0,-2 0-48 16,3-3 86-16,-5 0-59 0,9 0-42 0,-12 0-295 15,3 0 130-15,-5 0 66 0,-6 0 32 0,-6 0-439 16,-2 0 232-16,-8 0 87 0,0 0 70 0,-8 0-325 16,-4 0 172-16,-9-8 72 0</inkml:trace>
  <inkml:trace contextRef="#ctx0" brushRef="#br0" timeOffset="1244.78">27837 11611 1271 0,'-10'-6'0'16,"3"5"0"-16,5 1 0 0,2 0 0 0,0 15 0 0,0 4 0 0,0 7 0 0,0 6 0 0,2 9 0 0,-2-3 455 0,0 10-215 0,0 0-103 0,0-2 73 0,0-1-89 0,0 1-44 16,0-11-13-16,-3 7-279 0,-4-5 124 0,2-3 62 15,-3-2 31-15,2-4-206 0,3-9 126 0,1-7 52 16,2 0-569-16,0-10 218 0,2-2 176 0</inkml:trace>
  <inkml:trace contextRef="#ctx0" brushRef="#br0" timeOffset="1411.36">27999 11673 1480 0,'8'-14'0'0,"3"8"0"0,3 4 0 0,4 0 0 0,-4 2 0 0,2 0 0 0,0 0 0 0,1 4 0 0,-2 7 207 0,3 1-86 0,-3 4-37 0,1 1-24 16,-3 0 0-16,1 0-27 15,-3 2-383-15,1-3 192 0,-3-1 104 0,0-2 39 16,-1-1-281-16,3-4 155 0,0-5 77 0,3-3-424 16,-3-3 228-16</inkml:trace>
  <inkml:trace contextRef="#ctx0" brushRef="#br0" timeOffset="1574.92">28376 11529 801 0,'-5'-23'0'0,"3"13"0"0,0 3 0 0,-1 5 0 0,1 2 0 0,-1 6 0 0,-2 22 0 0,-5 16 307 0,-5 17-141 0,-5 11-66 0,-7 18 479 15,4-2-273-15,-4 4-137 0,2-9-59 0,-5 23 192 16,0-8-135-16,0 4-67 0,-1 1-59 0,-2-1-141 16,5-12 74-16,-4 15 26 0,11-35-480 0,7-14 256 15,5-13 129-15,2-14-236 0,4-7 112 0,3-11 114 16,0-11 56-16,0-9-600 0,0-31 308 0,1-13 146 16</inkml:trace>
  <inkml:trace contextRef="#ctx0" brushRef="#br0" timeOffset="1845.2">28413 11409 1054 0,'13'-33'0'0,"7"11"0"0,3 11 0 0,4 5 0 0,2 2 0 0,-3 2 0 0,-5 0 161 0,-3 2-64 0,-3 0-33 0,0 12 32 16,-3 3-36-16,-5 8-1 0,-6 3-26 0,-1 4-5 15,-3 3 5-15,-14 2 8 0,-1-4-9 0,-5 2-139 16,-1-4 70-16,0-5 34 15,6-6-28-15,1 1 39 0,4-7-21 0,5-2-1 16,2-3 100-16,3-2-34 0,3-2-23 0,0-1 90 16,3-2-54-16,14 0-24 0,9 0 8 0,-1-2 53 15,-1-1-23-15,3-6-16 0,3 0 0 0,-1 2-213 16,-5 1 91-16,-3 3 46 0,2-3-492 0,-1 4 254 16,-5-3 104-16,0 4 71 0,-7-2-439 15,-5-8 241-15</inkml:trace>
  <inkml:trace contextRef="#ctx0" brushRef="#br0" timeOffset="2002.77">28764 11465 1672 0,'0'0'0'0,"0"0"0"0,8 0 0 0,3 2 0 0,0 7 0 0,5 4 0 0,-1 8 0 0,3 5 0 16,2 14 297-16,-3 3-132 0,-2 4-66 0,2 13 419 0,-3-2-242 0,-3-3-114 16,0 12-69-16,-6-7 44 0,-5-7-52 15,0 3-26-15,-5-2-155 0,-13-3 61 0,-2-7 33 0,-4-3 1 16,-3-5-468-16,-1-7 251 15,1-4 134-15,-1-4-828 0,-11-4 389 0</inkml:trace>
  <inkml:trace contextRef="#ctx0" brushRef="#br0" timeOffset="2712.63">29229 11202 958 0,'-11'-30'0'0,"-1"5"0"0,9 12 0 0,1 5 0 0,2 5 0 0,0-2 0 0,0 2 0 0,8-1 99 0,8 4-32 15,4 0-1-15,0 0 106 0,3 12-73 0,1 1-34 16,-1 2 1-16,-3 4 58 0,-1 4-46 0,-3 1-15 15,0 2-40-15,-7-1-23 0,-2 1-1 0,-6-5 34 16,-1 2-39-16,0 1 9 0,0-4 30 0,-13 1-1 16,-5-6-83-16,1-2 42 0,-3-1 21 0,0-6-85 15,0 0 43-15,5-2-2 0,3-4 21 0,4 0 132 16,0 0-56-16,4 0-31 0,2 0 212 0,1 0-104 16,1 0-57-16,1 0-14 0,13 0-19 0,2 0-3 15,9 0-16-15,-1 3 0 0,1 3 87 16,-2 2-44-16,-6 2-21 0,5-2-43 15,-9 7 21-15,-3-3 0 0,-4 4-1 0,-5 2-63 16,-1 5 32-16,-12-3 8 0,-9 2-68 0,-9 2 44 16,-6 0 8-16,-1-6 0 0,-1-1-148 0,6-5 82 15,-3-4 21-15,4-2-96 0,8-3 50 0,0-3 41 16,8 0 20-16,7-3-334 0,2-8 174 0,6-4 81 16,6-6 42-16,14 5-368 0,6-1 204 0</inkml:trace>
  <inkml:trace contextRef="#ctx0" brushRef="#br0" timeOffset="2927.06">29688 11360 1191 0,'0'-12'0'0,"0"8"0"0,0 3 0 0,3-1 0 0,4 2 0 0,2 0 0 0,2 0 225 0,5 0-96 0,-1 13-40 0,8 8 422 15,-2 9-239-15,3 8-120 0,1 6-60 16,-4 6 356-16,0 6-199 0,-1 8-113 15,-3-3-18-15,-9 1-43 0,-3 4-21 0,-5-2 0 16,-3-8-156-16,-16 11 63 0,-8-4 36 0,-4-6-142 16,-6-3 89-16,-6-6 44 0,3-3 31 0,-12 3-632 15,3-9 228-15,10-3 183 0</inkml:trace>
  <inkml:trace contextRef="#ctx0" brushRef="#br0" timeOffset="3968.33">30515 11052 745 0,'0'-8'0'0,"0"8"0"0,3 0 0 0,-1 10 0 0,3 4 0 0,-2 4 0 0,-1 4 0 0,1 8 161 0,1 6-58 0,0 15-39 15,-1 0 74-15,0 6-52 0,0 2-27 0,0 10 53 16,-3-11-31-16,0 21-8 0,0-4-40 0,-3 2 95 15,-3-5-47-15,3-18-24 0,1-9 8 0,-4 2-20 16,4-10-13-16,-1-4 1 0,2-11 27 0,-1-3 0 16,0-8-19-16,-1-3-9 0,3-7-36 0,0-1 37 15,-5 0 0-15,2-1 34 0,0-18-26 0,-3-9-8 16,3-2 0-16,1-6-221 0,-3-7 93 0,-3 0 58 16,0 8 19-16,-4-3-191 0,-1 8 88 15,-3 12 58-15,-2 4-20 0,-9 10 31 16,2 4-12-16,-7 16 8 0,2 17 155 0,-2 5-63 15,2 8-41-15,7 3 141 0,6-8-85 0,3 14-33 16,11-11 10-16,3-10 289 0,0 3-122 0,7-4-86 16,13-5-1-16,4-3 45 0,6-7-60 0,2-3-30 15,1-5-88-15,2-6 30 0,0-4 7 0,0 0 21 16,-1-8-338-16,6-9 168 0,-9 0 86 0,0-5 41 16,1-2-353-16,-5 1 180 15,-4-4 18-15,-3-5-462 0</inkml:trace>
  <inkml:trace contextRef="#ctx0" brushRef="#br0" timeOffset="4167.58">30758 11714 1291 0,'5'-25'0'16,"3"11"0"-16,8 5 0 0,0 3 0 0,3 3 0 0,-2 0 0 0,7 3 0 0,-2 0 0 0,5 3 0 0,-2 11 403 0,-2 4-185 0,-1 2-93 0,-3 3 110 0,-5 3-93 16,-5 2-58-16,-2 2-26 0,-7 1-52 0,0 4 0 15,-12 4 27-15,-8-7 8 16,-14 7-96-16,1-6 44 0,-6-1 22 0,-2-4-62 15,0-6 42-15,9-5 30 0,-3-2-9 0,5-4-275 16,9-5 86-16,-3 0 87 0,12-6-180 0,4 0-49 16,8 0 148-16,0-8 69 0,25-13-300 0,5-5 185 15</inkml:trace>
  <inkml:trace contextRef="#ctx0" brushRef="#br0" timeOffset="4355.33">31218 11615 1260 0,'5'-21'0'0,"-5"13"0"0,-1 7 0 0,-15 1 0 0,-11 0 0 0,3 13 0 0,-5 6 116 0,-1 8-42 16,3 5-20-16,5 6 354 0,0 2-188 0,9-1-86 16,4 12-54-16,1-6 65 0,8-2-56 0,0-7-28 15,9 1 62-15,11-2-36 0,8 0-32 0,4-6 1 16,3-5-157-16,6-4 68 0,-3-3 32 16,-3-7-388-16,3-1 207 0,3-5 108 0,-6-4 53 15,0 0-588-15,-3 0 264 0,-2-10 147 0,0-4 87 16</inkml:trace>
  <inkml:trace contextRef="#ctx0" brushRef="#br0" timeOffset="4726.89">31773 11091 1754 0,'1'-30'0'0,"1"24"0"0,1 5 0 0,2 1 0 0,0 0 0 0,-4 11 0 0,1 7 0 0,-2 13 0 0,0 16 0 0,0 15 227 0,-8 5-98 0,-2 7-48 0,-1 1 177 15,0 1-104-15,1 0-65 0,1-1-28 0,-2-2 62 16,3-2-45-16,1-5-23 0,0-13 27 0,2 3-49 16,2-9-1-16,1-13 1 0,-1-6-55 0,3-6 27 15,0-10 9-15,0-7-153 0,0-2 86 0,0-3 43 16,0-7 21-16,0-18-158 0,0-6 80 0,-3-9 9 16,-1 1-208-16,-5-6 108 15,3-1 65-15,-7-3 24 0,-3 11-102 0,-3 0 73 16,-5 10 33-16,-1 10-1 0,-2 8-6 0,-3 8 0 15,0 2 31-15,0 12 169 0,1 10-80 0,2 14-40 16,6 0 0-16,6 3 272 0,6-3-160 0,3 3-46 16,6 0-47-16,0-1 342 0,0-2-171 0,13-2-71 15,6-6 18-15,6-4-61 0,1-3-25 0,8-6-1 16,0-6-108-16,2-3 41 0,4-6 29 0,-5 0-467 16,4-8 240-16,1-10 120 0,-5-3 59 0,-3-4-718 15,-8 1 348-15,4-11 187 16</inkml:trace>
  <inkml:trace contextRef="#ctx0" brushRef="#br0" timeOffset="4863.54">31903 11710 1189 0,'0'-12'0'0,"0"6"0"0,0 5 0 0,0 1 0 0,5 0 0 0,0 3 0 0,1 8 187 0,6 4-82 0,1 6-35 0,1 2 412 16,-1 1-225-16,1 2-112 0,-1 3-33 16,-2-5-44-16,5 3 0 0,0-2-35 15,0-2-148-15,-2-6 74 0,0 2 45 0,-1-5-525 16,-2-1 277-16,-4-3 138 0,-1-2 70 0</inkml:trace>
  <inkml:trace contextRef="#ctx0" brushRef="#br0" timeOffset="5005.16">32362 11494 1847 0,'6'-18'0'0,"-3"10"0"0,2 7 0 0,-2 1 0 0,-3 14 0 0,-22 24 0 0,-12 19 0 0,-13 26 316 15,-18 27-142-15,-5 10-62 0,-8 12 380 0,0 7-229 16,-11 26-115-16,7-3-58 0,1 1-62 0,16-17 13 15,-11 41-8-15,14-11-537 0,1 4 268 0</inkml:trace>
  <inkml:trace contextRef="#ctx0" brushRef="#br0" timeOffset="8784.93">11392 13957 555 0,'-5'0'0'0,"1"0"0"0,-1 0 0 0,5 0 0 0,-2 0 0 0,2 0 346 0,0 0-156 0,-1 0-79 15,1 0-39-15,0 0 108 0,0 0-66 0,1 2-44 16,11 2 162-16,1-1-99 16,3-1-51-16,0 0-24 0,1 0 140 0,0 0-87 15,2-1-39-15,-3-1 26 0,0 2-33 0,1-2 1 16,-2 0-25-16,-3 0-114 0,4 0 53 0,-5 0 26 15,-1 2 1-15,1-2-307 0,-2 0 174 0,-1 0 48 16,-2 1 50-16,-3-1-312 0,1 3 163 0,0 1 14 16,-3 4-355-16</inkml:trace>
  <inkml:trace contextRef="#ctx0" brushRef="#br0" timeOffset="8999.34">11458 14359 1629 0,'-4'6'0'0,"2"1"0"0,0-2 0 0,2-1 0 0,0 1 0 16,0-2 0-16,11 1 0 0,7 0 0 0,5-1 457 0,0-2-204 0,7 2-114 0,0-1 58 0,-2-2-82 15,3 2-41-15,-3 0-21 0,-5 0 25 0,3 0-45 16,-6 2 0-16,-1-3 0 0,-4 2-151 16,-3 0 75-16,-3 0 47 0,-2 0-232 15,-3-2 131-15,-3 1 65 0,1-2 32 0,-2 0-318 16,0 0 150-16,0 0 20 0,0 0 58 0,0 0-239 15,0 0 148-15</inkml:trace>
  <inkml:trace contextRef="#ctx0" brushRef="#br0" timeOffset="9999.42">12498 14174 712 0,'-17'0'0'0,"4"0"0"0,8 0 0 0,-2 0 0 0,6 0 0 0,1 0 0 0,-2 0 391 0,2 3-179 0,0-1-89 0,10 3 265 15,6-2-181-15,9 0-87 16,1-3-44-16,4 0 166 0,4 0-105 0,2 0-44 16,-1-3-34-16,1 0-92 0,0-4 33 0,-4-1 0 15,0 3 33-15,-7 0-133 0,5 2 63 0,-3 0 35 16,-4 2-425-16,-4 1 192 0,-1 0 127 0,-4 0-578 15,-5 0 330-15</inkml:trace>
  <inkml:trace contextRef="#ctx0" brushRef="#br0" timeOffset="10349.23">12641 14415 1152 0,'-17'0'0'0,"6"0"0"0,7 0 0 0,2 0 0 0,2 0 0 0,0 0 0 0,0 0 0 0,0 0 139 15,14 0-57-15,4 0-25 0,3-1 0 0,-2 1-24 16,1 0 0-16,-1 0-115 0,-3 0 54 0,0 5 30 16,-5 4 0-16,-3 1-122 0,-4 2 72 0,-4 2 42 15,0 3-7-15,0-2-7 16,-9 2 34-16,-3 0-49 0,1-1 38 0,-3 0 153 16,5-5-77-16,2-2-43 0,3-4 90 0,-1 0-49 15,4-4-32-15,1 3 112 0,0 0-67 0,10 0-28 16,6 2-1-16,7-1-102 0,-2 3 37 0,-1 1 9 15,1 2 27-15,0 3-126 0,-5 1 63 0,0-1 32 16,-4 3-128-16,-6 2 56 0,-4 0 41 0,-2 4-5 16,-2-2 4-16,-14 0-10 15,-7 0-2-15,-5-4 80 0,-6-1-25 0,0-6-10 16,-3-2-17-16,-3-6 11 0,2-2-10 0,3 0 7 16,1-8-4-16,2-10-193 0,4-5 92 0,5-7 50 15,7-4-342-15,4-7 190 0</inkml:trace>
  <inkml:trace contextRef="#ctx0" brushRef="#br0" timeOffset="10646.14">12693 13673 1308 0,'-3'-21'0'0,"1"12"0"0,2 7 0 0,0 1 0 0,-2-2 0 0,2 1 0 0,0 2 0 0,0 0 0 0,0 0 235 16,0 0-101-16,0 0-50 0,0 12-196 0,0 11 69 15,-4 2 37-15,-3-1 1 0,-1 5-88 0,1 0 59 16,-2-8 36-16,-3 4-43 0,1-4 29 0,2-2 0 16,-1-6 28-16,2-5 69 0,3-2-57 0,1-3-27 15,2-1-42-15,1 0 350 16,1-2-141-16,0 0-75 0,0 0 121 0,1 0-95 16,18 0-43-16,2 0-22 0,5-2 1 0,0 0-23 15,-1 0 9-15,9 1-162 0,-6-2 76 0,0 2 40 16,-2 1-1-16,-2 0-103 0,-3 0 79 0,2 0 27 15,-5 0-24-15,0 0-454 0,-6 0 188 0,2 0 130 16,-5 0-300-16,-1 0 219 0</inkml:trace>
  <inkml:trace contextRef="#ctx0" brushRef="#br0" timeOffset="10802.73">12780 13608 973 0,'-7'-2'0'0,"3"0"0"0,2 2 0 0,2 0 0 0,0 0 0 0,0 5 0 0,0 10 0 0,0 4 299 15,6 6-133-15,1 2-67 0,0 4-33 0,1 4 43 16,-2 11-43-16,-2-3 1 0,-3 2-34 0,1 4-81 16,0 0 40-16,0 1-348 15,0-2 191-15,1 2 98 0,1-4 50 0</inkml:trace>
  <inkml:trace contextRef="#ctx0" brushRef="#br0" timeOffset="11378.26">13845 14019 867 0,'0'-11'0'0,"0"1"0"0,0-1 0 0,0-2 0 0,0-4 0 0,-1-1 0 0,-2-6 64 0,1 4 1 0,-2 0 60 16,1-2-38-16,-1 2-31 0,-1 2 0 0,-1-2-55 15,-2 4 32-15,-1 1 0 0,-2 2 7 0,-1 2-27 16,-1 4-1-16,1 1 21 0,-6 5 40 0,-1 1 0 16,1 0-32-16,-5 6 39 0,2 7-24 15,1 3 0-15,1 3-23 0,1 2 136 16,4 0-60-16,-1 5-43 0,4 1 1 0,3-1 103 16,3-1-68-16,3 4-35 0,2 2 8 0,0-1 56 15,0 4-50-15,2 3-23 0,7 4-1 0,2-1 34 16,1-3-21-16,0 11-9 0,2 0-15 0,-1 1-13 15,-4 2-1-15,1 0-22 0,-3 2 8 0,1 0 14 16,-5 0 1-16,-1-1-51 0,-2 1 25 0,0-3 0 16,0-9 34-16,-11 8-32 0,2-16 0 15,-7 4 0-15,2-5 17 0,-5-4 23 16,-4-5 7-16,-1-6-43 0,2-5-93 0,-3-2 48 16,0-6 24-16,5-2-129 0,-4-2 75 0,-3 0 31 15,8-2 1-15,1-10-463 0,2-1 234 16,4-2 99-16,4 0-350 0,2-2 242 0,6 0 118 0,0-2 59 15,2 3-444-15</inkml:trace>
  <inkml:trace contextRef="#ctx0" brushRef="#br0" timeOffset="12892.48">14029 14793 599 0,'-4'-4'0'0,"2"1"0"0,-2 3 0 0,1-3 0 0,1 2 0 0,-2 1 0 0,2 0 71 0,1 0 1 0,-1 0-40 0,0 12 35 16,2 4-9-16,-2 8-25 0,2 0-1 0,0 5 94 15,0 0-46-15,0 3-16 0,0 0-8 0,2-1 108 16,7-4-66-16,0-6-33 0,5 1 81 0,2-6-60 15,3-4-27-15,2-5-4 0,5-4-1 0,0-3-21 16,-3 0 8-16,5-10-36 0,-3-8 0 16,-5-2 28-16,-3-7 0 0,-4 3-112 15,-6 1 64-15,-6-6 20 0,-1 4 0 0,0 2-150 16,-15 3 56-16,-4-1 50 0,-5 4-63 0,-2 3 49 16,-5 5 4-16,1 4 53 0,-1 3-28 0,0 2 5 15,7 0-17-15,-4 0 43 0,8 7-4 0,2-1-23 16,7 0 8-16,1-2 20 0,5-3 11 0,3 1-31 15,2-2-183-15,2 0 89 0,9 0 44 0,10-3 21 16,1-11-349-16</inkml:trace>
  <inkml:trace contextRef="#ctx0" brushRef="#br0" timeOffset="13137.87">14072 13869 1503 0,'-11'-6'0'0,"7"4"0"0,4 2 0 0,0 0 0 0,0 0 0 0,3 0 0 0,9-2 0 0,5 0 0 0,9 0 205 0,4-2-86 0,2-1-35 0,5-1 88 16,0 2-70-16,-2-2-34 0,1 2-1 0,-2 1-68 15,-2 2 42-15,-2-1-8 0,0 0-168 0,-4 2 84 16,-5 0 41-16,-3 0 22 0,-6 0-398 0,-1 0 205 15,-4 2 54-15,-5 7-443 0,-2 2 264 0</inkml:trace>
  <inkml:trace contextRef="#ctx0" brushRef="#br0" timeOffset="13459.02">14215 14009 770 0,'-10'0'0'0,"7"0"0"0,-1 0 0 0,4 0 0 0,0 0 0 0,2-1 0 0,13-3 235 0,7-2-106 0,1 5-47 15,-2-1 38-15,1 2-43 0,-1 0-22 0,-2 3 8 16,-3 11 0-16,0 0-30 0,-5 8 0 0,-8 3-86 16,-1 3 43-16,-2 1 30 15,0 2-8-15,-9 2-126 0,-8-3 73 0,-1-2 37 16,-3-4 0-16,1-7-104 0,-9 0 58 0,3-8-1 16,1-3 24-16,4-6-10 0,-1 0 0 0,3 0-19 15,2 0 242-15,6-2-97 0,2-2-48 0,4-1 299 16,2-1-161-16,3-1-52 0,3-1-53 0,11 2 90 15,11-1-65-15,1 3-34 0,2 1 1 16,4 0 28-16,2 2-35 0,-2 1 0 0,2 0-98 0,-3 0 35 16,1 1 1-16,-2 4 44 15,-1 0-140-15,-6-1 66 0,-3 2 33 0,-3-3-474 16,-6 1 239-16,0 1 74 0,-3-3 75 0,-4 2-421 16,-3-4 237-16,-1 0 119 0</inkml:trace>
  <inkml:trace contextRef="#ctx0" brushRef="#br0" timeOffset="13684.43">14031 13455 705 0,'-4'-7'0'0,"2"5"0"0,2 0 0 0,0 2 0 0,10 0 0 0,6-1 362 0,9-2-165 0,3 1-82 16,10 2-33-16,5-1 175 0,0 1-112 0,0 0-56 15,-7 0-32-15,2 0-1 16,-1 0-15-16,-1 0-8 0,-4 0-179 0,-2 1 90 0,-9 4 44 0,-3 0-158 16,-5 0 110-16,-3 0 43 15,-5 2 24-15,-3-3-518 0,-2 3 249 0,-4-1 62 16</inkml:trace>
  <inkml:trace contextRef="#ctx0" brushRef="#br0" timeOffset="13829.04">14221 13373 1016 0,'0'9'0'0,"0"6"0"0,0 0 0 0,0 2 0 0,0 4 0 0,0 4 0 0,0 2 0 0,0 5 0 0,0 2 174 0,0 0-71 0,0 1-35 0,0-1-76 16,3-7 28-16,3 5-8 0,1-11 21 0,1-3-304 16,2-3 151-16,-3-8 77 0</inkml:trace>
  <inkml:trace contextRef="#ctx0" brushRef="#br0" timeOffset="13973.66">14389 13487 1063 0,'-1'0'0'0,"-3"0"0"0,0 6 0 0,-3 5 0 0,2 0 0 0,-2 3 0 0,3 1 0 0,1 4 0 0,-1 5 124 0,2 1-45 16,1 0-23-16,1 2-207 0,0 4 100 0,0-2 38 15,0 0 23-15,5 4-189 0</inkml:trace>
  <inkml:trace contextRef="#ctx0" brushRef="#br0" timeOffset="14801.57">15043 14360 848 0,'-6'0'0'0,"3"0"0"0,-1-3 0 0,-1-6 0 0,-1-5 0 0,3-1 181 0,-6-3-75 0,6-8-36 0,-3-1 62 0,3 8-41 16,-3-5-33-16,-2 1-1 15,1 2-48-15,-1 1 0 0,-1 4 24 0,-3 6-60 16,1 4 26-16,-1 4 0 0,-4 2 33 0,-3 6 38 16,3 17-38-16,-2 9 9 0,2 8-8 0,2 4 26 15,5 2-21-15,4 1-9 0,3-3 96 0,2-8-38 16,0 2-31-16,3-7 0 0,10-3-2 0,6-7-1 15,1-6-20-15,-2-7-96 0,3-1 44 16,1-7 26-16,2 0 0 0,-1-14-202 0,-4-9 103 16,-1-8 46-16,3-10 29 0,-6-4-123 15,0-2 68-15,-4-7 35 0,1-11-165 0,-3 7 68 16,0-17 54-16,0 3 24 0,-2-4-39 0,-2-3 31 16,3 1-1-16,-3 10-5 0,3-9 37 0,-6 23 1 15,0 13-1-15,0 13 161 0,-2 11-81 0,0 5-48 16,0 9 9-16,-8 7 301 0,-5 32-159 0,0 7-54 15,-3 17-48-15,6-3 159 0,-6 23-94 16,7 0-16-16,0 2 148 0,2 11-107 0,0-15-44 0,4 18 109 16,1-25-86-16,2 4-41 15,0-17-22-15,2-2-6 0,8-15-7 0,2-1-8 16,6-10 0-16,-6-11-187 0,3-6 94 0,0-9 46 16,0-4-123-16,2-5 81 0,-2-21 44 0,4-10-15 15,0-6-264-15,-2-3 99 0,0-4 79 0,-1-2-91 16,2-3 86-16,-2 1 42 0,1 1 22 0,-2 5-42 15,-3 9 23-15,-3 3 9 0,-2 13 31 0,-3 9 90 16,-1 0-46-16,-2 8-21 0,1 5 107 16,-2 3-60-16,0 26-36 0,0 10 1 15,-3 4 309-15,-2 9-131 0,3 0-89 0,2 3 264 16,0-3-162-16,0 0-79 0,10-3-41 0,7-5 81 16,0-8-52-16,5-5-38 0,2-5-1 0,3-7-93 15,-1-7 32-15,1-9-1 0,-4-3-155 0,7-2 89 16,-7-12 49-16,2-11 32 0,-4-3-105 0,-3-4 34 15,-2-4 44-15,-4-9-233 0,-3 4 116 0,-6-6 19 16,-1-4 41-16,-2-11-41 0,0 4 30 0,-7-15 7 16,-5 8 40-16,-5-1-101 0,2 13 50 15,-6 2 25-15,1 13 27 0,-5 5-2 16,-3 8 1-16,0 10-1 0,-2 8 83 0,0 5-41 16,0 2-29-16,0 9 211 0,1 11-108 0,6 8-39 15,2 3-33-15,5 5 269 0,5 1-134 0,6 3-37 16,5 2-44-16,0-1 148 0,7-2-91 0,10-3-44 15,2-9 69-15,5 1-61 0,3-4-27 16,3-6 0-16,2-7-66 0,-1-5 39 16,3-6 9-16,-4 0-184 0,-1 0 88 0,-8-2 44 15,0-3 22-15,-2 2-664 0,-4 3 327 0</inkml:trace>
  <inkml:trace contextRef="#ctx0" brushRef="#br0" timeOffset="16658.1">16465 13788 848 0,'2'-2'0'0,"0"0"0"0,-2-2 0 0,2 3 0 0,-2-5 0 0,2-2 0 0,-2-1 0 0,2-2 0 0,-1-1 0 0,3-2 107 0,0 0-29 0,-1-2-8 15,1-2 28-15,-1 4-33 0,-1-3 1 0,-1 1 12 16,-1 1-14-16,0 2-9 0,0 2-22 0,0 1 34 15,-3 1-34-15,-6 0 0 0,2 3 34 0,0 1-7 16,-5 0-27-16,1 4-1 16,-2 1 33-16,0 0 0 0,-4 0-24 0,2 0-9 15,-2 6 46-15,0 3-23 0,1-1 0 0,-2 1 25 16,1 1-16-16,2 1-7 0,3 2-25 0,0 0 42 16,1 2-20-16,2 1 7 0,1 2 58 0,2 3-44 15,1 5-20-15,1-2-1 0,0 5 78 0,1 0-42 16,0 3-32-16,1 2 46 15,2 7-36-15,-2 1 0 0,2 3-35 0,0 4 97 0,0 2-52 16,0 6-23-16,0 10 0 0,0-6 166 16,0 2-221-16,0-9 0 0,4 5 0 0,2 0 0 15,0-4 0-15,1-1 0 0,-3-1 0 0,-1-1 0 16,-1 0 0-16,-2-3 0 0,0-2 0 0,0-4 0 16,-2-8 0-16,-7 0 0 0,-2-5 0 0,-1-9 0 15,-2-3 0-15,-2-2 0 0,0-6 0 0,-3-5 0 16,1-4 0-16,-3-1 0 0,-2 0 0 0,2 0 0 15,-3-9-462-15,5-3 252 16,-4-6 95-16,5 1 23 0,1-2-495 0,2-1 278 16,3 3 138-16</inkml:trace>
  <inkml:trace contextRef="#ctx0" brushRef="#br0" timeOffset="17955.16">16770 14697 637 0,'-5'0'0'0,"3"0"0"0,1 0 0 0,-1 0 0 0,0 0 0 16,0-2 0-16,-1 0 0 0,1 0 0 0,0 1 0 0,2-2 74 0,-2 2-12 0,2-2-9 0,0 3 93 0,0 0-57 0,0 0-28 15,-2 0 8-15,0 0 41 0,1 0-39 0,-4 10 0 16,1 4 6-16,1 0-22 0,-1 2 8 0,0 2 75 15,3 3-53-15,-1 0-26 16,-2 5-1-16,4-2 80 0,0-3-44 0,0 0-35 16,0 1 0-16,2-2 33 0,3 0-30 0,5-6 0 15,3 0-21-15,0-4 3 0,2-4-11 0,4 0 0 16,2-3-23-16,0-3 22 0,-1 0 9 0,2 0-8 16,3-11-57-16,-5-3 29 0,-1-3-1 0,-1-4-80 15,-6 0 58-15,-1-7 2 0,-3 0 0 16,-4 2-112-16,-3 0 66 0,-1-3 19 0,0 6 22 15,-7-5-56-15,-7 4 33 0,0 3 3 16,-3 3 71-16,-4 3-6 0,1 5-46 0,-6 2 74 16,1 6-33-16,-1 2 0 0,1 0-33 0,-1 12 69 15,6 0-31-15,-1 3-1 0,6-2-1 0,1-1-252 16,9-3 113-16,1 0 59 0,4 4 26 0,0-2-517 16,4 0 258-16</inkml:trace>
  <inkml:trace contextRef="#ctx0" brushRef="#br0" timeOffset="20659.44">16850 13484 350 0,'-11'-8'0'0,"-1"4"0"0,3 3 0 0,0-2 0 0,-1-3 0 0,3 2 0 0,1 1 296 0,1 1-124 0,3 0-73 0,2 1-33 16,-2 1 207-16,2-2-119 15,0 0 66-15,9 0-85 0,7 1-55 0,2-2-24 16,7 1 165-16,-3 1-94 0,7 1-47 0,-6 0-15 0,9 0 100 16,-4 0-67-16,0 0-32 0,0 0 0 0,1 0-7 15,-7 0 9-15,9 0-35 0,-5 0 0 0,-8 0-38 16,5 0 0-16,-6-2 37 16,-2 2-125-16,-1-2 59 0,-4 2 33 0,-4 0 0 15,-1 0-227-15,-3 0 122 0,0 0 30 0,0 0 40 0,-2 0-246 16,0-3 127-16,-2 0 49 15,-7-1-49-15,-4 1 65 0,-2-3 28 0,-2 2 1 0,-2 3-353 16,-2-1 190-16,1 0 88 0,-3 2 56 0,-5 0-211 16,0 0 130-16</inkml:trace>
  <inkml:trace contextRef="#ctx0" brushRef="#br0" timeOffset="21013.51">16912 13420 1025 0,'-16'0'0'0,"-2"0"0"0,6 0 0 0,-2 2 0 0,5-1 0 0,-2 3 0 0,3-2 0 0,2 2 0 0,1 3 0 0,1 3 145 16,4 5-56-16,0 5 199 0,0 5-127 15,0 6-56-15,0 10-41 0,0 0 216 0,0 1-124 0,0 4-62 16,0 1-30-16,2-10 118 0,0 12-78 0,-1-16-36 16,3 5 0-16,0-2 2 0,-1-4-37 0,-1-6 8 15,0 5-40-15,1-11 1 0,-3 0 30 0,0-2-66 16,0-1 33-16,0-7 8 0,-7 2 26 0,-2-6-118 16,-2-1 58-16,-4-5 29 0,0 0-16 0,-4 0-145 15,-2-5 64-15,1-13 49 16,-1-2 0-16,-2-5-48 0,-3-7 22 0,4 0 2 15,-4-5-89-15,6 11 63 0,1-2 32 0,3 8 43 16,1 5-11-16,4 7-9 0,-2 1 8 0,1 5 147 16,3 2-74-16,2 4-36 0,1 14 0 0,1 2 95 15,0 9-56-15,3-1-14 0,0 4-20 0,2 0 32 16,0 0-8-16,0-2 6 0,0 0-70 0,0-2 25 16,0-7 19-16,0-1-236 0,0-2 111 0,0-7 43 15,0-1 33-15,0-6-310 16,0-1 156-16,0-2 79 0,2-1 40 0,5 0-222 15,0-1 135-15,6-13 63 0,2-2 30 0,2-3-168 16</inkml:trace>
  <inkml:trace contextRef="#ctx0" brushRef="#br0" timeOffset="21350.6">16946 13786 539 0,'1'-11'0'0,"1"4"0"0,0-1 0 0,0 0 0 0,-2-1 0 0,0-1 237 0,0 3 75 0,3-1-143 15,-1 1-69-15,5 1 221 0,1 1-144 0,6 1-72 16,3 3-28-16,0-2 74 0,1 3-59 0,3 0-30 16,2 4 0-16,-3 7-45 0,-1 1 24 0,4 6-8 15,-7 1-68-15,0 0 34 0,-4 3 0 16,-4 3-11-16,-4-3 30 0,-2 9-7 0,-2-2 21 0,-4 1-153 16,-11 1 72-16,-6-1 6 15,-4 0 32-15,2-5-88 0,-6-2 48 0,1-5 6 16,0-4 0-16,0-4 92 0,5-7-33 0,0 1-7 15,0-4 271-15,6 0-134 0,6 0-69 0,2 0 154 16,2 0-98-16,5 0-34 0,2 0-34 0,0 0 163 16,10-2-96-16,14 0-49 0,-1-3-16 0,6 1 5 15,3 0-37-15,0 0-1 0,0 1 1 0,2 3-142 16,-2-2 78-16,0 2 29 0,0 0-467 0,-4 0 231 16,0 0 130-16,0 0-379 0,-5 0 226 0,5 2 93 15,-5 3 67-15</inkml:trace>
  <inkml:trace contextRef="#ctx0" brushRef="#br0" timeOffset="22917.34">17997 13877 509 0,'0'-14'0'0,"-2"1"0"0,2 3 0 0,0-1 0 0,-2 0 0 0,0 0 0 0,1-2 0 0,1 1 115 0,-2 3-41 0,2 0-21 15,0 3 95-15,-2 0-49 0,2 2-38 0,-2 3 1 16,0-1 65-16,0 0-47 0,-1 2-15 0,-3 0 27 16,-4 4-30-16,-1 9 1 0,-6 6-31 0,3 0 52 15,-4 9-17-15,2 1-9 16,-2 3-25-16,4 2 121 0,-3 8-60 0,6-4-31 15,3-1 143-15,0 8-90 0,3-4-42 0,5 0 91 16,0 2-67-16,0-3-32 0,1-1 8 0,15 5-6 16,0-7-36-16,2-7 1 0,6 3 0 0,4 0-30 15,-4-7 8-15,6 0 22 0,-1-3 0 0,-1-3-99 16,-2 0 50-16,1-6 24 16,-9-3-155-16,3-2 82 0,-4-4 18 0,-2-2-43 0,-8 0 33 15,1-3 26-15,-6 0-12 0,0 0 119 16,0 0-51-16,-2 0 0 0,0 0-52 0,-4-6 150 15,-4 1-64-15,-1-3-32 0,-2 0-4 0,1 1 11 16,3-1 3-16,-1 3-277 0,3-3 128 0,-1 3 58 16,2 0 36-16,4-1-678 0,0 4 332 0,0-3 165 15</inkml:trace>
  <inkml:trace contextRef="#ctx0" brushRef="#br0" timeOffset="24049.6">18698 14014 883 0,'-6'-10'0'16,"4"6"0"-16,1 2 0 0,-1 1 0 0,0-3 0 0,0-1 0 0,-1-3 0 0,0 2 94 0,-1-2-31 0,2-3 23 0,0 2-19 0,1-4-8 15,-1-1-26-15,-2 0-34 16,-1 2 34-16,-1-1 0 0,-2 1 8 0,-1-1-14 15,-4 2 6-15,-2 3 0 0,-6-1-10 0,-3 4 18 16,1 3 0-16,-5 2 24 0,2 0 1 0,-3 2-1 16,3 5-32-16,0 4 29 0,7 0-21 0,0 2-8 15,4 0 0-15,2 3 86 0,6-1-42 0,5 3-23 16,2 2 9-16,0 2 28 0,0 3-28 0,11-3-1 16,6 3-29-16,4-2 20 15,5 1 9-15,2-2-29 0,5 1-28 0,4 1 28 16,-3-3 0-16,-1 2-31 0,-3-5 8 0,8 10 23 15,-6-4 0-15,-2 3-72 0,-6-3 36 0,-1 3 5 16,-7-3 8-16,0 4-135 0,-9-2 69 0,-3 0 20 16,-4-1 10-16,0-1-13 0,-11-3 23 0,-10 3 12 15,-4-4 35-15,-3-4-42 0,-4-3 6 0,2-4-35 16,-2-6 32-16,0-3 1 0,0 0 1 0,4-2-35 16,2-10-1-16,2-4 40 0,7-2 5 15,-2-5-76-15,8 0 28 0,3-3 1 16,7-1 32-16,1-1-5 0,0-3-17 0,5 2 15 15,10-1 34-15,4-2 1 0,5-5-38 0,1 4 45 16,-5 6-2-16,6-6-35 0,-3 4 8 0,0 0 32 16,-3 2-25-16,-1 2-9 0,-6 2 17 0,1 1 65 15,-7-2-31-15,-3 3 0 0,-3 4 1 0,-1-4 1 16,0 0-28-16,-3 2-28 0,-10 3 26 0,-1-1-3 16,-2 1 7-16,-3 3-10 0,-2 2 6 15,1 4-1-15,-1 1 2 0,-2 3-15 16,3 0 11-16,-3 3 5 0,6 0-15 0,1 0-19 15,2 0-7-15,5 0 33 0,1 3-174 0,3 2 81 16,1 0 35-16,4 2 23 0,0 6-362 0,2-5 179 16,11 4 85-16,6 1-291 0,5 2 195 0,2-1 94 15,1 4 47-15</inkml:trace>
  <inkml:trace contextRef="#ctx0" brushRef="#br0" timeOffset="24349.8">18998 14218 943 0,'-9'-7'0'0,"5"4"0"0,0 2 0 0,2 1 0 0,2 0 0 0,0 0 190 0,0 0-79 0,0 0-39 16,6 0 322-16,9 0-173 0,10 0-98 0,1 1 123 15,4 2 5-15,11-1-109 0,-9-2-55 0,9 0 100 16,5 0-82-16,-5 0-36 0,-6 0 0 0,1 0-59 16,-1 0 0-16,-10 0 31 0,2 0-9 0,-7 0-112 15,-3 0 56-15,-5 0 28 0,-5 0 1 0,-2 0-32 16,-3 0 25-16,0 0 1 0,-2 0-164 0,0 0 90 16,0 0 6-16,-5-2-330 15,-4-1 169-15,-1 2 100 0,2 1 41 0</inkml:trace>
  <inkml:trace contextRef="#ctx0" brushRef="#br0" timeOffset="25288.86">19770 13898 1077 0,'-9'-16'0'0,"3"7"0"0,4 4 0 0,0 1 0 0,2 3 0 0,0-1 0 0,0 2 0 0,0 0 0 0,8 12 0 0,3 6 131 0,2 12-53 0,-1 0 49 16,1 12-47-16,-1 1-23 0,-3 1-1 0,-2 8 49 16,-2 2-40-16,-1 3 0 0,-2-2-32 0,1 2 36 15,-3-6 0-15,0-9-28 0,0 0-8 16,0-7-35-16,0-4 34 0,0-10-5 0,0-3 6 16,0-8 8-16,0-4-8 0,0-3-33 15,0-3 33-15,0-1-1 0,0-20 1 0,1-7 14 16,9-4-25-16,4-9 9 0,2 0-14 0,5-1-66 15,0-3 34-15,4 1 5 0,-2 1 3 0,3 3 0 16,-2 4 19-16,-3 7 5 0,4 1 76 0,-4 9-33 16,2-2-6-16,-5 13 1 0,1-3 2 0,-1 7-33 15,-1 3 10-15,1 1-35 0,-2 0 8 0,-3 5 20 16,0 7 26-16,0-1-114 0,-4 2 52 0,-1 0 14 16,0-5-110-16,-5 2 60 0,1-3 19 15,-2-1-1-15,0-5-38 0,-1 2 32 16,-1-2 1-16,0-1 62 0,0 0-46 0,0 0 6 15,-5-4-11-15,-2-3-117 0,-1-5 59 0,0 3 31 16,3-3-4-16,-1 3-133 0,3 0 67 0,-1 0 48 16,2 1-446-16,2 2 242 0</inkml:trace>
  <inkml:trace contextRef="#ctx0" brushRef="#br0" timeOffset="25684.8">20827 13574 818 0,'0'-21'0'16,"0"6"0"-16,0 2 0 0,0 0 0 0,0 1 0 0,0 3 0 0,-7 0 0 0,0 2 183 0,-5 1-76 0,3 5 146 15,-2 1-110-15,-5 0-55 0,2 4-20 0,-7 14 21 16,0 4-28-16,-4 13-1 0,2 1-27 0,-2 2 40 15,6-2 9-15,-3 10-50 0,3-4 30 0,6-3-1 16,5-7-29-16,1 3 1 0,5-6 63 0,2 3-36 16,0-5 0-16,2-7-39 0,10-2 12 0,0-2 0 15,3-5 8-15,2-3-88 0,2-5 40 0,0-3 0 16,2 0 39-16,-2 0-199 0,-1-6 91 16,-1-6 31-16,-2-5-72 0,-3 2 41 15,-1-3 37-15,-6-3-16 0,-3 3-95 0,-2-3 40 16,0 2 39-16,-2-5 20 0,-9 3 18 0,-3 3-8 15,-4-3 8-15,-1 5-22 0,-2 0-1 0,-1 4 23 16,3 5 1-16,-4 1-51 0,3 5 29 0,3-1 0 16,6 2-38-16,1 0 29 0,5 2 0 0,5 5-152 15,0 5 95-15,0 1 43 0,11 0 23 16</inkml:trace>
  <inkml:trace contextRef="#ctx0" brushRef="#br0" timeOffset="25956.07">20895 13780 559 0,'-4'-1'0'0,"2"-3"0"0,1 2 0 0,-1 0 0 0,0 0 449 0,0 1-209 0,2-2-103 16,0 3 124-16,2 0-119 0,12 6-54 0,4 5 274 15,1 4-164-15,4 4-83 0,-1 1-33 0,0 7-28 0,1 1 145 16,-1 4-82-16,-1 5-43 0,-5 3 3 15,-5-4-14-15,-4 15-8 0,-5-1-60 16,-2 3 0-16,-2 3 38 0,-13-1-35 0,-2-3 9 0,-4 1 25 16,-3-7 1-16,0-2 0 0,-3-6-175 0,4-8 87 15,-3-1 28-15,1-4-387 0,0-3 182 0,2-4 108 0,9-6-425 16,-2-1 258 0,9-6 120-16,-1-1 74 0,5-1 32 0</inkml:trace>
  <inkml:trace contextRef="#ctx0" brushRef="#br0" timeOffset="27623.91">21425 13960 674 0,'0'-1'0'0,"0"-1"0"0,0 0 0 0,0 0 0 0,0 2 0 0,0 0 0 0,0-2 0 0,0 2 0 0,0 0 75 0,4 0-22 0,1 0 1 16,3 8 84-16,-1-1-44 0,1 4-35 0,1 3 22 15,0 1-24-15,2 4 0 0,-2 3-24 0,-2 1 63 16,2 5-35-16,-1 2-1 0,-2 1-27 0,-3 5-11 15,-1 2 11-15,0-1 8 0,0 3-53 0,-2-2 23 16,0-3-1-16,0-3-36 0,0-9 29 0,0-1 9 16,0-9 5-16,0 1-26 0,0-7 23 0,0-4 7 15,0-3-19-15,0 0 10 0,0 0-8 16,0-10 10-16,0-14-11 0,2-3 100 0,6-8-41 16,-1-1-16-16,4-11-63 0,1 2 38 15,1 1 9-15,-1 1-17 0,0 9 11 0,1 0 4 16,1 5-2-16,-2 8 82 0,3 1-39 0,1 6-22 15,1 2 1-15,1 5 21 0,3 4-37 0,-3 0-2 16,3 3-4-16,0 0-33 0,-3 5 10 0,2 6 37 16,-3 2-61-16,-1 1 26 0,0 0 5 0,-4 0-53 15,-1-3 32-15,-2-1 6 0,-2 0 9 16,-3-3-52-16,-1-3 22 0,-1-1 1 16,0 0 15-16,0-3-25 0,-2 0 10 0,0 0 0 15,0 0 13-15,0 0-22 0,0 0 20 0,0-3 6 16,0 0-346-16,0 1 163 0,0-2 69 0,0 3-405 15,0-3 247-15</inkml:trace>
  <inkml:trace contextRef="#ctx0" brushRef="#br0" timeOffset="28146.51">22500 13472 1145 0,'0'-17'0'0,"0"8"0"0,0 1 0 0,0 3 0 0,0-2 0 0,0 1 0 0,0 2 0 0,0 2 0 0,0 0 283 0,0 2-125 0,0 0-62 16,0 0-32-16,-2 18 0 16,-3 5 8-16,0 6-39 0,-2 10 0 0,-1 5 0 15,-2 5-1-15,-1 2 260 0,2 6-122 0,-4 9-72 16,2-4-33-16,-2 3 126 0,-1 0-79 0,3 5-39 15,3-5 7-15,-1 11 32 0,5-12-40 0,4-9 0 16,0 0-39-16,0-8-36 0,0-11 8 0,4 0 28 16,1-11-35-16,4-4 0 0,0-6 35 0,-6-7-109 15,3-2 63-15,-4-3 19 0,0-3-1 16,1 0-158-16,0 0 82 0,-1-11 16 16,-2-8 30-16,0-6-82 0,0-1 48 0,0-7 6 15,-8 0 1-15,-3-9-89 0,-2 9 48 0,-6-10 28 16,0 7-11-16,-1 11 22 0,-5-3 0 0,0 7 21 15,1 11 36-15,-10 1-13 0,4 6-1 0,-2 3 163 16,2 4-91-16,2 14-42 0,1 6-32 0,5 1 284 16,3 2-138-16,5 3-41 0,4 0 95 0,6-2-64 15,4-3-37-15,0 7-31 16,2-6 2-16,13-2-24 0,4-3 0 0,-2-4 8 16,9 2-50-16,-1-4 21 0,2-4-1 0,0-6-146 15,1 1 84-15,-3-5 48 0,5-1 14 0,-4 0-388 16,0 0 187-16,-2-8 62 0,3-3 56 0,-6-1-438 15,7-3 242-15,-7-1 118 0,1 2-361 0,-1-3 240 16,0 0 118-16,-7 0-128 0</inkml:trace>
  <inkml:trace contextRef="#ctx0" brushRef="#br0" timeOffset="28501.8">22642 14105 1381 0,'4'-15'0'0,"-3"4"0"0,1 2 0 0,1-1 0 0,-3 7 0 0,0-2 0 0,0 3 0 0,2 2 0 0,5 0 252 0,2 2-101 15,5 14-63-15,-3 5 259 0,2 5-156 0,0 5-80 16,2 10-39-16,-5-2 155 0,1 10-101 0,-6-5-47 16,1 3-4-16,-4-1-21 0,-1-2 0 0,-1-6-46 15,0 2-9-15,0-5 34 0,0-3 0 0,-3-12-109 16,1-5 54-16,-2-5 36 16,2-2-8-16,-1-8-116 0,-1 0 31 0,2-6 48 15,2-9-25-15,0-13 12 0,0-4 1 0,8-9 0 16,4-1-49-16,8-1 37 0,0 0 0 0,-1 7 25 15,9-7 5-15,0 9 1 0,-3 8-2 0,5 0 30 16,4 5-1-16,-3 4-31 0,0 3 5 0,0 7 128 16,-2 4-59-16,-3 0-30 0,-6 3 92 0,3 0-56 15,-2 12-14-15,-5 2 0 16,-2 2 30-16,-1-2-29 0,-1 4 4 0,-5-3-38 16,0-1 22-16,-3-5-5 0,1 0 7 0,-2-3-68 15,-1-3 30-15,0-2 5 0,-2-1 11 0,0 0-285 16,0 0 125-16,0 0 74 0,-2 0 11 0,-10 0-471 15,-1 6 253-15</inkml:trace>
  <inkml:trace contextRef="#ctx0" brushRef="#br0" timeOffset="29292.79">21247 15058 870 0,'0'0'0'0,"0"-3"0"0,0 2 0 0,0 1 0 0,0-2 0 0,0 0 0 0,-2 2 0 0,2 0 0 0,-2-2 150 16,2 2-58-16,0 0-30 0,0 0 133 0,0 0-73 0,0 0-48 15,0 0-1-15,0 0 47 0,0 0-44 16,2 0-21-16,2 0 163 0,-1 0-96 0,3 0-45 16,-3 0-22-16,4 0 169 0,0 0-96 0,-2-2-39 15,3 0 98-15,2 0-76 0,1-2-40 0,0 3 0 16,2-3-2-16,4 2 8 0,2 0-44 0,7 0 42 15,1 1-21-15,3-1 0 0,4-1-21 0,3 2-31 16,6-1 31-16,-3 0 0 0,-5 0 0 0,5 0-58 16,-1 1 29-16,1-1 8 0,-8 2-63 15,-2 0 35-15,-8 0 22 0,0 0-6 16,-1 0-25-16,-8 0 12 0,-2 0-5 0,-3 3-13 16,-2-3 38-16,-4 2-19 0,-1-2 15 0,1 2 115 15,-2-2-56-15,0 0-26 0,0 0 0 0,0 0 228 16,0 0-264-16,0-2 0 0,-2-3 0 0,1 0 0 15,-1-2 0-15,0 2 0 0,0-3 0 0,0 3 0 16,2 1 0-16,0 1-397 0,-2 2 208 0,2-1 79 16,0 2 56-16,0 0-986 0</inkml:trace>
  <inkml:trace contextRef="#ctx0" brushRef="#br0" timeOffset="38421.82">23688 14079 743 0,'-2'-2'0'0,"-3"1"0"0,3-2 0 0,0 3 0 0,0 0 0 0,1 0 0 0,-1 0 0 0,2-2 144 0,-2 2-55 16,2 0-29-16,0 0 147 0,0 0-87 0,0 0-35 16,0 0-31-16,5 0 29 0,5 2-25 0,0 4 0 15,2-5-25-15,1 3 76 0,3 1-42 0,-4-3-1 16,-1 2-62-16,1-1 29 0,-1-3 0 15,-1 3 8-15,3-1-94 0,-4-2 43 16,1 0 22-16,3 0-104 0,-1 0 63 0,6 0 22 16,-1-7-5-16,0-2-422 0,0-1 185 0,-6 6 114 15,-2 2 59-15</inkml:trace>
  <inkml:trace contextRef="#ctx0" brushRef="#br0" timeOffset="38615.81">23736 14490 1393 0,'-10'4'0'0,"6"3"0"0,0 1 0 0,2-2 0 0,2-5 0 0,0 1 0 0,0 0 0 0,0-2 152 0,4 0-64 0,8 0-28 0,-1 0 188 16,0 0-108-16,2-2-54 0,-3 0-18 0,0-1-89 16,4-1 27-16,-3 2 0 0,3 0-292 0,-3 0 159 15,-2 0 89-15,5 2 30 0,-4 0-498 0,4 0 253 16,-1 0 61-16</inkml:trace>
  <inkml:trace contextRef="#ctx0" brushRef="#br0" timeOffset="38810.87">24113 14310 717 0,'2'-12'0'0,"1"7"0"0,5 3 0 0,0-3 0 0,5-1 0 0,2 1 0 0,9-1 510 0,4 0-238 0,4 0-120 16,8-3 327-16,-1 5-223 0,-1 0-103 15,13 0-65-15,-5-2 109 0,0 5-81 16,-4-1-43-16,-1 2-182 0,-6 0 79 0,1 0 28 16,-6 0-1-16,-7 0-143 0,0 0 90 0,-4 0 44 15,-8 0 31-15,1 3-514 0,-6 6 172 0,-5 0 160 16,-1 6-494-16</inkml:trace>
  <inkml:trace contextRef="#ctx0" brushRef="#br0" timeOffset="39177.44">24382 14443 1427 0,'-12'0'0'0,"5"0"0"0,3 0 0 0,0 0 0 0,2 0 0 0,2 0 0 16,0-5 0-16,6-2 0 0,13 1 187 0,3 0-78 0,-1 5-30 0,7-2-65 0,-3 3 18 16,-2 0 1-16,-3 7 0 0,-3 5-252 0,-3 2 134 15,-4 4 55-15,-6-1 31 16,-4 1-254-16,0 1 135 0,-10 2 67 0,-6-4-47 15,-9-1 42-15,2 0-22 0,-3-2 22 0,2-4 341 16,5-3-156-16,5-1-85 0,0-2-31 0,7-2 243 16,1-1-128-16,3 1-8 0,3-2 245 0,7 0-158 15,15 0-91-15,4 0-41 0,4 4-16 0,2 2 0 16,2 3-26-16,-1 5-83 0,-3 0 38 0,-1 7 22 16,-6 0 0-16,-4 2-200 0,-7-1 111 0,-6-1 65 15,-4 7 19-15,-2-6-167 0,-8-1 82 16,-10-2 0-16,-8-4 94 0,-4-2-79 15,-5-4 41-15,-8-3 156 0,4-6-74 0,-4 0-44 16,0 0-1-16,7-2-49 0,-10-16 3 0,7-5 49 16,0-7-21-16,5-7-397 0,4-17 190 0,11 4 92 15,6-20 53-15,10-1-488 0</inkml:trace>
  <inkml:trace contextRef="#ctx0" brushRef="#br0" timeOffset="39481.64">24272 13577 1096 0,'0'-20'0'0,"-1"13"0"0,1 4 0 0,0 2 0 0,0-1 0 0,3-2 0 0,11-3 236 0,4 0-102 0,5 4-42 0,0-1 200 15,5 3-129-15,2 1-66 0,0 0-31 0,-5 11-70 16,-4 6 45-16,4 5-9 0,-9 1 1 0,-4 5-172 16,-8 0 86-16,-4 2 43 0,0 0-144 0,-9 0 89 15,-12-2 49-15,-6-2-77 0,-3-2 54 16,-1-3-30-16,-1-6 32 0,-2-2-10 0,2-1 1 0,2-4-20 15,7-1 34-15,0-3 310 16,11-2-150-16,-1-1-58 0,6-1-40 0,4 0 352 16,3 0-179-16,0 0-66 0,12 0-26 0,11 0-43 15,7-1 0-15,7-3-34 0,-2-2-1 0,10 3-1 16,-9 1 9-16,13 0-192 0,-6-1 92 0,-1 1 46 16,0 0 23-1,-8 0-479-15,5 0 197 0,-2 2 134 0,-2 0-6 0,-1 0-425 0,-4 0 268 16</inkml:trace>
  <inkml:trace contextRef="#ctx0" brushRef="#br0" timeOffset="39652.18">24949 13789 1195 0,'1'0'0'0,"1"2"0"0,4 1 0 0,-1-2 0 0,5-1 0 0,5 0 0 0,6 0 257 0,5 2-112 0,4 2 271 16,4-3-192-16,1 4-95 0,3-3-41 0,0 2 45 15,-2 1-51-15,-1-1-24 0,1 0-1 0,-4-4-178 16,-6 0 85-16,-1 1 30 0,-5-1-404 15,-7 0 221-15,-2 0 110 0,-5 2 57 16,-5-1-553-16,-1 2 281 0,0 3 95 0,-16 1-180 16</inkml:trace>
  <inkml:trace contextRef="#ctx0" brushRef="#br0" timeOffset="39803.78">25140 13861 543 0,'-16'10'0'0,"2"3"0"0,5 1 0 0,0 1 0 0,0 5 0 0,2-2 395 0,3 3-173 0,0 5-99 0,3 2 142 15,-1 0-117-15,0 2-57 0,1 2-29 0,-3 0 248 16,4 0-142-16,-2-4-68 0,2-6-146 0,0 3 40 16,0-4-1-16,0-2 48 0,0-3-426 0,0-6 209 15,0 0 104-15,2-5-553 0,5-5 275 0</inkml:trace>
  <inkml:trace contextRef="#ctx0" brushRef="#br0" timeOffset="39954.37">25271 13930 1479 0,'3'0'0'0,"-1"0"0"0,0 9 0 0,-1 5 0 0,-1 5 0 0,0 7 0 0,2 2 0 0,0 9 391 0,-2 5-182 0,0 4-89 15,0 3-43-15,0-1 392 0,0 6-218 0,-4-3-101 16,-1-3-202-16,1-1 42 0,0-1 21 0,-2-3 1 16,3 0-749-16</inkml:trace>
  <inkml:trace contextRef="#ctx0" brushRef="#br0" timeOffset="41393.55">26239 13779 681 0,'2'-8'0'0,"0"1"0"0,-2-1 0 0,3 0 0 0,-1 0 0 0,0 3 0 0,-1-4 0 0,-1 1 84 15,0 1-17-15,3-1 81 0,-3 1-58 0,0-3-28 16,2 1 0-16,-2-4 8 0,1-1-29 0,2-1-9 16,-1-1 1-16,0-5-15 0,1-2 15 0,-1 3-1 15,2-5-34-15,-2 3 13 0,-2-1 0 0,0 3 22 16,0-1-38-16,0 3 1 0,0 1 43 0,-6 4 22 16,-1-1-46-16,-4 5 11 0,1 1-18 0,1 3 95 15,-3 0-32-15,3 4-2 16,-4-1-41-16,1 2 26 0,3 0 11 0,0 0-33 15,-1 0 64-15,1 0-35 0,2 6-1 0,-3 0-27 16,4-1 39-16,-1 3 1 0,1-1-32 0,1 2 11 16,-1 3-20-16,0-1 1 0,-1 2 0 0,5 4 3 15,-4-1 5-15,3 9-9 0,-1 0 1 0,2 1 21 16,-1 2 0-16,1 2-21 0,1 3 63 0,1 8-35 16,-2-2-1-16,2 3-27 0,0 1 83 0,0 2-42 15,0-4-12-15,0 9-3 16,0-1-26-16,0 4 0 0,0-1-1 0,0 3 22 15,0 1-13-15,0-3-8 0,0-3 0 0,0 0-62 16,0-5 31-16,-2-2 1 0,0-10 10 0,-1 3-10 16,0-5 29-16,-2-5-34 0,0-6-35 0,-1 2 19 15,-5-6 5-15,3-5-37 0,-4 0 30 0,-3-5-14 16,1 1 41-16,-5-3-145 0,2-2 65 0,-1-2 27 16,-1 0 0-16,0 0-197 0,4 0 108 0,-3-3 33 15,3-7-50-15,3 4 60 0,0-2 30 0,3 0-1 16,2-2-185-16,0 1 99 15,4-3 62-15,3 1-293 0,0-2 174 0,0 1 86 16,7 1 44-16,10 0-346 0</inkml:trace>
  <inkml:trace contextRef="#ctx0" brushRef="#br0" timeOffset="41829.89">26481 14456 838 0,'-7'0'0'0,"0"0"0"0,4 2 0 0,-2 3 0 0,-3 0 0 0,1 3 0 0,-1-1 0 0,1 4 224 16,1 0-96-16,2 4-40 0,1 2 59 0,1-2-57 16,2 4-28-16,0-3-1 0,0 4 5 0,0-1-25 15,4-3-8-15,5 1 30 0,2 0-30 0,1-2 0 16,-3-2-1-16,6-3-28 0,-2-1-8 16,2-3 37-16,-2-3-1 0,-2-1-77 0,3-2 38 15,-3 0 9-15,-3-5-109 0,5-13 62 16,-7 0 17-16,0-5 0 0,-2-1-44 0,-2 2 29 15,-2-10 8-15,0 4-5 0,0-2 4 0,-9-3 1 16,0 1-4-16,-4 3-5 0,1 1 18 0,-1 3 7 16,0 8-10-16,-2 0 43 0,0 6-6 0,0 1-27 15,1 7 4-15,5-1-2 0,2 2 3 0,1 2-2 16,2 0-170-16,4 0 84 0,0 0 36 0,0 0-147 16,10 0 90-16</inkml:trace>
  <inkml:trace contextRef="#ctx0" brushRef="#br0" timeOffset="42243.12">26630 13298 1091 0,'-12'0'0'0,"2"0"0"0,7 0 0 0,0 0 0 0,3 0 0 0,-2 0 0 0,0 0 202 0,2 0-85 16,2 0-34-16,11 0 141 0,11 0-95 0,4 0-48 16,3 0-24-16,0 0 76 0,3 0-54 0,0 0-23 15,-2 0-1-15,-2 0 0 0,-1 0-23 0,-5 0 9 16,-1 0-128-16,-3 0 60 0,-3 0 30 0,-4 2-246 16,-5-2 139-16,1 0 51 15,-4 1 35-15,-2-1-409 0,0 0 178 0,-3 0 112 16,0 2 30-16,0 2-116 0,-11 1 100 0,-5-1 45 15</inkml:trace>
  <inkml:trace contextRef="#ctx0" brushRef="#br0" timeOffset="42546.31">26683 13318 874 0,'-13'4'0'0,"5"0"0"0,-4 4 0 0,3-1 0 0,2 3 0 0,-1-1 0 0,2 6 0 0,4 1 0 0,2 9 379 0,0 3-173 0,0 4-86 0,0 4 251 16,2-1-169-16,3 5-77 0,-2-3-49 0,3 1 47 15,-1 0-44-15,-1-5-24 0,-1-2 1 0,1-7-119 16,-2 1 45-16,2-5 25 0,-3-9-98 0,2-2 62 16,-3-3 31-16,0-4 8 0,0-2-227 0,0 0 76 15,-10-2 79-15,-1-11-122 0,-7-4 82 0,4 3-4 16,-7-10 40-16,3 4 27 0,-1 0 6 16,1 1 0-16,2 5 0 0,-1 3 51 0,2 4-21 15,-2 3-1-15,1 4 53 0,-2 0-33 0,-3 9-22 16,7 5 6-16,-8 10 141 0,6-2-60 15,1 2-42-15,0 2 25 0,4-5-29 0,3-2 9 16,3 2-3-16,5-4-273 0,0-2 118 0,0-4 61 16,8-4-404-16,10-3 197 0,7-4 118 15,3 0 51-15</inkml:trace>
  <inkml:trace contextRef="#ctx0" brushRef="#br0" timeOffset="42811.15">26797 13538 763 0,'19'-12'0'0,"-1"5"0"0,5 0 0 0,-4 3 0 0,-1 0 0 0,0 4 195 0,-4 0-82 0,2 0-40 0,-4 11 196 16,-2 7-111-16,-2 0-66 0,-5 8-30 0,-3 3-5 15,0 0-25-15,-2 4 1 0,-11-3 8 0,-5-1-128 16,-3-3 60-16,-2-2 30 16,-2-7-61-16,2-2 46 0,3-8 30 0,-2-1-7 0,2-2 48 15,-1-4-61-15,8 0 1 0,3 0 164 16,1 0-67-16,5 0-53 0,0 0-1 0,4-3 202 15,0 0-105-15,2-4-54 0,13 1-17 0,8-4-76 16,1 4 41-16,4 1-1 0,1-1-149 0,1 5 74 16,0-1 47-16,2 2-9 0,0 0-134 0,0 0 85 15,-1 0 44-15,-2 9-648 0,-1 2 287 0,-1 2 174 16</inkml:trace>
  <inkml:trace contextRef="#ctx0" brushRef="#br0" timeOffset="43160.43">27602 13773 772 0,'-3'-5'0'0,"1"-2"0"0,-1 2 0 0,0 0 0 15,-2-3 0-15,0 2 0 0,-2 1 0 0,0-1 326 0,-1 4-147 0,-2 2-64 0,-4 0-46 0,1 0 238 16,-7 16-138-16,5 4-68 0,-5 4 92 0,1 8-73 16,-2 5-47-16,5 0-1 15,2-1 83-15,5 1-62 0,2 0-30 0,1 3 39 16,6-3-39-16,0-1 0 0,0 2-31 0,6-3-28 15,9 3-1-15,2-7 38 0,4 4-66 0,5-2-120 16,-4-6 89-16,4 0 45 0,5 0-632 0,-3-6 316 16,4-1 113-16,0-2 95 0</inkml:trace>
  <inkml:trace contextRef="#ctx0" brushRef="#br0" timeOffset="44211.88">28172 13987 400 0,'0'-15'0'0,"0"3"0"0,0 2 0 0,0-1 0 16,0-3 0-16,0-3 0 0,0-1 188 0,0-3-78 0,-2 0-31 16,-1 0 52-16,-6 1-49 0,2 1-24 0,-2 0-1 15,-5 2 4-15,1 4 9 0,-4 1-37 0,-1 4 35 16,-7 5 1-16,2 3-36 0,-2 0-1 0,-1 8 45 15,-1 8-9-15,1 4-35 0,3 4 91 0,4 2-46 16,4 0-23-16,8 1 9 0,1 5 93 0,6-4-62 16,0-1-32-16,9-2 1 0,13 0 11 0,1-3-13 15,5 1-9-15,4-4 4 0,0-3 0 0,1 2-24 16,-1-1 0-16,-2-2-65 0,-4 1 28 0,-4 3 1 16,-4 0-37-16,-8 2-56 15,-2 1 54-15,-6-1 43 0,-2 8-231 0,-7-4 115 16,-11-1 30-16,-7 1 38 0,-2-6-60 0,-3-3 34 15,-2-5-1-15,2-7 73 0,-2-4-32 0,4 0 0 16,1-1 1-16,7-10 105 0,0-8-48 0,8 0-29 16,2-7 151-16,10-1-81 0,0-2-23 0,8-4-28 15,16-6 95-15,5 3-51 0,1 0-6 0,5 0-40 16,1 1 14-16,-6 6-1 0,10-8 9 0,-4 8-50 16,-4 0 4-16,-11 4 33 15,4 2-5-15,-6 2-95 0,-4 0 35 0,-3 1 26 16,-7-2-65-16,-3 4 41 0,-2 2 9 0,0-1-2 15,-13 2 44-15,-6 1-19 0,-6 7-10 0,-1 3 8 16,-6 2 90-16,-2 2-45 0,2 0-16 0,-2 4 5 16,6 5 11-16,6-1-35 0,-2-1 22 0,11 0-77 15,3 0 36-15,1-1-1 0,8 2-207 16,1 2 110-16,1 1 48 0,13 1 27 0,11-1-359 0,4 0 185 16,4 0 92-16,6 1-254 0</inkml:trace>
  <inkml:trace contextRef="#ctx0" brushRef="#br0" timeOffset="44580.9">28486 13768 1073 0,'5'-10'0'0,"-3"5"0"0,1 3 0 0,0-2 0 0,3 2 0 0,1 2 0 0,-1 0 241 0,4 3-104 0,2 17-53 16,-1 1 316-16,-1 6-183 15,1 5-85-15,-3 10-53 0,-1-2 109 0,-6 5-78 16,1 5-38-16,-2-2-1 0,0-5-79 0,0 10 16 15,-3-7 0-15,-4-13-125 0,2 3 75 0,2-12 37 16,-2-7 9-16,3-2-42 0,-2-7 35 0,3-3 0 16,-3-5-68-16,1 0 11 0,3-9-12 0,0-14-10 15,0-1 106-15,0-4 0 0,3-5-58 0,11-9 122 16,1 6-48-16,5-11-16 0,4 4 0 16,0 0 14-16,5-2-9 0,3 5 0 15,-4 8 4-15,7-5-9 0,-2 6-9 0,-7 9 14 16,4 1-51-16,-5 4 37 0,-4 10 4 0,-3-1-12 15,0 4-52-15,-2 3 27 16,-2 1-1-16,-5 0 14 0,-3 4-116 0,1 7 51 0,-3-2 32 0,-2 2-117 16,-1 3 68-16,-1-5 24 0,0 0-6 0,0 0-164 15,0-1 99-15,0-2 51 0,0 1-106 0,0-3 78 16,0 3 31-16,0-4 8 0,2 2-261 0,-1 1 150 16</inkml:trace>
  <inkml:trace contextRef="#ctx0" brushRef="#br0" timeOffset="44795.35">29013 14071 1102 0,'-11'2'0'0,"2"2"0"0,4-1 0 0,2-3 0 0,1 3 0 0,-1-3 0 0,3 0 505 16,0 0-237-16,8 0-117 0,10 0 129 0,3 0-115 15,5 0-70-15,5 0-31 0,-1 0 171 0,0-3-102 16,0 2-49-16,-5-1-18 0,7 1-135 0,-7-2 50 15,-3 1 26-15,0 2-301 0,-4-1 164 0,-6 1 89 16,0 0 33-16,-5 0-400 0,-3 0 207 0,-2 0 21 16,-2 0-254-16,0 0 192 0,-2 0 109 0,-7 1 50 15</inkml:trace>
  <inkml:trace contextRef="#ctx0" brushRef="#br0" timeOffset="45713.2">29823 13798 866 0,'0'-10'0'0,"0"1"0"0,0 3 0 0,0-2 0 0,0 3 0 0,2-3 0 0,2 1 0 16,-4-1 0-16,0 4 0 0,0 3 101 0,0-1-34 0,2-1 0 0,-2 3 65 0,0 0-50 16,0 0-16-16,1 8-9 0,-1 4 47 0,2 2-36 15,0 4 0-15,-1 0 8 0,1 5-13 0,1 5-9 16,2 0-21-16,-2 4 49 16,1 2-24-16,3 4 0 0,-4 1 14 0,1 8-39 15,-3-2-1-15,2 0 1 0,-3 0-73 0,0-6 45 16,0-2-8-16,0 0 35 0,0-7-92 0,0-9 46 15,0 0 2-15,0-9-19 0,0-2 11 0,0-4 1 16,0-5 6-16,0-1 43 0,0 0-21 0,-6-11-25 16,1-10 139-16,-1-3-56 15,6-6-24-15,0-6-1 0,0-5-17 0,4 4 13 0,9-10-17 0,8 3-70 16,-2 4 34-16,3 3 0 0,0 6 41 16,1 3-45-16,4 5 35 0,0 4-12 15,-2 6 9-15,2 3 25 0,-2 2-18 0,-5 6-39 16,3 2 71-16,0 0-19 0,-3 0 0 0,-1 5-23 15,-1 3-14-15,-4 2 28 0,2 0-10 0,-7 1-29 16,0-2-1-16,-5-1 35 0,4-2-3 0,-7 2-66 16,1-1 28-16,-2-4-11 0,0 0 40 0,0 2-50 15,0-3 22-15,-3-1-19 0,-6-1-115 16,2 0 62-16,-1 0 39 0,3 0 6 16,0 0-381-16,0-1 189 0,3-6 108 0,2-3-367 15</inkml:trace>
  <inkml:trace contextRef="#ctx0" brushRef="#br0" timeOffset="46111.13">30309 13512 1057 0,'-5'-12'0'0,"5"9"0"0,0 1 0 0,0-2 0 0,8 0 0 0,8-1 0 0,3-1 0 0,10 1 331 0,3-1-141 16,1-1-82-16,6 6-38 0,1-1 157 0,-3 0-97 15,-1 2-49-15,2 0-35 0,-6 2-13 0,-2 5 0 16,-9 2-1-16,1-2-53 0,-1 0 36 0,-9 1-9 16,-3-1-4-16,0-5 0 0,-4 0 31 0,-4 0 0 15,2-2-9-15,-3 0-10 0,0 0 15 0,0 0 170 16,-3-6-84-16,-3-3-46 16,-2 3 6-16,2-1 31 0,-1 4-37 0,1-3 1 15,1 2-38-15,-3 1 59 0,5 2-21 0,0 1-9 16,-2 0 12-16,5 0-40 0,-2 0-1 0,-1 10 1 15,2 1-26-15,1 4-9 0,0 3 35 0,0 3-28 16,0 4 0-16,0-3 28 16,4 1 8-16,1 8-32 0,2-3 24 0,0 3-15 0,-2 0 12 0,-2 2-45 15,-1 1 46-15,1-2-18 0,-3-1-29 0,0-2-4 16,0-2 40-16,0-4 0 16,0 0-33-16,0-3-5 0,-5-2 36 0,1-6-263 15,0-2 124-15,-2-3 48 0,3-3 15 0,2-2-585 16,-1-2 306-16,2 2 152 0</inkml:trace>
  <inkml:trace contextRef="#ctx0" brushRef="#br0" timeOffset="47496.4">30465 13771 439 0,'0'0'0'0,"0"0"0"0,0 0 0 0,0 0 0 0,0-2 0 0,3 1 111 0,4-2-40 16,0 2 0-16,4-2 202 0,3 2-124 0,-1-3-58 15,8 1-29-15,1 1 171 0,5-2-100 0,2 0-42 16,2-2-33-16,1 2 144 0,0 3-85 0,0-1-42 16,0 2 39-16,-1 0-32 0,-2 0-9 15,-2 0-40-15,-7 2-87 0,2 1 43 0,-4 1 22 16,-4 0-28-16,-1 0 21 0,-3-4-1 16,-1 1 30-16,-4-1-129 0,1 0 40 0,-3 0 46 15,-1 0-198-15,1 0 102 0,0-3 25 0,-3-9 34 16,2 5-305-16,2-1 151 0,-2 3 88 0,-2-1 41 15</inkml:trace>
  <inkml:trace contextRef="#ctx0" brushRef="#br0" timeOffset="47779.57">31273 13635 1180 0,'0'-19'0'0,"0"15"0"0,0 0 0 0,0 2 0 0,0 0 0 0,0 2 0 0,0 0 125 16,0 0-46-16,4 0-24 0,4 0 245 0,4 4-133 16,0 7-60-16,-1 4 54 0,2 3-64 15,1 7-32-15,-1 1 0 0,1 4 2 0,-3 5 8 0,-1-1-42 16,-1 8 0-16,-4 0 4 16,-2 2-4-16,-3 1 0 0,0 2-97 0,-9 4 44 15,-9 1 27-15,-2 3-1 0,-1-2-118 0,-1-6 71 16,-2-8 14-16,-4 7-220 0,7-18 105 0,-5 0 68 15,4-6 6-15,0-5-107 0,4-6 47 0,0-1 51 16,3-7 23-16,3-3-231 0,0 0 127 0,6-1 62 16</inkml:trace>
  <inkml:trace contextRef="#ctx0" brushRef="#br0" timeOffset="48199.93">31822 13410 1240 0,'3'-24'0'0,"-3"18"0"0,2 5 0 0,5 1 0 0,-2 0 0 0,2 0 0 0,-6 5 208 0,3 11-79 0,-4 10-52 0,0 13-22 0,0 8 168 15,0 13-95-15,0 2-48 16,0-7 237-16,1 14-146 0,3-17-69 0,3 7-35 16,-1-3 78-16,1-2-48 0,-1-1-36 0,-1-2 0 15,1-1-56-15,-4-3 0 0,-1-3 27 0,-1-9-73 16,0-1 32-16,0-9 21 0,0-3 0 0,0-9-35 15,-1-1 28-15,-1-7 7 0,-4-3-156 0,1-2 51 16,-1 0 50-16,-4-4-11 0,0-11-42 0,0-4 21 16,-3-7 31-16,-1-5-193 0,1 0 102 0,-3-2 51 15,-1 2 26-15,-4 5-127 16,-1 3 81-16,-1 6 35 0,-4 10 2 0,-1 3 34 16,-4 4 0-16,0 0-8 0,1 17 117 0,-3 6-55 15,7 0-27-15,2 4 0 0,5 4 211 0,7-2-117 16,6 3-55-16,3-1 328 0,4-1-175 0,0-2-44 15,15-3-58-15,8 0 150 0,-1-4-104 0,8-2-49 16,2-4-1-16,0-6-24 0,6-3 0 0,-5-5-15 16,0-1-87-16,2 0 39 0,-3-6 0 0,0-6 40 15,-2-4-388-15,-3-4 194 16,-2-1 92-16,-4-1-691 0,1-5 363 0,-3-1 182 16,1-7 92-16</inkml:trace>
  <inkml:trace contextRef="#ctx0" brushRef="#br0" timeOffset="48556.98">32128 13822 1188 0,'2'0'0'0,"1"0"0"0,3 0 0 0,-1 0 0 0,-2 7 0 0,2 3 0 0,-2 6 0 0,-1 6 434 0,1 9-200 0,-1 3-93 0,-1 10 172 16,1 0-140-16,2 3-70 0,-4 4-35 16,2 0 232-16,-2-1-125 0,0-2-76 0,0 1 18 15,0-3-43-15,0 0-20 0,-6-14 0 0,1-3-130 16,0-3 50-16,2-11 29 0,-2-3-147 0,4-7 88 15,-4-5 53-15,-1 0 14 0,6-9-122 0,0-18 32 16,0-3 46-16,4-13-26 0,4 6-56 0,8-10 50 16,5 1-12-16,-2 3 2 15,3 3 21-15,-1-1-3 16,4 10 16-16,7-7 108 0,1 10-46 0,-6 8-26 0,5 1 1 0,3 6 130 16,-10 7-66-16,10 3-35 0,-6 3 199 0,-2 0-109 15,-2 16-34-15,-4 2-34 0,1 5 23 0,-5 2-6 16,-2 2 7-16,-4 1 29 0,0 1-34 15,-3-4 0-15,-3-5-25 0,-2-1 43 0,0-8-26 0,-3 0 0 16,0-6-78-16,0-3 26 0,0-1 8 0,0-1 176 16,0-1-397-16,-3-11 198 0,0-7 21 0,-2-4 0 15,2 3-438-15,3-7 216 0</inkml:trace>
  <inkml:trace contextRef="#ctx0" brushRef="#br0" timeOffset="51439.87">13817 15534 764 0,'-5'0'0'0,"5"0"0"0,0 0 0 16,0 0 0-16,0 0 0 0,3 0 186 0,6 2-77 0,6-2-37 0,2 0 228 0,6 0-124 15,4 0-77-15,-4-3 89 0,2-3-77 0,-6 2-40 16,1-3 1-16,-1 3-94 0,-2 0 23 0,-2-2 1 16,-2 3 31-16,-3 1-279 15,-1-2 140-15,-2 2 77 0,-1 0 27 0,-2 1-533 16,0 1 263-16,-4 0 74 0</inkml:trace>
  <inkml:trace contextRef="#ctx0" brushRef="#br0" timeOffset="51605.56">13897 15757 1113 0,'-7'8'0'0,"3"2"0"0,3-1 0 0,-1-2 0 0,2 0 0 0,0-6 0 0,0 4 0 0,0-4 441 0,11 0-208 0,4-1-100 16,2 3-50-16,4-3 167 0,5 0-109 0,-8 0-46 16,7 0-35-16,-2 0-250 0,-1 0 111 0,0 0 57 15,1 0-202-15,-2 0 137 0,-1 0 55 0,1 0-593 16</inkml:trace>
  <inkml:trace contextRef="#ctx0" brushRef="#br0" timeOffset="51795.06">14465 15572 1825 0,'4'-8'0'0,"5"5"0"0,6 3 0 0,4 0 0 0,0 0 0 0,1 0 0 0,2 0 0 16,5 0 290-16,1 0-129 0,6-3-64 0,0 2 148 0,1-1-111 15,2 1-50-15,-4-2-119 16,-1 0 34-16,-2-1 0 0,-8 2 42 0,1 0-510 0,-4 0 250 16,-8 2 126-16,-2 0 63 0,-5 0-669 15</inkml:trace>
  <inkml:trace contextRef="#ctx0" brushRef="#br0" timeOffset="52131.24">14596 15713 1180 0,'-7'0'0'0,"3"3"0"0,3 0 0 0,1-3 0 0,0 0 0 0,0 0 0 0,10 0 0 0,5-3 160 0,8 0-63 16,0-3 53-16,1 3-59 0,-2 0-29 15,1 2 8-15,-2 1-78 0,-5 0 20 0,-2 0 1 16,-5 0 19-16,-2 7-182 0,-5 5 99 0,-2 1 38 16,0 2-69-16,-7 1 57 0,-8 1 2 0,0-3 24 15,-2 1 56-15,0-2-25 0,2-4-50 0,2-2 234 16,6-1-106-16,1-4-50 0,2 0-13 0,3 0 73 15,1-2-26-15,0 0-31 0,11 2-9 0,7 0-96 16,3 0 46-16,3 3-9 16,1 2-53-16,-3 3 45 0,-3-1 23 0,0 5 0 15,-4 0-125-15,-3 4 66 0,-5 0 11 0,-5 1-3 16,-2 4 9-16,-6-1-1 0,-9-6-10 0,-10 5 109 16,-3-5-50-16,-4-4 0 0,-4-2-31 15,1-5 169-15,-3-2-64 0,3-3-43 0,-2 0-4 0,2-5-106 16,1-13 52-16,4-5 4 0,2-10-412 0,8-6 205 15,6-11 96-15,5-13-509 0</inkml:trace>
  <inkml:trace contextRef="#ctx0" brushRef="#br0" timeOffset="52431.94">14551 15061 1514 0,'0'-13'0'0,"2"5"0"0,4 5 0 0,3-5 0 0,2 0 0 0,3 1 0 0,0 0 0 0,4 0 282 0,-2 0-128 0,7 1-61 15,1 3 173-15,1 1-116 0,-5 2-59 0,1 0-21 16,0 7-112-16,-3 11 37 16,-4 2 1-16,-7 5-222 0,-5 1 130 0,-2 4 72 15,0 0 25-15,-15 0-228 0,-4 1 110 0,-4-5 70 16,-3-2-37-16,0-5-14 0,0-5-26 0,1-2 46 16,6-6 145-16,-1-1-50 0,3-3-25 0,6-2 359 15,-1 0-178-15,7 0-97 0,1 0-24 0,4 0 339 16,0 0-159-16,2-2-92 15,19-8-58-15,5 3-60 0,4-4 11 0,4 2 0 0,2 2-1 0,1 0-151 16,0 2 71-16,3 1 41 16,-2 2-155-16,-3 2 97 0,-3 0 49 0,-4 0 32 15,4 11-663-15,-3 1 273 0,-5 3 170 0,0 4-395 16</inkml:trace>
  <inkml:trace contextRef="#ctx0" brushRef="#br0" timeOffset="52602.49">15205 15362 1510 0,'4'-2'0'0,"-1"-2"0"0,8 0 0 0,3 1 0 0,1 1 0 0,2-2 0 0,7 2 0 0,4 2 0 0,5 0 441 15,2 0-204-15,3 0-102 0,4 0 40 0,-6 0-71 16,2 3-27-16,0 2-9 0,-3 0-162 0,-3-1 63 16,-2 0 32-16,-7-1-458 0,-3 1 253 0,-8-1 114 15,-1 2 61-15,-8-2-619 0,-3 5 314 0</inkml:trace>
  <inkml:trace contextRef="#ctx0" brushRef="#br0" timeOffset="52759.67">15402 15395 1420 0,'-7'4'0'0,"-1"4"0"0,7 1 0 0,-4 4 0 0,5 2 0 0,0 4 0 0,0 4 0 0,0-1 222 0,0-1-87 0,0 8 54 15,0 0-78-15,0-1-39 0,0 2 0 0,0-2-173 16,0-6 74-16,0 5 27 15,3-5-1-15,-3-3-420 0,2-2 227 0,1-7 114 0</inkml:trace>
  <inkml:trace contextRef="#ctx0" brushRef="#br0" timeOffset="52910.27">15561 15444 1661 0,'6'0'0'0,"0"0"0"0,2 14 0 15,-3 6 0-15,0 4 0 0,-1 5 0 0,1 6 0 0,-2 9 617 0,-1-3-292 0,-2 2-147 0,0 0-17 0,0-8-57 16,0 17-39-16,0-8-1 0,0-6-422 16,0 0 195-16,2-5 98 0,0 1 57 0</inkml:trace>
  <inkml:trace contextRef="#ctx0" brushRef="#br0" timeOffset="56362.4">16527 15262 485 0,'0'-11'0'0,"0"1"0"0,0 5 0 16,-1-3 0-16,-4 3 0 0,1-2 0 0,1 3 0 0,-3-2 130 0,3 2-40 0,-1 1-33 0,2-1 74 0,-1 1-49 15,-2 2-25-15,1-1 0 0,-3-1 7 0,0 3-9 16,-4 0-22-16,-5 0 21 0,-3 18 0 0,-1 3-13 15,-6 10-9-15,1 6 48 16,0 6-25-16,4-1 1 0,0 6-23 0,5-9 114 16,2 9-61-16,6-10-26 0,3 2-1 0,5 0 68 15,0-5-47-15,0 0-16 0,5-2 3 0,8-2-34 16,6-1-1-16,1-1-41 0,3-3 21 0,2-4 7 16,-1-5 14-16,3-2-255 0,-2-4 127 0,2-4 60 15,-3-6 33-15,-1-1-541 0,2 0 265 0,-2-1 85 16,-2-12 81-16</inkml:trace>
  <inkml:trace contextRef="#ctx0" brushRef="#br0" timeOffset="56652.71">16712 15287 1038 0,'0'-10'0'0,"0"4"0"0,0 4 0 0,0 1 0 0,0-1 0 0,0 2 0 0,-4 2 92 0,-6 14-22 0,-1 9-7 0,-3 0 155 16,0 3-93-16,-2 3-46 0,-2 0-23 0,1-1-42 15,-2-3-8-15,-2-6 27 16,4-4-1-16,1-2 0 0,-2-3 1 0,7-4 8 16,1-4 107-16,1 1-58 0,4-5-28 0,3 1 85 15,0-1-57-15,0 0-21 0,2 0-7 0,2 0 94 16,17 0-62-16,10 0-30 0,1 0 0 0,5 0-14 16,10-1-17-16,-6-1 0 0,-2 2-78 0,2 0 39 15,-2 0-1-15,-1 0 48 0,-1 0-275 0,-3 5 133 16,-4 1 38-16,-5-2-449 15,-2 3 223-15,-7 1 123 0,0 1 61 0,-9-2-168 16,-1 1 120-16,-2-3 60 0,-2 1 30 0,0-3-332 16</inkml:trace>
  <inkml:trace contextRef="#ctx0" brushRef="#br0" timeOffset="56824.27">16797 15319 1054 0,'-13'-17'0'0,"6"8"0"0,3 4 0 0,1 1 0 0,-2 2 0 0,5 1 0 0,0 1 0 0,0 12 185 0,5 11-68 0,4 5-46 15,0 10 310-15,-2 4-174 16,2 2-87-16,-6 4 96 0,1-3-84 0,-1 7-53 16,1-9-23-16,0-5-200 0,-1 0 88 0,4-1 45 15,-4-8 30-15,1 2-213 0,-2-12 114 0,0-4 56 16,1-4-525-16,1-5 279 0,0-6 66 0,1 0 96 16</inkml:trace>
  <inkml:trace contextRef="#ctx0" brushRef="#br0" timeOffset="57086.6">16984 15356 933 0,'10'-13'0'0,"0"7"0"0,7 5 0 0,-4 1 0 0,0 0 0 0,2 13 0 0,-2 7 0 0,0 10 397 0,0 8-187 0,-1 3-88 0,-5 3 160 16,-1 0-125-16,-1 2-62 0,-1-9-23 0,-2 3-18 16,-1-3-1-16,2-7-20 0,-3-9-73 0,0-8 36 15,0-4 8-15,0-3 29 0,0-6-115 16,0 0 57-16,-3-11 29 0,0-15 30 0,3-5 7 15,0-2-40-15,0-11 24 0,2 3-42 16,9-1 2-16,2 1-1 0,1 4 7 0,4-8 10 16,1 7 8-16,-1 8-1 0,3 2 9 0,-1 6-30 15,-4 6 10-15,5 5 22 0,-4 4-154 0,0 2 61 16,-4 5 37-16,2 0-353 0,-4 0 183 0,1 10 81 16,-5 3 46-16,2-1-346 0,-4 0 197 0</inkml:trace>
  <inkml:trace contextRef="#ctx0" brushRef="#br0" timeOffset="57391.28">17458 15050 801 0,'0'-10'0'0,"0"3"0"0,6 3 0 0,1-1 0 0,3 2 0 0,1 2 147 0,4-1-62 0,2 2-26 16,0 0 286-16,0 8-156 0,0 4-78 0,-2 5 96 15,-2 1-91-15,-2 0-42 0,-4 2-20 0,-1 0-100 16,-4 0 39-16,-2 0 8 0,0 1 32 15,0-1-163-15,-9-1 81 0,-4-5 41 16,-1-1-78-16,0-2 57 0,0-3 25 0,1-3-34 16,2 0 33-16,-1-4-26 0,5-1 0 0,2 0 253 15,3 0-111-15,0 0-57 0,0 0-28 0,2 0 281 16,0 0-139-16,4 0-50 0,10 0-47 0,6 0 23 16,0 0-31-16,4-1 0 0,-3-2-72 0,4 1 29 15,-3 1-8-15,0-1 20 0,1 0-90 0,-4 0 46 16,0 0 22-16,-6 0-390 0,-2 2 197 15,2 0 61-15,-1 0 65 0,-5 2-563 16,-2 7 294-16,1 4 139 0</inkml:trace>
  <inkml:trace contextRef="#ctx0" brushRef="#br0" timeOffset="57682.36">18029 15554 1225 0,'0'0'0'0,"0"0"0"0,4 0 0 0,5 0 0 0,4 0 0 0,3 0 0 0,-2 0 455 0,7 0-210 0,2 0-99 0,2 0 55 15,0 0-84-15,2 0-43 0,-3 1-20 0,3-1 53 16,-7 2-29-16,4-2-8 15,-1 1-37-15,0 2-124 0,-5 0 61 0,-1-1 32 16,-4 0-209-16,-1 2 116 0,-3-2 62 0,-3 0 30 16,-3-2-294-16,-1 1 145 0,0-1 13 15,-2 0-53-15,0 0 77 0,0 0 39 0,-7 0 0 0</inkml:trace>
  <inkml:trace contextRef="#ctx0" brushRef="#br0" timeOffset="58642.35">18871 15459 485 0,'-2'0'0'0,"-3"0"0"0,0 0 0 15,0 0 0-15,1 0 0 0,-2 0 106 0,3 0-37 0,1 0 0 0,0 0 42 0,2 0-43 16,-2 0-1-16,2 0 75 15,0 2-55-15,0-2-27 0,6 0 8 0,3 0 126 16,5 2-80-16,-2-2-41 0,5 0 0 0,2 0 134 16,4 0-78-16,5 0-53 0,2 0 150 0,0 0-96 15,6 0-49-15,8 0-24 0,-5 0 58 0,11-5-45 16,-1-1 0-16,-1-2 6 0,1 2-21 0,-4 1-1 16,-7 3-13-16,0 0-47 0,-6 0-1 15,-4 2 40-15,-8 0 0 0,3 0-221 0,-6 0 119 16,-4 0 47-16,-4 0-420 0,-1 0 196 0,-4 2 119 15,-2-2 14-15,-1 0-166 0,-1 4 127 16,0 1 60-16,-9 3-371 0</inkml:trace>
  <inkml:trace contextRef="#ctx0" brushRef="#br0" timeOffset="59171.93">19346 15684 881 0,'-20'-2'0'0,"0"-1"0"0,7-1 0 0,-2 2 0 0,3 1 0 0,-4-1 0 0,3 0 147 15,0 2-57-15,2 0-20 0,-3 0-9 0,1 2 127 16,2 5-78-16,-2 4-39 0,2 2 1 0,-1 2 34 16,3 3-40-16,0-2 0 0,1 3 64 0,2 0-49 15,4-2-23-15,0 2 7 0,2-4 41 0,0 2-36 16,6 0-1-16,7-3-11 15,4 0 0-15,2-1-17 0,6 0-9 0,-1-4 35 16,3 1-35-16,0-1 1 0,1 0-37 0,-3-1 9 16,5 3 27-16,-9-1 1 0,2 1-90 0,-7 2 45 15,1 0 21-15,-6 2 9 0,-3 0-193 0,-7 2 94 16,1 0 29-16,-2 0-43 0,-5 4 28 0,-8-4 29 16,-10 2-12-16,-1-3-51 0,-3-1 23 0,-3-3 25 15,0-4-6-15,6-3 16 0,-6-4 10 16,7-1 0-16,1 0 83 0,3-1-41 15,2-5-19-15,8-3-7 0,-1-3 190 0,8-1-94 16,2-2-32-16,0-2 69 0,7-1-47 0,5-1-29 16,9-3 1-16,1-1-22 0,1-2 24 0,3 2-22 15,1-2-63-15,-1 0 38 0,1-1 3 0,-4 2 24 16,-2-1-91-16,-2 0 42 0,-4 1 11 16,-8 3-7-16,2 0-9 0,-8 1-1 0,-1 2 10 15,0 0 41-15,-8 2-29 0,-8 2 3 16,-7-1-4-16,-2 5 46 0,-1 2-38 0,0 2-2 15,0 0 7-15,5 4 11 0,-4 1-8 0,5-1-5 16,3 2-113-16,6 0 54 0,3 0 25 0,2 0 1 16,5 0-324-16,1 7 165 0,0 0 68 0,10 3-362 15,6 0 218-15</inkml:trace>
  <inkml:trace contextRef="#ctx0" brushRef="#br0" timeOffset="59654.43">18968 14814 1067 0,'-1'-17'0'0,"-3"6"0"0,2 4 0 0,2 4 0 0,-2 0 0 0,2 2 0 0,0 1 0 0,0 0 110 0,0 5-31 0,8 12 77 16,1 5-62-16,-2 7-30 0,3 3-1 0,-1 9 5 15,-3-7-27-15,-1 6-8 16,0-1 0-16,-4 1-65 0,1-3 32 0,-2-1 0 15,0-3-26-15,0 0 24 0,0-11 1 0,-3 0 34 16,-2-12-35-16,1-1-6 0,-1-3 5 0,-4-6-14 16,2 0-1-16,-2-10 3 0,2-12 22 0,2-2 36 15,3-4 1-15,2-4-35 0,0-4-1 0,0 0 37 16,9-1-34-16,6 1 13 0,2 0 29 0,4 2 4 16,-1 4-39-16,3 4 8 0,1 2 35 0,-1 7-28 15,3 0-10-15,-4 3 19 0,-3 8-17 16,2-1 1-16,-2 4-1 0,-2 1-159 15,-3 2 74-15,0 0 37 0,-3 2 0 0,-2 8-326 16,-2 1 170-16,-2 0 65 0,-1 1-361 0,-1 2 221 16,-1 0 111-16</inkml:trace>
  <inkml:trace contextRef="#ctx0" brushRef="#br0" timeOffset="60096.85">19492 14727 853 0,'0'-11'0'0,"0"2"0"0,-9 3 0 0,-3 0 0 0,-2 2 0 0,-3 3 0 0,0 1 0 0,0 0 0 0,0 0 185 0,2 7-76 0,2 3-30 15,1-1 55-15,7 4-51 0,-1 0-25 0,6 2 0 16,0-2-17-16,0 0 0 0,9 1-8 0,9-4-1 16,0 2-10-16,5 0 11 0,1-2 0 15,-1 0-32-15,5 1-8 0,-2 0 40 0,-1 3 0 0,-4-1-88 16,0 2 29-16,-9-2 33 15,3 3-15-15,-5 2-132 0,-5-3 60 0,-1 1 42 16,-4-2-36-16,0 0 15 0,0-1 14 0,-13-3 40 16,-2 0-17-16,-2-5 5 0,-2-1-12 0,0-2 39 15,-1-2 2-15,-1 0-30 0,2-2 0 0,1-3 78 16,2-7-28-16,5 0-3 0,4-1 14 0,2-1-22 16,5-1 15-16,0 0-33 0,1-3 30 15,12 2-24-15,6-3 5 0,-1 0-5 16,5 0-14-16,-2-1 14 0,1 1 4 0,1-2-40 15,-2 1 32-15,-5 0 2 0,-2 4-6 0,-1 0-5 16,-6 0 9-16,-2 3 0 0,-4-1 41 0,-1 4-41 16,0 0-2-16,-8 1 2 0,-5 2 35 0,-4 2-3 15,-1 1-24-15,-1 3-12 0,-1-1 12 0,0 2-3 16,-1 0 9-16,5 0-52 0,1 2 3 0,5 3 40 16,1 2 2-16,3 6-240 0,6-2 101 0,0 2 61 15,2 4 11-15</inkml:trace>
  <inkml:trace contextRef="#ctx0" brushRef="#br0" timeOffset="60588.68">19924 15071 984 0,'-5'0'0'0,"1"0"0"0,4 0 0 0,-2 0 0 0,2 0 0 0,0 0 0 0,0 0 0 0,0 0 0 0,0 0 259 0,8 2-114 0,6 6-56 16,7 2-28-16,0 3 138 15,6 4-87-15,-2 0-40 0,3 3-10 0,-1 4 0 16,-3 0-29-16,-1 3 8 0,-3 4-32 0,-4 0 0 15,-3 4 24-15,-8 3-76 0,-2 5 39 0,-3-7 7 16,-7 10 30-16,-9-5-86 0,-5 1 43 0,-4-5-4 16,-3-1 0-16,3-8-71 0,-14 3 46 0,6-7 6 15,3-7-22-15,-4-1 16 0,2-6 0 0,7-5 9 16,2-3-145-16,3-2 67 0,10 0 44 0,1 0-250 16,8-5 141-16,1-9 62 0,1 1 43 0</inkml:trace>
  <inkml:trace contextRef="#ctx0" brushRef="#br0" timeOffset="60920.3">20469 14948 1150 0,'-12'-24'0'0,"5"9"0"0,4 6 0 0,-1-2 0 0,0 8 0 0,2-2 0 0,2 3 398 15,-1 0-182-15,1 2-92 0,0 0-46 0,0 6 116 16,7 13-85-16,0 5-38 0,0 2 136 0,-1 8-87 16,0 7-44-16,-4-3-13 0,0 13 35 0,-2 3-32 15,0 8 0-15,-2 1 37 0,-6-2-27 0,-1 17-9 16,0-5-34-16,0-4-32 0,2-4-1 0,4-12 33 16,1-6 8-16,0 7-126 0,2-16 59 0,0 1 30 15,0-9-157-15,0-7 70 16,4-4 34-16,-3-4 28 0,1-6-258 0,0-1 131 15,0-7 65-15,1 2-103 0,-3-3 68 0,0 0 47 16,0 0 0-16,0 0-196 0,-7 0 117 0,2 0 58 16,1 0 22-16,2 0-335 0,0-3 186 0,2-2 94 15</inkml:trace>
  <inkml:trace contextRef="#ctx0" brushRef="#br0" timeOffset="61197.57">20640 15711 1129 0,'3'0'0'0,"-1"0"0"0,3 0 0 0,-3 0 0 0,-1 5 0 0,-1 5 0 0,0 1 0 0,0 4 129 0,0 1-53 0,2 2-21 0,4 0 195 15,-1-3-109-15,4 3-54 0,1-3-19 0,1-2 5 16,2-4 0-16,-1-3-40 0,1-2-94 0,-1-4 48 16,-2 0 30-16,1 0-7 0,-1-6-154 0,-4-7 89 15,-3-4 43-15,-1 0-102 16,-2-2 45-16,0-2 37 0,-2-5-21 0,-7 4 16 15,-4-2-13-15,-2 0 0 0,1 8-5 0,-6-5 64 16,3 10-11-16,-4 0-23 0,3 4 113 0,1 3-53 16,6 2-20-16,2-1 3 0,0 2 11 15,6 1-34-15,3 0 19 0,0 0-289 16,0 0 127-16,12 0 69 0,0 0 27 0,6 1-141 0,0-1 69 0</inkml:trace>
  <inkml:trace contextRef="#ctx0" brushRef="#br0" timeOffset="61433.39">20677 14843 992 0,'-4'-15'0'0,"3"6"0"0,1 4 0 0,0-2 0 0,1 2 0 0,13 0 259 0,4-1-113 0,3 1-49 0,9 2-36 16,0 2 111-16,2-4-70 0,2 1-34 15,0 3 50-15,-2-1-35 0,-2 0-29 0,-7 0 0 16,1 1-200-16,-4-1 89 0,-2-1 46 0,-8 3-286 16,1 0 161-16,-4 0 84 0,-5 0 27 0,-1 0-434 15,-1 0 185-15,0 0 107 0,-12 6 71 0,-2-2-59 16</inkml:trace>
  <inkml:trace contextRef="#ctx0" brushRef="#br0" timeOffset="61732.13">20779 14750 925 0,'-14'0'0'0,"4"0"0"0,2 8 0 0,0 6 0 0,4 0 0 0,3 6 0 0,-1 5 0 0,2 0 0 0,0 6 156 16,0-2-67-16,2 6-27 0,3-2-1 0,2 3-28 15,-2-2 0-15,-1-1 275 0,-3-1-142 0,1-1-66 16,0-10-34-16,-2 5-62 0,0-8 0 0,0-5 37 16,0-3-8-16,0-5-141 0,0-1 70 0,0-4 35 15,-5 0 1-15,-3 0-21 16,-2-9 24-16,1-6-38 0,0-2-131 0,-3-6 56 15,3-2 52-15,2 5-57 0,0-2 50 0,-4 3 5 16,4 3 1-16,2 6 89 0,-3 2-37 0,0 3 1 16,1 2-24-16,-2 3 162 0,0 3-74 0,-3 12-29 15,3 1 28-15,-5 8-21 0,3 0-20 0,0 0 10 16,-1 1 33-16,3 1-9 0,2-6 3 0,2 2-146 16,0-5 52-16,5-1 34 0,0-6-1 0,0 0-321 15,0-4 158-15,3-6 61 16,8 0 48-16</inkml:trace>
  <inkml:trace contextRef="#ctx0" brushRef="#br0" timeOffset="61981.46">20777 15016 891 0,'17'-4'0'16,"0"3"0"-16,3-1 0 0,-1 2 0 0,2 0 0 0,-1 0 0 0,-1 0 144 0,2 0-55 0,-2 0-28 0,0 9 73 0,-5 2-51 15,0 2-17-15,-7 3-10 16,-1 1-1-16,-4 1-22 0,-2 0 0 0,0 5-78 15,-13-3 48-15,-6 2-9 0,0-3 39 0,-1-2-61 16,-3-1 30-16,0-3 1 0,7 0 150 0,-4-5-64 16,8-2-28-16,3-1-36 0,-2-1 135 0,8-2-71 15,-1-2-21-15,4 2 175 0,0-2-105 0,0 0-53 16,9 0-26-16,12 0 45 0,2 0-27 0,7 0-8 16,0-4-37-16,0 0-204 0,0-1 102 15,-1 3 51-15,-9 0-611 0,4 2 321 16,-1 0 163-16</inkml:trace>
  <inkml:trace contextRef="#ctx0" brushRef="#br0" timeOffset="63046.25">21528 15509 812 0,'-3'0'0'0,"3"0"0"0,0 0 0 0,0 0 0 0,0 0 0 0,7-1 0 0,7 0 138 0,2-4-52 0,3 2-27 0,1-1 241 15,1 0-138-15,0 1-64 0,-1-1-33 0,3 1 138 16,-4-2-84-16,1 4-36 0,-1-1-28 0,-1 1 13 15,-2 1 1-15,1 0-37 0,-4 0 1 0,-2 0-148 16,5 0 69-16,-7 0 40 0,3 0-345 16,-2 0 184-16,1 0 99 0,-1 1-285 0,1 7 173 0,-3-1 27 15</inkml:trace>
  <inkml:trace contextRef="#ctx0" brushRef="#br0" timeOffset="63228.8">21712 15682 1658 0,'-12'6'0'0,"3"-1"0"0,4 2 0 0,1-2 0 0,4-2 0 0,0 2 0 0,0-2 0 0,0-3 0 0,8 4 0 0,7 2 254 0,8-3-115 0,-1 0-53 15,2-1 152-15,1-2-103 0,-5 2-51 0,5-2-76 16,-3 0-8-16,1 1 32 0,-1-1 1 0,-3 0-375 16,-1 2 187-16,-4-2 102 15,2 0 39-15,-5 0-571 0,3 0 228 0,-2 0 171 16</inkml:trace>
  <inkml:trace contextRef="#ctx0" brushRef="#br0" timeOffset="63543.62">22389 15155 1363 0,'9'-15'0'0,"-1"9"0"0,-3 5 0 0,1 1 0 0,-4 0 0 0,-2 0 0 0,0 7 0 0,0 11 0 0,-13 7 130 0,-4 5-53 0,-6 6-22 0,1-3 85 15,-1 4-54-15,0-4-26 0,4-5-47 0,-3 1-9 16,3-5 29-16,5-7 0 0,0-2 25 0,1-4 0 16,6-5-17-16,2 0 132 0,2-5-70 0,1-1-35 15,2 0 0-15,0 0 81 0,0 0-50 0,2 0-38 16,15 0 1-16,6 0 76 0,1-1-53 16,6-1-26-16,5 0 81 0,7-1-25 15,-3 0-41-15,0 1-21 0,-2 1-17 0,2-1-3 16,-2 1 8-16,3 1-215 0,-5 0 103 0,-2 0 52 15,-4 0 26-15,-6 0-465 0,2 0 211 0,-6 0 123 16,-3 3 21-16,-7 3-250 0,1-1 160 0,-6 0 81 16,0 1-466-16,-4-1 278 0,0-3 133 0</inkml:trace>
  <inkml:trace contextRef="#ctx0" brushRef="#br0" timeOffset="63730.63">22567 15157 705 0,'-5'-9'0'0,"0"6"0"0,3 2 0 0,1-1 0 0,-1 2 0 0,2 2 0 0,0 17 507 0,0 4-237 0,0 6-119 0,0 10 314 16,0 1-208-16,0 13-116 0,0-1-54 0,0-1 91 15,0 1-72-15,0 0-37 0,-6-11 8 0,1 9-39 16,-1-7-5-16,3-9-1 16,-2 0-262-16,1-8 139 0,3-2 58 0,-1-6-465 15,2-8 265-15,0-1 62 0,0-8 87 0,2-1-539 16,6-1 299-16</inkml:trace>
  <inkml:trace contextRef="#ctx0" brushRef="#br0" timeOffset="63932.1">22852 15116 1441 0,'16'-9'0'0,"8"4"0"0,4 2 0 0,4-3 0 0,8 0 0 0,1 2 0 0,2 3 0 0,4 1 530 0,-4 0-241 16,10 0-132-16,-4 0 143 0,-2 0-133 0,-5 4-68 15,2 1-33-15,-12 1-134 0,2 1 46 0,-4-2 27 16,-7 2 0-16,-3 0-383 0,-5-1 205 0,-6-1 111 16,-5 3-222-16,-2 0 114 0,-2 0 94 0,-6 2-85 15,-10 1-430-15,-1 1 271 0,-12-6 148 0</inkml:trace>
  <inkml:trace contextRef="#ctx0" brushRef="#br0" timeOffset="64100.64">23061 15243 1018 0,'-12'0'0'0,"5"0"0"0,2 4 0 0,1-2 0 0,0 3 0 0,1 2 0 0,3 3 457 0,0 12-216 0,0 1-105 0,0 4-51 0,0 7 267 15,1 1-159-15,1 5-72 0,0 5-158 0,0-9 35 16,-2 3-1-16,2-1 36 0,-2 1-181 16,0-4 99-16,0-3 37 0,0-4-493 15,0-9 268-15,2-5 119 0,-1-3 72 0</inkml:trace>
  <inkml:trace contextRef="#ctx0" brushRef="#br0" timeOffset="64267.23">23281 15261 1776 0,'5'-7'0'0,"1"4"0"0,2 3 0 0,-3 0 0 0,-1 0 0 0,0 13 0 0,-1 4 0 0,1 6 286 15,0 3-126-15,-3 4 82 0,1 3-97 0,-2 11-60 16,0 0-26-16,0-2-99 0,-2 5 36 0,-5 2 0 15,-4 0 45-15,-1 3-503 0,1-2 247 0,2-1 124 16,-1 0 62-16</inkml:trace>
  <inkml:trace contextRef="#ctx0" brushRef="#br0" timeOffset="64458.68">23895 15995 2553 0,'-2'-18'0'0,"2"17"0"16,0 1 0-16,2 0 0 0,1 0 0 0,0 0 0 0,-2 0 0 0,-1 0 185 0,0-2-75 0,2-8-39 16,-2 2-512-16,0 6 233 0,0-1 120 0</inkml:trace>
  <inkml:trace contextRef="#ctx0" brushRef="#br0" timeOffset="73218.95">7542 16306 1416 0,'-11'-7'0'0,"5"7"0"0,3 0 0 0,2 0 0 0,1 0 0 0,0 0 0 0,0 0 0 16,0 0 0-16,0 0 164 0,0 0-57 0,5 0-41 0,8 1 116 0,-3 3-75 16,1 2-37-16,1-1 0 0,-1 2-67 0,2 0-7 15,-2 0 37-15,0 1-44 0,1-3 22 0,-5 1 0 16,2-2 30-16,1 1-281 0,-2-1 137 0,-1-3 67 16,-2 4-530-16,1-2 273 15,-1 1 93-15</inkml:trace>
  <inkml:trace contextRef="#ctx0" brushRef="#br0" timeOffset="73373.53">7596 16570 827 0,'0'10'0'0,"-6"4"0"0,4-3 0 0,2 1 0 0,0-5 0 0,0 2 0 0,0-1 302 0,0-1-135 0,0 2-67 16,5 1 147-16,4-3-107 0,0 1-46 15,5-3-34-15,-3 5-62 0,2-3 1 0,0 1 34 16,-2 3-387-16,1 1 201 0,-1 1 89 0,-1 1 49 15</inkml:trace>
  <inkml:trace contextRef="#ctx0" brushRef="#br0" timeOffset="73516.16">7641 17043 1301 0,'-13'11'0'0,"3"-2"0"0,3-2 0 0,1-1 0 0,3-4 0 0,-1-2 0 0,2 0 0 0,2 0 0 0,0 0 409 0,11-11-189 0,8-9-93 0,5-11-25 16,2 1-35-16,-3 2 8 0,9-10-42 0,-4 4-428 15,-3 6 214-15,3-1 107 0,-6 1-260 0,-3-1 181 16</inkml:trace>
  <inkml:trace contextRef="#ctx0" brushRef="#br0" timeOffset="73680">7806 16473 1954 0,'-7'-13'0'0,"7"11"0"0,0 0 0 0,0 1 0 0,5-5 0 0,12-2 0 0,4 0 0 0,1-2 0 0,3-2 0 0,3 3 235 0,0 0-93 16,4 3-59-16,-2 0-95 0,2 5 22 0,-4-2 0 16,-5 3-169-16,1 0 91 0,-3 0 51 0,-6 0 24 15,-4 3-501-15,-3 1 263 0,-5 5 141 0</inkml:trace>
  <inkml:trace contextRef="#ctx0" brushRef="#br0" timeOffset="74178.11">7952 16201 1096 0,'0'0'0'0,"1"0"0"0,3 0 0 0,-1 1 0 0,3 8 0 0,0 2 0 0,-1 1 0 0,1 6 157 15,-1 2-62-15,2 5-31 0,-6-2 13 0,1 6-44 16,-2-1 0-16,0 5-1 16,-2-3-24-16,-11 0 1 0,-2-1 32 0,-1-2-9 15,-2-3-57-15,-1-4 29 0,2-2 59 0,2-4 1 16,0-1-23-16,7-6-9 0,-2 0 113 15,4-3-57-15,3-2-27 0,1-2-1 0,2 2-5 16,2-2-22-16,8 0 0 0,10 1-24 0,4-1 0 16,0 0 24-16,1 0-109 0,5 0 51 0,-3 0 29 15,-2 0-1-15,-6 0 30 0,0 5-201 0,-6 0 98 16,0 3 16-16,-5 1-28 16,-5 5 4-16,-3 4 33 0,0 5-10 0,-5 1 240 15,-13 1-103-15,3 4-49 0,-5-3-24 0,2 1 334 16,-2-3-156-16,5-7-83 0,0 2 102 15,6-6-87-15,1-4-43 0,3-2 16 0,4-4-29 0,1 1 8 16,0-4-38-16,2 0-192 0,14 0 96 0,1 0 48 16,7-7-227-16,-3-6 146 15,5-1 60-15,-2-1 34 0,1-3-303 0,-3 0 149 0,-1 1 42 16,-6 3 11-16,2 2 22 0,-6 2 24 16,-4 5 106-16,2 2-40 0,-6 0-29 0,-1 1 8 15,1 2-21-15,-2 0 299 0,1 8-149 0,-2 5-75 16,0 1-38-16,0 4 414 0,0-1-200 0,0 0-59 15,0-2-48-15,1-2-115 0,3-1 9 0,3 0-135 16,0-6 82-16,0 1 40 0,0-1 0 0,1-5 41 0,-3 2-550 16,3-1 233-16,0-2 146 0,-1 0-558 15,0 0 331-15,1 0 167 0</inkml:trace>
  <inkml:trace contextRef="#ctx0" brushRef="#br0" timeOffset="74335.69">8395 16423 2211 0,'0'-6'0'0,"0"4"0"15,5 0 0-15,-1 2 0 0,3 0 0 0,2 0 0 0,5 0 0 0,2 4 285 0,2-2-126 0,4 1-53 0,-1-2-37 0,1-1 9 0,1 1-46 16,0-1-406-16,-3 0 204 16,-2 0 101-16,-3 0 51 0,-3 0 33 0,-3 6-707 0</inkml:trace>
  <inkml:trace contextRef="#ctx0" brushRef="#br0" timeOffset="74498.25">8418 16735 2118 0,'-11'11'0'0,"4"-2"0"0,3-2 0 0,3-1 0 0,1 0 0 0,0 0 0 0,12-3 0 0,11 4 286 0,5-4-126 16,4 0 169-16,4-1-304 0,-1 1 16 0,3-2-217 15,-3 1 104-15,-1 0 53 0,-4 1 26 0,-3 3-633 16,-1-2 326-16,-1 2 166 15,-3 3-1423-15</inkml:trace>
  <inkml:trace contextRef="#ctx0" brushRef="#br0" timeOffset="74641.87">9114 16451 1151 0,'0'0'0'0,"0"0"0"0,0 0 0 0,0 1 0 0,0 5 289 15,0 0-119-15,0 2-73 0,0 0-132 16,0 2 34-16</inkml:trace>
  <inkml:trace contextRef="#ctx0" brushRef="#br0" timeOffset="74781.5">9103 16937 3215 0,'-11'10'0'0,"8"6"0"0,3 0 0 0,0-9 0 0,0-1 0 0,0-1 0 0,4-1 0 0,-1 0 0 0,1-1 0 0,1-3 289 0,-2 0-128 0,-1 0-674 0,2-3 272 0,3-7 146 0,0-1-523 16</inkml:trace>
  <inkml:trace contextRef="#ctx0" brushRef="#br0" timeOffset="81242.95">9508 16576 1024 0,'-12'0'0'0,"9"0"0"0,1 0 0 0,2 0 0 0,0 0 0 0,0 0 0 0,4 0 0 0,9 0 321 0,4 0-149 15,7 0-69-15,3-1 99 0,1-5-85 0,0 0-42 16,0 1 104-16,3-1-78 0,-6 1-33 0,-4 1-1 16,2 1-131-16,-2 0 49 0,-7 0 32 0,-1 3-8 15,-1-2-326-15,-5 2 175 0,-3 0 88 0,-2 0 43 16,0 0-543-16,-2 0 271 0,0 0 88 0</inkml:trace>
  <inkml:trace contextRef="#ctx0" brushRef="#br0" timeOffset="81888.34">9668 16262 688 0,'0'14'0'0,"0"12"0"0,0 3 0 0,0 4 0 0,0 8 233 15,0 1-100-15,0 7-50 0,2 0 336 0,1 0-193 16,1-6-89-16,3 7-56 0,1-4 47 0,0-10-48 15,1 2-23-15,-2-5-1 0,1-11-112 16,0-1 41-16,-3-10 23 0,1-1-67 0,-3-5 46 0,2-5 23 16,-2 0-32-16,3-3 24 15,-1-15-1-15,4-5 32 0,5-13-165 0,1-2 71 16,2-4-2-16,1-5 31 0,5-4-286 0,3-9 147 16,-3 6 57-16,-3 5 41 0,1-1-221 0,-2 2 135 15,-6 13 63-15,-1 0-31 0,-4 9 47 0,-3 5 24 16,-2 5-9-16,-1 3 240 0,-2 6-104 0,0 1-52 15,0 4 196-15,0 0-124 0,0 2-70 0,0 0-22 16,0 0 533-16,0 0-260 16,2 2-65-16,8 6 118 0,3 0-151 0,6 4-70 15,1-2-36-15,3 2 82 0,1-4-58 0,-2-2-22 16,8 1-84-16,-1-3 23 0,-5-4 0 0,-3 2 24 16,2-1-42-16,-7-1 29 0,-2 3-8 0,-3-1 21 15,-2 0-71-15,-4 2 36 0,2 0-1 0,-5 3 25 16,0 4 90-16,-1 3-66 0,-1 0 0 0,0 5 202 15,0 5-108-15,0 5-45 0,-3-1 38 16,-1 2-50-16,1-1 83 0,3 2-166 16,0-3 0-16,0-2 0 0,0 5 0 0,0-5 0 15,0-5-216-15,0-1 141 0,0-5 54 0,0-4 35 16,0 1-490-16,-5-6 194 0,-4-1 135 0,-2-5-343 16,-3 0 228-16,-1 0 107 0,-5-11-251 0,-1-10 186 15,-1-15 94-15,1-5 47 16,0-15-210-16,7 7 120 0,-4-6 72 0,5 3 33 15,-1 4-28-15,5 17 22 0,-2-1 8 0,3 12 113 0,3 7-38 16,-1 3-22-16,3 5 378 16,1 0-201-16,2 5-100 0,0 0-59 0,0 6-16 0,0 11 424 15,0 8-202-15,0 4-43 0,0 10 139 16,2-4-131-16,-2 15-78 0,0-1-34 0,0 2 7 16,0-2-20-16,-9-1-1 0,0-10-13 0,-3 8-126 15,1-11 59-15,-5-1-289 0,-2-2 174 0,-1-10 87 16,0-5 51-16,-1-4-407 0,0-5 170 0,3-8 111 15,4 0-216-15,4-6 156 0,4-15 70 0,5-11-103 16</inkml:trace>
  <inkml:trace contextRef="#ctx0" brushRef="#br0" timeOffset="82086.81">10496 15923 1850 0,'7'-8'0'0,"4"7"0"0,1 1 0 0,-4 0 0 0,-5 0 0 0,1 0 0 0,-2 11 0 0,1 2 0 0,0 5 486 0,1 7-227 0,-2 1-113 0,-1 8 29 16,-1 2-62-16,0 9-45 0,0-2 0 15,-1 1-237-15,-8 3 101 0,0-1 50 0,-2-4 34 16,-2 11-194-16,3-10 105 0,3-8 53 0,4-4-561 16,3-10 296-16,0-8 55 0,0-3 107 0,9-10-458 15</inkml:trace>
  <inkml:trace contextRef="#ctx0" brushRef="#br0" timeOffset="82261">10843 15872 2084 0,'2'-5'0'0,"2"5"0"0,1 0 0 0,0 5 0 0,-3 4 0 0,0 9 0 0,-1 2 0 15,1 5 0-15,0 1 256 0,0 1-112 0,0-1-56 0,1 2-17 0,-1-6-30 0,2 10-8 16,-2-8 0-16,-2-3-382 0,0 2 192 0,0-5 94 15,0-2-564-15,0-1 322 16</inkml:trace>
  <inkml:trace contextRef="#ctx0" brushRef="#br0" timeOffset="82428.53">10608 16197 839 0,'-5'4'0'0,"3"2"0"0,2-2 0 0,0 0 0 0,0-2 528 0,5-1-248 0,13-1-123 0,6 1-63 15,1-1 195-15,7 0-133 0,-2 0-61 0,6 0 161 16,-3 0-111-16,1 0-57 0,-8 0-19 0,6 0-306 16,-9 0 135-16,-1 0 68 0,-1 0 33 15,-8 0-576-15,-2 0 313 0,-3 3-578 0</inkml:trace>
  <inkml:trace contextRef="#ctx0" brushRef="#br0" timeOffset="82712.3">10680 16423 585 0,'-17'0'128'0,"4"0"-63"0,8 0-33 0,1 0 0 0,4 0 238 15,-3 0-119-15,3 0-58 0,3-1 330 0,13-2-198 16,7-1-97-16,2-1-47 0,2-1 103 16,6 3-76-16,1-1-29 0,-1 2-8 0,-1 0-185 15,-2-1 74-15,-8 3 36 0,1 0 0 0,-2 0-95 0,-6 0 61 16,-5 0 36-16,-3 0-16 0,-3 3 25 0,-3 1 0 15,1-3 49-15,-2 3-25 0,0 1-47 0,0 3 357 16,-2 0-164-16,-5 2-80 16,2 6-21-16,-2 1 124 0,2 1-84 0,1 4-41 0,-1 4-203 15,3 0 80-15,2 2 49 0,0 3-1073 16,0 0 997-16,0 3 53 0,0-1 15 0,0 1-430 16,0-2 181-16,0 0 118 0</inkml:trace>
  <inkml:trace contextRef="#ctx0" brushRef="#br0" timeOffset="83318.62">11479 16315 1759 0,'0'-11'0'0,"0"0"0"0,0 5 0 0,11-2 0 0,-1-4 0 0,1 2 0 0,-4 3 132 0,0 1-42 0,-1 0-33 0,2 1 366 16,-5 3-195-16,1 0-98 0,0 0 26 0,-1 2-54 15,-1 0-38-15,-2 0-1 0,0 10-411 0,0 5 190 16,-4 9 96-16,-1-1 55 0,1 7-816 0</inkml:trace>
  <inkml:trace contextRef="#ctx0" brushRef="#br0" timeOffset="83478.48">11512 16648 2004 0,'-15'0'0'0,"11"0"0"0,4 0 0 0,0 0 0 0,0 0 0 0,0 0 0 0,0 0 331 0,0 0-153 0,0 0-73 16,0-4-5-16,0-3-33 0,0-1-1 0,0 1-25 15,0 0-626-15,2 4 303 0</inkml:trace>
  <inkml:trace contextRef="#ctx0" brushRef="#br0" timeOffset="85308.17">12201 16541 739 0,'0'-4'0'0,"-2"1"0"0,1 3 0 0,-1-2 0 0,2 2 0 0,-2 0 0 0,2 0 184 0,-2 0-67 0,2 0-47 0,0 0 1 15,0 0 21-15,0 0-30 0,0 0 1 0,0 0 52 16,0 0-45-16,0 0 0 0,0 0-37 0,-2 0 55 16,-1 2-28-16,-1 7 9 0,-4 3 52 0,-1 3-44 15,-2 3-22-15,-1 1 0 0,1 1 11 0,-3-2 8 16,2 4-41-16,-3 1-1 0,5-6 17 0,-1 3-16 15,2-1 0-15,1-3-14 16,2-1 14-16,3-2 0 0,-1-5-1 0,2 1-37 16,0-3 0-16,2-2 46 0,0-2-58 0,0-2 23 15,0 0-13-15,0 0 33 0,0 0-16 0,0 0 11 16,0 0-11-16,0 0 8 0,0 0 74 0,0 0-35 16,0 0 4-16,0 0-13 0,0 0 7 0,0 0-29 15,0 0 15-15,0 0-36 0,0 0 17 0,0 0 10 16,0 0-72-16,0 0 34 15,0 0 1-15,0 0 34 0,0 0-72 0,0 0 29 16,0 0 8-16,0 0 0 0,0 0-27 0,0 0 21 16,0 0-17-16,0 0 34 0,0 0-1 0,0 0-2 15,0 0-9-15,0 0 32 0,0 0-23 0,0 0 0 16,0 0-30-16,0 0 30 0,0 0 1 0,0 0 0 16,0 0-33-16,0 0 31 0,0 0-1 0,0 0 1 15,0 0 27-15,0 0-28 0,0 0-2 0,0 0 1 16,0 0 40-16,0 0-39 15,0 0-2-15,0 0 30 0,0 0 5 0,0 0-29 16,0 0-10-16,0 0 12 0,0 0 7 0,0 0-6 16,0 0-30-16,0 0-1 0,0 0 30 0,0 0-1 15,0 0-12-15,0 0 10 0,0 0-7 0,0 0 30 16,0 0-27-16,0 0 2 0,0 0-3 0,0 0 3 16,0 0 1-16,0 0-1 0,0 0-38 0,4 0 0 15,1 1 38-15,-1-1-1 0,2 3 48 0,0-3-23 16,-1 1 1-16,1-1-24 15,-1 0 30-15,-1 0 0 0,0 0-26 0,2 0 27 16,1 1 2-16,2-1-27 0,2 4 6 0,5-3 22 16,3 0 14-16,3 2-38 0,2-3 26 0,3 2 0 15,-1-2-13-15,4 0-7 0,0 1-41 0,1-1 18 16,-3 3 3-16,0-2 19 0,-8 2-136 0,3-2 63 16,-4 1-82-16,-3 0 68 0,-4 1 25 15,-3 0 1-15,-3-1-17 0,-3-1 17 0,-1-1-11 16,0 2 32-16,-2-2 37 0,0 0-40 0,0 0-18 15,-2 0-10-15,-9 0 343 16,-2-9-151-16,0-5-67 0,-3-4-41 0,4-6-4 16,-1-6 10-16,-1-10-4 0,5 1-182 0,0-6 86 15,3-5 37-15,2-1-217 0,2-5 114 0,2 1 62 16,0 0 29-16,0 4-90 0,0 2 52 0,4 12-3 16,2-3 15-16,2 6 56 0,1 5-1 0,0 2-23 15,1 8 160-15,1 3-80 0,1 3-49 0,2 3 91 16,2 4 50-16,4 2-78 0,2 3-14 15,3 1 71-15,2 0-36 0,3 11-35 16,9 7 15-16,-6 2-28 0,3 4 15 0,-2 2-16 16,-4 0 8-16,2 8-101 0,-11-4 46 0,0 5-143 15,-3 0 82-15,-7 2 45 0,-5 1 9 0,-4 7-93 16,-2-4 46-16,-6 0 29 0,-11 1-2 0,-4 0 1 0,-2-5 59 16,-10 5-16-16,1-11 39 0,-4-2-31 15,1-5-5-15,3-8-27 0,-4-1 202 16,4-1-92-16,6-3-34 0,5-4 247 0,5-1-126 0,2-1-75 15,5-2-15-15,5-2-31 0,1-1 127 16,3 1 51-16,0 4-233 0,9 1 0 16,10 2 0-16,7-1 0 0,3-1 0 0,12 2 0 15,-1-3 0-15,1-3 0 0,-4-1 0 0,4 1 0 16,-2-2 0-16,-2 0 0 0,0 0-188 0,-7 0 173 16,-4 0-8-16,-2-2-178 0,-3-3 80 15,-4-1 54-15,-2 1 3 0,-6-1 13 0,1-4 3 16,-4 0 15-16,-1-1 1 0,-3-2 177 0,0-4-91 0,-2-5-50 15,0-5 60-15,0 1-43 16,0-3-12-16,-2-1 0 0,-2-1 17 0,-1 7-156 16,-2-1 79-16,4 7-398 0,-3 1 211 0,4 8 104 15,1 1 48-15,-1 4-528 0,2 3 295 0,0 1 143 0,3 0 72 16</inkml:trace>
  <inkml:trace contextRef="#ctx0" brushRef="#br0" timeOffset="85494.67">13373 16710 2179 0,'0'0'0'0,"0"2"0"0,0-1 0 0,0 1 0 0,0 3 0 0,0 2 0 0,-3 1 0 0,-1 3 0 0,0 2 245 0,3 2-110 0,-1 4-52 0,0 1-189 15,2 1 69-15,0 2 35 0,0-1-582 16,0-3 305-16,0-2 155 0,0-2 79 0,2-4-386 15</inkml:trace>
  <inkml:trace contextRef="#ctx0" brushRef="#br0" timeOffset="85650.28">13638 16372 1362 0,'0'0'0'0,"0"0"0"0,6 0 0 0,-1 0 0 0,1 0 0 0,-3 3 62 0,4 2 155 0,-2-1-92 16,1 2-46-16,-3 5-24 0,3-2-357 0,-1 4 163 16</inkml:trace>
  <inkml:trace contextRef="#ctx0" brushRef="#br0" timeOffset="85786.92">13640 16687 1987 0,'-9'7'0'0,"1"1"0"0,4 0 0 0,-1-3 0 0,1-2 0 0,2 1 0 0,-1 1 0 0,3 1 0 0,0-1 443 0,0 1-197 0,0-2-111 0,0 2-50 16,3-4-537-16,6 4 243 0</inkml:trace>
  <inkml:trace contextRef="#ctx0" brushRef="#br0" timeOffset="86636.89">14701 16484 715 0,'0'-9'0'0,"0"4"0"0,-4 1 0 0,1 2 0 0,-1 0 0 0,1 0 0 0,-1 2 0 0,0 0 0 0,1 0 102 0,0 0-39 15,3 6 102-15,0 5-66 0,0 6-33 0,0 3 0 16,0 3 112-16,0 9-77 0,0-2-33 0,3 1-1 16,0 2 32-16,5-5-33 0,1-6 9 0,0 0 20 15,3-2-31-15,0-7 0 0,4-1-31 0,2-5-1 16,1-4 9-16,6-3-8 15,-1-3-54-15,0-12 27 0,6-11 0 0,-5 2 35 16,3-14-160-16,-5 2 76 0,-9 5 38 0,0-6-4 16,-7 4-92-16,-3-1 35 0,-4 1 36 0,0 2-14 15,-7 1-108-15,-11 1 47 0,0 1 42 0,-6 7-17 16,-1 5 28-16,-5 6-9 0,-2 9 149 0,0 1-63 16,-2 0-28-16,1 11-9 0,3 8 64 0,1 1-30 15,7-1-1-15,7-4-15 16,1 2-115-16,9-8 52 0,1 5 23 0,4-1-113 15,0-4 66-15,15 1 33 0,9-5 1 0,5-3-305 16</inkml:trace>
  <inkml:trace contextRef="#ctx0" brushRef="#br0" timeOffset="86912.74">15496 16346 898 0,'7'0'0'0,"-1"0"0"0,-2-2 0 0,-2-1 0 0,-2 2 0 0,0-1 0 0,0-2 260 0,-7 3-105 16,-7-1-66-16,-2 2-28 0,-5 0-1 0,-4 2-27 16,0 11 0-16,-5 2-17 0,2 1-8 0,-2 4 25 15,3-2 22-15,2-2 0 0,6-2-23 0,1-1 9 16,8-5 174-16,1-1-92 0,3-3-45 0,4-2-22 16,2-1 214-16,0 3-111 0,2 2-67 0,11 0 82 15,8-1-70-15,2 3-36 16,0 0 0-16,2-3-20 0,7 3-15 0,-2-1 0 15,0 1-101-15,0-3 50 0,-2 3 26 0,-3-1 8 16,3 3-364-16,-10-5 191 0,1 5 74 0,-2-1 55 16,-5 2-739-16,-3 1 372 0,-4 3 181 0</inkml:trace>
  <inkml:trace contextRef="#ctx0" brushRef="#br0" timeOffset="87086.27">15324 16783 918 0,'-14'4'0'0,"7"0"0"0,1 1 0 0,4 0 0 0,0-4 0 0,1-1 163 0,1 2-66 0,0 1-32 0,0 1 352 16,1 2-184-16,12 1-104 0,0 0 245 0,4 2-171 15,1 0-85-15,-2-1-42 0,3 0-218 0,1-3 83 16,-1 0 46-16,2 0 23 0,-1 0-525 0,1-4 275 16,-2 3 144-16,1-4-612 0</inkml:trace>
  <inkml:trace contextRef="#ctx0" brushRef="#br0" timeOffset="87496.18">16009 16369 1550 0,'0'-8'0'0,"0"3"0"0,0 4 0 0,0 0 0 0,0 1 0 0,5 0 0 0,4 0 0 0,3 0 346 0,1-3-157 0,4 1-78 15,5 1 35-15,3-6-57 0,-2 2-20 0,5 0-8 16,-2-3-60-16,3 0 32 0,-6 3-1 0,-2 1 1 16,2 0-102-16,-5 2 47 0,0 2 27 0,-8 0 0 15,2 0-72-15,-6 2 49 0,-3 8 34 0,-1 7-40 16,-2 3 39-16,-3 3-51 0,-15 3 120 0,0 5-50 16,-8 6-1-16,-1-2-34 0,-3 5 84 0,2 2-23 15,-2-1-21-15,-2 0 18 16,4-2-78-16,-1 1 18 0,8-10 29 0,-2 0-58 15,4 0 28-15,6-7 6 0,1-1 22 0,3-5 53 16,7-2-27-16,2-2-19 0,0-2 87 0,0-1-44 16,9-3-28-16,7-1 6 15,5-3 23-15,2 1-13 0,2-1-1 0,-2-3-17 16,7 0 36-16,-6 0-24 0,0 0 0 0,-1 0-121 0,0-3 48 16,-2-2 34-16,-3 0-397 0,-1 1 190 15,-6 1 103-15,-2 0 29 0,-2 1-588 0,-4 0 299 16,-1 1 161-16,0 1 76 0,-2 0-215 15,0 0 146-15</inkml:trace>
  <inkml:trace contextRef="#ctx0" brushRef="#br0" timeOffset="87658.74">15988 16665 765 0,'-13'0'0'0,"8"0"0"0,-2 0 0 0,5 0 0 0,1 0 0 0,1 0 0 0,0 0 497 0,5 0-224 0,12 0-124 16,6 2 368-16,-1 0-243 0,4 1-120 15,5-1-61-15,-7 3-21 0,6-2-8 16,-3-1-31-16,-4 1-523 0,0 1 262 0,0 2 130 16,0-1 74-16,-5 0-323 0</inkml:trace>
  <inkml:trace contextRef="#ctx0" brushRef="#br0" timeOffset="87952.8">17004 16417 1421 0,'1'-2'0'16,"3"0"0"-16,-2 0 0 0,-2 2 0 0,0 0 0 0,-13 0 0 0,-6 2 0 0,-4 10 0 0,-4 7 90 0,-1-1-28 0,-4 3 0 0,2 0 10 0,2 1-31 16,1 0-9-16,1-2 1 0,5-2 25 0,3-5 1 15,2-2-26-15,5-3 134 0,4-2-71 16,3-3-32-16,1 0 1 0,0-3 146 0,3 0-89 15,0 0-36-15,0 5-31 0,6-3 96 0,7 2-58 16,3-1-31-16,0 3 34 0,3 0-24 0,1 0-8 16,1 4-31-16,0-3-43 0,1 0 22 0,-1 0 0 15,0 0-291-15,-3 0 152 0,1-1 80 0,-1 1 39 16,-6-2-602-16,1 1 294 0,-3-1 107 0,-3 3 92 16,0-1-460-16</inkml:trace>
  <inkml:trace contextRef="#ctx0" brushRef="#br0" timeOffset="88130.4">16770 16804 1209 0,'-21'3'0'0,"9"1"0"0,3 2 0 16,3 0 0-16,5 1 0 0,1-1 0 0,0 3 212 0,1 1-89 0,10 1-46 0,7 0 410 0,3 4-232 16,2-2-111-16,4 1-55 0,1-1 94 0,0-2-75 15,2 0-30-15,-1-4-7 0,-3 0-452 16,0-2 207-16,-6-4 104 0,1 1-613 15,-2 1 365-15,-8-1 169 0</inkml:trace>
  <inkml:trace contextRef="#ctx0" brushRef="#br0" timeOffset="88978.57">17483 16817 880 0,'-4'0'0'0,"0"2"0"0,2-2 0 0,-2 0 0 0,1 0 0 0,-1 0 0 0,-2 0 130 16,1 0-49-16,0 0-24 0,2-4 85 0,-3-4-60 15,3-3-24-15,1 1 0 0,0-4 101 0,0-2-64 16,2 0-22-16,0-1 29 0,0 0-34 0,0-2-1 16,6 4-34-16,3-1 51 0,1-2-18 0,3 5-7 15,0 0 5-15,0 0 0 0,2 2-31 0,2 2-1 16,0-1 34-16,0 1-34 16,2 1 1-16,-1 3 0 0,3-1 20 0,0-1 1 15,-1 7-13-15,-1-2-29 0,4 0 21 0,-3 2-1 16,1 0-46-16,0 0 23 0,-3 4 9 0,1 5 15 15,0 2-75-15,-2 0 30 0,-2 3 0 0,0 3 23 16,-4-1-41-16,1 7 18 0,-5-1-1 0,-3 1 12 16,-4 1-20-16,0 3 16 0,0 1 14 0,-13 3-54 15,-5-2 24-15,0 1-10 0,-8 4 31 0,1-4-55 16,1-2 24-16,-3 0-7 0,-1-2 7 0,0-5-5 16,2-2 25-16,0-4-8 0,5-3 92 0,-2-4-42 15,3 2-21-15,3-5-2 16,2 0 89-16,5-2-47 0,3-1-28 0,3 0 305 15,0-2-153-15,3 0-55 0,1 3-45 0,0 2 94 16,1 0-60-16,12 3-42 0,3-3 226 0,6 3-292 16,4-4 0-16,2-1 0 0,2-1 0 0,2-2 0 15,4 0 0-15,-3 0 0 0,2 0 0 0,-1-2 0 16,-2 1 0-16,-2-3-231 0,0 0 147 0,-4 2 21 16,-6 2 42-16,3 0-630 0,0 0 301 15,1 0 163-15,-2 6-576 0,3 2 366 16</inkml:trace>
  <inkml:trace contextRef="#ctx0" brushRef="#br0" timeOffset="89133.15">18822 17277 1608 0,'1'-15'0'0,"3"4"0"0,4 3 0 0,0-4 0 0,-5 0 0 0,-1 1 0 0,-2-2 0 0,0-2 0 0,0 2 0 0,-4 1 3 0,-11 1 1 0</inkml:trace>
  <inkml:trace contextRef="#ctx0" brushRef="#br2" timeOffset="96873.3">3990 7968 487 0,'-4'0'0'0,"1"0"0"0,-2 2 0 0,3-2 0 0,-1 0 0 0,2 2 0 0,-1-2 103 0,2 2-39 16,-3-2 0-16,3 0-31 0,0 0 118 0,0 0-51 15,0 1-37-15,0-1-1 0,0 2 43 0,0-2-36 16,6 3 0-16,4-3 65 0,1 0-54 15,0 0-24-15,0 0 25 0,2 0-24 0,0 0 1 16,-1 0-18-16,-1 0-30 0,-1 0-1 0,-1-3 24 16,-2 1 0-16,-3 1-35 0,0 1 9 0,-3 0 25 15,1-2 1-15,-2 2-68 16,0 0 31-16,0 0 0 0,0 0 25 0,-3 0 1 16,-5 0-23-16,-3 0-22 0,0 0 15 0,1 0 0 15,2 0 15-15,-5 0-18 0,4 0 20 0,0 0 1 16,4 0 2-16,-3 0 33 0,4 0-27 0,0 0-6 15,2 0 4-15,2 0 58 0,0 0-27 0,0 0-1 16,0 0 25-16,0 0-28 0,0 0 3 0,0 0-57 16,11 0 7-16,1 0 28 15,3 0 17-15,1 0-21 0,-2 0 8 0,1 0-1 16,-1-2-1-16,-4 0-27 0,2 0-1 0,-4 2 26 16,-2 0-15-16,-2 0-56 0,0 0 25 0,-2 0-63 15,1 0 43-15,-3 0 24 0,0 0-11 0,-5 0 53 16,-4 2-3-16,-4 4-20 0,-3 0-14 15,2-1-11-15,-2-1 16 0,2-3 3 0,0 2-3 0,5-3 33 16,-2 0 0-16,4 0-27 0,0 0 3 0,4 0 79 16,1 0-32-16,2 0 133 0,0 0-70 0,0 0-48 15,4 0-10-15,9-3-38 0,4 2 20 0,2-5-6 16,2 3 24-16,1-2-74 16,0 2 31-16,1-1-1 0,-5 0 24 0,1 2-197 15,-9 0 97-15,1 1 31 0,0-1 27 0,-6-1 0 16,0 2-4-16,-4 1-769 0,4 0 379 0,-2 0 185 15</inkml:trace>
  <inkml:trace contextRef="#ctx0" brushRef="#br2" timeOffset="99115.15">3594 8239 138 0,'0'0'0'0,"0"0"0"16,0 0 0-16,0 0 0 0,-2 0 0 0,2 0 0 0,-2 0 57 0,1 0-39 0,-3 0 0 0,3 0 38 16,1 0-29-16,-1 0-5 0,1 0-1 0,-3 0 40 15,3 0-37-15,0-3 0 0,-2 2 47 16,2-1-8-16,0 0-35 0,0 0 0 0,0 0 66 16,0 2-31-16,0 0 13 0,0-2-9 15,0 2-34-15,0 0 0 0,0 0-1 0,0 0-5 0,0 0 14 16,0 0-9-16,0 0-8 0,0 0 9 15,0 0-1-15,0 0 1 0,0 0 33 0,0 0-33 16,0 0 0-16,0 0 0 0,0 0 31 0,0 0-1 0,0 0-22 16,0 0 20-16,0 0 0 15,0 0-28-15,0 0-1 0,0 0-9 0,0 0 18 16,0 0-9-16,0 0 1 0,0 0 0 16,0 0 0-16,0 0-1 0,0 0-12 0,0 0 13 15,0 0-49-15,0 0 25 0,0 0-5 0,0 0 33 0,0 0-16 0,0 0-20 16,0 0-5-16,0 0 28 0,0 0-27 15,0 0 30-15,0 0-9 16,0 0 3-16,0-1 3 0,0 1-5 0,0-3-3 16,2 3 28-16,1-1-25 0,-2-1 0 0,0 2-1 0,3-2-20 15,-3 2 0-15,1 0 25 0,-2-2-35 16,2 2 0-16,1 0 28 0,-3-2 0 0,0 2-22 16,3 0 24-16,-1-2-6 0,-1 0 4 0,1 1-6 15,1-2 2-15,-1 2-19 16,3-1 20-16,-4 1-6 0,3-2 2 0,-2 1-31 0,0 0 30 15,1 1 0-15,-3-1 2 0,5 0-31 0,-4 2 28 0,1-2 0 16,0 2-1-16,1 0 0 0,-1 0 1 0,2-2-3 16,1 2 1-16,-2-2 16 15,2 1-16-15,-2-2-3 0,2 1 3 0,-2 1-3 0,-1 0 2 16,3-2 12-16,-1-1-10 0,-1 2-16 16,2 0 17-16,-5 0 1 0,5-2-18 0,-2 3 16 15,0-1-1-15,-1 0 0 0,4 0 15 16,-1-2-16-16,-2 3 1 0,2-2-3 15,-1-3 13-15,3 3-13 0,-1-1 3 0,0-1 20 0,1 1-19 16,-2-1 2-16,-1 1-2 0,3 2-20 0,-2-3 22 16,1 2 0-16,-1-1-31 15,-1 3 29-15,1-3-1 0,2 2-1 0,-4-2-21 0,3 1 19 16,-1-1 1-16,3 1 18 16,-3-3-18-16,1 0-2 0,2 0 2 0,0 1 4 0,-2-1-5 15,2 1 4-15,0 1-3 0,0-2 0 0,-2 0 3 0,2 2-3 0,2 1-26 16,-2-1 27-16,-4 2-1 0,5-2-33 15,-2 1-1-15,0 1 31 0,-1-1-29 16,-1 0-2-16,3 0 28 0,-2-2-4 0,-1 1-14 16,3 1 15-16,-3-3-1 0,4 3 25 15,-4-3-25-15,0 0-6 0,1 1 2 0,-3 1 35 16,1 0 1-16,0 1-32 0,0-1 40 0,0 2-37 16,-1 1 3-16,-1-2-2 0,-2 1 7 15,3 2-8-15,-2-2 6 0,1 2-1 0,0 0 5 0,-1 0-24 16,-1 0 21-16,2 0-1 0,-2 0-26 0,2 0 24 15,-2 0-2 1,0 0 2-16,0-1-6 0,0 1 7 0,0 0-7 0,0 0 3 16,0 0 35-16,0 0-1 0,0 0-31 0,0 0 0 0,0 0 48 15,0 0-21-15,0 0 5 0,0 0-6 16,0 0-15-16,0 0-2 0,0 0-27 0,-5 0 3 16,0 3 30-16,0 2-5 0,-4-1-71 0,3 0 34 15,-3 2-5-15,0 0 8 0,-1-1-6 16,-1 3 29-16,0-3-32 0,-1 1 27 0,2 1-6 15,0-1 2-15,-4 2 21 0,6-3-20 16,-3 1-3-16,0 1 24 0,0 1-21 16,3 0-2-16,-5-1 8 0,2 5-25 0,-2-3 23 0,1 2-2 15,-1 0-34-15,-1 2-3 0,-1 1 35 0,1-2 0 0,3 3-1 16,-3-5 1-16,1 3-4 0,-1-3-37 16,4 1 32-16,-1-4 4 0,4 1-10 0,0-1 37 15,-1-1-5-15,3 0-27 0,-1-1-1 16,1 1 76-16,-1-2-31 0,-1 3 0 0,2 0-27 15,-1-2 32-15,-1 4 7 0,2-1-39 0,-2-2 11 16,2 0-8-16,-1 3 5 16,3-5-2-16,-1 0 5 0,-1 0 0 0,4 0-3 0,0-2-1 15,1-2 1-15,0 0-12 0,0 2 11 16,0-2 0-16,0 0-14 0,0 0 13 0,0 0-2 0,0 0 2 0,1 0-41 16,5-2 1-16,6-8 35 0,-1 0-22 15,3-4-2-15,-3 1 23 0,5 0-5 0,-2-2-14 16,2 0 13-16,0-1 2 0,0 0 0 15,2-3-2-15,-1 2-1 0,2-2 1 0,0 1-2 16,0-1 2-16,-5 2-4 0,7-4-21 0,-8 6 0 16,6 0 23-16,-8 0-50 15,3 4 24-15,-4-1-6 0,-2 2 29 0,0 4-44 16,-2-2-1-16,-3 2 36 0,2 5-131 0,-4-1 113 16,1-1 14-16,0 2-79 0,-1 1 36 0,-1 0 1 0,2 0 35 15,3 0-312 1,1 6 160-16,2 5 76 0,-2 0 38 0</inkml:trace>
  <inkml:trace contextRef="#ctx0" brushRef="#br2" timeOffset="100720.07">4086 7912 399 0,'-4'0'0'0,"2"0"0"0,2 0 0 0,-2 0 0 0,1 0 0 0,1 0 0 0,-2 0 66 0,2-3 0 0,0 2-25 0,0-1 33 15,0 0-20-15,0 2 0 0,0-2 38 0,0 2-29 16,0 0 7-16,0 0-37 0,0 0 40 0,0 0 0 16,0 0-40-16,0 0 3 0,0 0 5 15,0 0-9-15,0 0-23 16,0 0-1-16,0 0 25 0,0 0-1 0,0 0-18 0,0 0 18 16,0 0 1-16,0 0 0 0,0 0-13 0,0 0 13 0,0 0-6 15,0 0-10-15,0 0 6 0,0 0 5 0,0 0 16 16,0 0-18-16,0 0 6 0,0 0-6 0,0 0 10 15,0 0-8-15,0 0 1 0,0 0-17 16,0 0 22-16,2 0-6 0,-1 0 1 0,-1 0-41 16,2 0 39-16,0 0 0 0,0 0-34 15,-2 0-6-15,2 0 35 0,1 0 1 0,-1 0-43 16,-2 0 40-16,0 0 0 0,3 0 4 16,-2 0-8-16,1 0 1 0,-2 0-4 0,2 0 29 15,-1 0-22-15,1 0-5 0,0 0 16 0,1 0-15 16,-2 0 1-16,1 2-1 0,1-2 15 0,-2 0-13 0,1 0 3 15,3 2-1-15,-5-2 0 0,5 0 5 0,-4 0-5 0,2 0 9 32,-1 0-4-32,0 0-5 0,2 0 0 0,-2 0-1 0,2 0 1 15,-2 0 0-15,3 0-1 0,-3 0-5 0,1 0 5 16,0 0 6-16,0 0-6 0,-1 0-32 0,3 0 0 0,-2 0 29 16,1 0-29-16,1 0 1 0,0 0 26 15,-2 2-5-15,0-1-15 0,1-1 15 0,2 3 1 16,-2-1-3-16,3-2 1 15,-4 0-17-15,2 0 16 0,-2 1-3 0,2-1 6 16,-2 0-3-16,-1 0-1 0,2 0 1 0,-2 0 8 16,3 3-7-16,-5-3 0 0,3 0 3 0,0 2-9 15,-1-2 6-15,1 1-1 0,-1 2 8 0,2-3-7 16,1 1 1-16,-2-1-1 0,2 0 21 0,0 0 1 16,-1 0-20-16,3 0 41 0,-1 0-36 0,-1 0-4 15,0 0-5-15,1 0 6 0,-1 0 4 0,0 0-3 0,0 0-23 16,2 0-4-16,-5 0 28 0,4 0-1 0,-3 0-32 15,4 0 0-15,-1 0 28 16,2 0-42-16,-2 0 37 0,1 0 1 0,1 0-7 16,3 0 37-16,-3 0-33 15,1 0 1-15,1 0-4 0,-1 0 41 0,1-1-36 16,-1-2 0-16,1 2 14 0,-2-1-12 0,0-1 4 0,1 2-30 16,-1 1 28-16,-1-2-1 0,-1 2 4 15,2 0-37-15,0 0 32 0,-2-3 0 0,2 3-1 0,0-1 11 0,1-1-12 16,3 0 0-16,-3-1-6 0,2-3 36 15,0 0-1-15,2 0-28 16,-3 3 11-16,3-5-10 0,-1 3 4 0,-2 1-3 16,0 0-26-16,-1 2 27 0,0 1 5 0,1-1-39 15,0 0 0-15,-1 0 33 0,0 1-1 0,1 1-30 16,-1 0 25-16,1 0 2 0,-1 0-8 0,1 0-2 16,-2 0 4-16,2 0 2 15,-1-3 14-15,2 3-14 0,-5-2-3 0,4 2 24 0,-1-2-20 16,1 2 0-16,-3-2 2 0,2 0-1 0,0 2 1 15,-1 0-1-15,0-2 4 0,1 2-3 0,-2 0 1 16,1 0-2-16,0 0 16 0,0-1-15 0,-2 1 0 0,1 0 4 16,2 0-3-1,-1 0 0-15,0 0-2 0,0-2 25 32,3 0-22-32,-3 0 1 0,3 0 10 0,0 0-10 0,-3 1 0 0,3-1 0 0,-1 0-20 15,-1 0 22-15,1 0-2 0,-1 2-22 0,-2 0 22 0,1-2-1 0,0 2 0 0,-1 0-17 16,0 0 16-16,-1 0-1 0,1 0 2 15,2 0-2-15,-4 0-1 0,3 0-2 0,-2 0 40 16,4 0-37-16,-1 0 0 0,-1 0 20 16,2 0-19-16,-1 0 2 0,2 0-3 15,-1 0 1-15,1 0 2 0,-2 0 1 0,0 0-1 0,1 0-18 0,-3 0 18 16,4 0 0 0,-5 0 0-16,4 0-11 0,-2 0 10 0,-2 0 0 0,2 0-12 15,0 0 10-15,0 0 1 0,0 0-3 0,0 0 2 0,3 0 14 0,-5 0-14 16,4 0 0-16,1 0-1 15,-2 0 12-15,0 0-11 0,1 0 3 0,0 0-2 0,-2 0-12 16,0 0 12-16,3 0 1 0,-5 0-28 16,4 0 27-16,-3 0-1 0,1 0-27 15,-1 0 26-15,-2 0-4 0,3 0 4 0,0-2-11 16,-2 2 9-16,1 0-3 16,-1 0-15-16,1 0 15 0,1 0 1 0,-3 0-2 0,4 0-38 0,-1 0 38 15,1 0 0-15,-1 0-30 16,0 0 27-16,1 0 1 0,-3 0 0 0,-1 0-21 0,0 0 20 0,0 0-5 0,-4 0 12 15,1 0-10-15,1 0 0 16,-2 0 60-16,-1 0-28 16,0 0 0-16,0 0-30 0,0 0 92 0,0 0-42 15,0 0-16-15,0 0 24 0,0 0-44 0,0 0 5 0,0 0 6 0,0 0-65 16,0 0 33-16,0 0 1 0,0 0-479 16,-4 0 239-16,-7 0 115 0,-5 12 63 15,-5 6-802-15,-4 11 423 0</inkml:trace>
  <inkml:trace contextRef="#ctx0" brushRef="#br2" timeOffset="102382.76">3580 8249 309 0,'0'0'0'0,"0"0"0"0,0 0 0 0,0 0 0 0,0-3 0 0,0 1 0 0,0 0 0 0,0 2 0 0,0 0 0 0,0 0 28 0,0 0-1 0,0 0 31 15,0 0-1-15,0 0-17 0,0 0-9 0,0 0 36 16,0 0 0-16,0 0-34 0,0 0-1 0,0 0 39 15,0 0-9-15,0 0 43 16,0 0-37-16,3 2 1 0,-1 0-36 0,2 2 59 0,-3 2-33 16,3-3-1-16,-1 3-25 0,2 0 22 15,-2-1 0-15,0-1-14 0,2 3-9 0,0-2 34 16,-1 2-33-16,1-2 0 0,1 1-1 0,-1-1 45 16,2 0-44-16,0 0 0 0,0-1 9 0,-2 1-9 15,-1-2 0-15,3 2 27 0,-1-1-27 0,-1-3-1 16,0 3 1-16,1-1 24 0,-1 1-24 0,1 1 8 15,2-2-8-15,-3 1 17 16,1 0-17-16,1-1 0 0,-2-1-11 0,4 2 19 16,-1 0-8-16,-4-1-11 0,5 0 11 0,-2 0 0 15,0-1 8-15,1 0-38 0,0 0 1 0,1 0 29 16,-1-2-6-16,-2 2-26 0,2-2 4 0,0 1 16 16,-1-1 5-16,2 0-27 0,-1 0 21 0,0 0 3 15,0 0-1-15,-2 0-39 0,2 0 37 0,0 0 0 16,0 0-23-16,-3 0 21 0,3 0 2 0,-3 0-4 15,4 0-36-15,-4 0 34 0,0 0 2 0,3 0-38 16,-2 0 39-16,2 0-8 16,-3 0 3-16,1 0-10 0,2 0 9 0,-2 0-3 15,1 0 5-15,1 0 6 0,-3 0-9 0,3 0-1 16,1 0 1-16,-5 0 0 0,3 0 3 0,1 0-15 16,3 0 12-16,-5 0 0 0,4 0 1 0,-1 0-11 15,-2 0 12-15,2 0-3 0,-1 0 1 0,2 0-13 16,-1 0 12-16,-2 0-2 15,2 0 4-15,-1 0-19 0,0 0 16 0,-1 0-3 16,3 0-11-16,0 0 12 0,-4 2 1 0,2-2-3 16,2 0 2-16,-1 0-1 0,1 0 1 0,-1 0-8 15,1 0 8-15,0 0-2 0,-1 0 1 0,2 0 7 16,-3-2-7-16,3-1-1 0,-3-1 2 0,2 2-22 16,-2 0 21-16,1-1-1 0,-1 0-19 0,-2 2 18 15,2-1 2-15,-2 2-11 0,1-1 9 0,1-2-2 16,0 3 2-16,1-2-14 0,1 0 13 0,-2 0-3 15,3 0 2-15,-3 1 19 0,2-3-20 0,2 0 1 16,-3 2 0-16,1-2 9 16,0 1-8-16,1-1 1 0,-3-2-8 0,3 2 7 15,-3 1 0-15,1 0-9 0,1-2 9 0,-1 2 1 16,-2 1-1-16,2-1-4 0,-1 0 4 0,0 2-1 16,0-4 0-16,0 4-8 0,0-1 8 0,3-2-2 15,-5 2 1-15,3-2-2 0,-1 2 2 0,4-3 0 16,-2 2 0-16,0-2-9 0,-1 1 9 0,2-2 0 15,-1 3-1-15,-1 0 0 0,0-1 1 0,1 0 0 16,1 0-1-16,-5 1 0 16,1 1 1-16,2-2 4 0,-1 3-4 0,-2-2-1 15,-1 1 0-15,3 0 18 0,0-1-17 0,0-1 1 16,0 2 1-16,-2-2 0 0,2 0 0 0,-1 0-1 16,2 1-22-16,-1-1 1 0,3 0 20 0,-5 1-28 15,3-1 25-15,0 2 2 0,-1-2 0 0,0 0-16 16,0 1 13-16,-2 1-4 0,2-2-3 0,-2 1 29 15,1-2-25-15,-1 4 2 0,2-5 0 16,0 2 23-16,0 0-21 0,0-1-1 16,0-1 34-16,0 1-32 0,0-1 5 0,0 0 0 15,1 0-2-15,-1 3 0 0,-1-2 1 0,2 1-6 16,-4 2 5-16,2-2 0 0,0 2 0 0,-1-1-34 16,0 3 32-16,1-5 1 0,-2 3-3 0,0 1 4 15,0-1-4-15,1 0 11 0,0 0-10 0,2-2 0 16,-3 1-1-16,3-1 22 0,-1 1-20 0,1-3 0 15,1 2 1-15,-1-2 2 0,-1 3 0 0,0-1-2 16,1 0 5-16,0 0-7 16,-2 1 3-16,-1 0 0 0,2 0-22 0,-3 0 22 15,1 2-1-15,1-1 1 0,-2 0-7 0,3 0 6 16,-2-2-2-16,-2 3-1 0,2-1 2 0,1-2-1 16,0 0 0-16,1 0 5 15,-1-1-5-15,1 1 0 0,2-1 0 0,-1-2 13 0,0 2-11 0,0-1-1 16,1 1 5-16,1-1-4 0,-2 2 1 0,0-2-1 15,4-1-27-15,-3 2 0 0,-2-1 24 16,6-1-27-16,0-1-2 0,-5-1 27 0,6-2-3 16,-1 2-15-16,2-3 10 0,-3 1 5 15,2-1-8-15,-1 1-7 0,-2 1 8 0,-3 3 4 16,-1 2-9-16,-1 1 22 0,-3 2-16 0,0 0 25 16,-2 0 1-16,-1 0-23 0,0 2 1 0,0 0 28 15,0 0 2-15,0 0-27 0,0 0 4 0,0 0-91 16,0 0 41-16,-7 0 23 0,0 0 1 0,-1 2-281 15,0 4 136-15,-1 3 75 0,0 0-589 0</inkml:trace>
  <inkml:trace contextRef="#ctx0" brushRef="#br2" timeOffset="102885.55">3843 8146 304 0,'-3'-1'0'0,"-1"-2"0"0,3-3 0 0,-4 3 0 0,-1-1 0 0,3 2 0 0,1-1 143 0,1 1-59 0,-1 0-26 0,2 1 1 15,0 1 89-15,0 0-58 0,0 0-20 0,0 0-9 16,0 0 9-16,3 0-1 0,8 7 67 0,2 2-52 16,2 4-17-16,6 2-9 0,0 0 73 0,5 2-53 15,1 0-23-15,0-2 1 0,3 0 32 0,0 0-32 16,0-1 0-16,0-2-23 0,-1 1-52 16,-1 1 26-16,-4-3 8 0,-3 0-90 0,-2 0 54 15,-4-1 26-15,-2 1-95 0,-6-3 60 0,1-3 10 16,-4 1 18-16,-2-3-337 0,0-2 163 0,-2-1 53 15,0 0 51-15,0 0-257 16,-4-1 152-16,-3-13 72 0</inkml:trace>
  <inkml:trace contextRef="#ctx0" brushRef="#br2" timeOffset="103090.08">4170 8088 588 0,'0'0'0'16,"0"0"0"-16,0 0 0 0,-1 0 0 0,1-2 0 0,-3 1 324 0,3 1-146 0,0 0-72 0,0 0 74 15,10 0-73 1,5 1-29-16,2 7-8 0,6 2 175 0,-3 3-106 16,1 2-54-16,-1-2-25 0,-1-1 35 0,5 6-35 15,-11-5 0-15,9 3-27 0,-6-2-90 0,1 1 44 16,-2-2 32-16,-1-2-323 0,-1 1 168 0,-4-4 85 0,1 0-516 16,-4-1 275-16,2-3 103 0,-2 0 79 0</inkml:trace>
  <inkml:trace contextRef="#ctx0" brushRef="#br2" timeOffset="103277.58">4470 7998 576 0,'4'0'0'0,"0"0"0"0,2 4 0 0,-1 0 0 0,0 1 462 0,1 1-215 0,4 3-107 16,1 1 204-16,2 3-160 0,1 1-76 0,0-1-37 0,2 3-12 15,-1-1-26-15,0 2 8 0,0 1-119 16,-2-4 55-1,-1 1 28-15,-2 0 0 0,2 0-350 0,-2 0 197 0,-4-2 87 0,1 0-500 16,-2 1 279-16,2-7 98 0,-2 1 78 0</inkml:trace>
  <inkml:trace contextRef="#ctx0" brushRef="#br2" timeOffset="103457.28">4790 8002 1617 0,'2'0'0'0,"3"0"0"0,0 0 0 0,0 0 0 0,0 0 0 0,4 0 0 0,-1 0 0 0,-2 2 0 0,4 3 214 16,-3 3-90-16,2-3-38 0,0 6 21 0,4-1-37 0,-5 1-1 15,2 1-233-15,-1-1 98 0,2 0 58 0,-3 0 16 0,2 1-494 16,1-4 260-16,3 0 129 0</inkml:trace>
  <inkml:trace contextRef="#ctx0" brushRef="#br2" timeOffset="103603.07">5102 7970 810 0,'0'0'0'0,"0"0"0"0,0 0 0 0,2 0 0 0,1 2 409 0,1-2-188 16,3 2-94-16,-1 1 98 0,4 1-96 16,1 4-39-16,0-1-33 0,2 3-71 0,3-1 24 0,-2 2 0 15,-3 5-561-15,1 0 300 0,1 9 138 0</inkml:trace>
  <inkml:trace contextRef="#ctx0" brushRef="#br0" timeOffset="110237.84">19962 16310 1296 0,'-4'0'0'0,"0"0"0"0,3 0 0 0,1 0 0 0,0 2 0 0,0 4 0 0,0-1 0 0,0 1 0 0,0 3 0 0,1 7 317 0,3-2-147 0,3 11-68 0,-1 4 54 15,2 0-62-15,-2 3-30 0,-3 4 7 0,1-3-60 16,1 3 0-16,-1-2 22 0,1-2-101 16,-2-2 51-16,-1-8 33 0,2 3-9 15,-3-8-267-15,1-4 123 0,0-5 81 0,0-3-412 16,-2-4 214-16,0-1 100 0,0-3 61 0</inkml:trace>
  <inkml:trace contextRef="#ctx0" brushRef="#br0" timeOffset="110478.9">19919 16240 1887 0,'-7'-13'0'0,"0"5"0"0,5 4 0 0,1 0 0 0,1 2 0 0,1-5 0 0,17 2 0 0,8-1 0 0,4 1 250 15,11 2-109-15,0 0-54 0,3 1 141 0,-1 2-98 16,-6 0-40-16,11 13-33 0,-9 5-45 0,-4 0-1 15,-1 7 22-15,-9-1-126 0,-3 7 71 0,-2 10 24 16,-10-2-1-16,-6 5-99 0,-4 4 65 0,0 0 33 16,-9 1-5-16,-7-1-16 0,-2-3 0 0,-4-4-9 15,-3-3 78-15,4-11-21 0,-5 2-31 0,0-9-13 16,0-3 5-16,-1-3 20 0,8-9-9 16,-1 0-246-16,3-5 116 0,6 0 68 15,2 0 27-15,2-13-436 0,7 1 220 0,0-5 110 16</inkml:trace>
  <inkml:trace contextRef="#ctx0" brushRef="#br0" timeOffset="110853.93">20512 16563 1545 0,'6'0'0'0,"1"0"0"0,3 2 0 0,-3 1 0 0,4-2 0 0,1 0 0 0,1-1 0 0,4 0 486 0,1 0-227 0,3 0-113 0,2 0 59 16,4 0-90-16,-4-1-42 0,-2 0 1 0,4-2-82 15,-4 0 0-15,-3 1 49 0,-1 0-162 0,-6-1 77 16,0 3 39-16,-1 0-1 0,-4 0-20 0,-5 5 38 16,1 4-9-16,-2 5 30 0,0 0 163 0,0 6-85 15,-7 4-73-15,-3 2 143 0,-1 0-88 0,-2 4-34 16,0 2 1-16,0 0 78 0,-1 0-53 0,0 0-18 16,-2 0-149-16,2-2 58 15,1-2 28-15,-3-4 0 0,7-5-145 0,-3-2 95 16,3-3 35-16,0-4 22 0,4-2-70 0,-2 0 37 15,4-6-20-15,-1 2 22 0,4-3 82 0,0-1-35 16,0 0-47-16,0 0 305 0,0 0-130 0,0 0 57 16,12 0-212-16,2 0 0 15,4 0 0-15,-2 0 0 0,3-1 0 0,-1-3 0 16,3-4 0-16,-3 2-179 0,-2 2 120 0,0 1 46 16,-7 1-707-16,2 0 343 0,-1 0 162 0,-5 1 91 15,1 1-289-15,-3 0 191 0,1 0 94 0,-2 0 40 16</inkml:trace>
  <inkml:trace contextRef="#ctx0" brushRef="#br0" timeOffset="111030.46">20583 16729 1154 0,'-11'-6'0'0,"4"3"0"0,3 1 0 0,1-1 0 0,0 0 0 0,3-2 774 0,0 2-371 0,6 1-176 0,13 0 360 16,5 2-277-16,1 0-138 0,3 0-70 0,0 10 38 15,2 0 86-15,-1-1-226 0,-4 0-350 0,2 2 228 16,-3-1 76-16,-3-2 40 0,-1 0-762 0,1 0 396 16,-2 2 202-16</inkml:trace>
  <inkml:trace contextRef="#ctx0" brushRef="#br0" timeOffset="111403.54">21309 16433 2131 0,'0'-4'0'0,"0"0"0"0,0 3 0 0,0 0 0 0,0 1 0 0,0 0 0 0,0 0 0 0,0-1 0 0,0-2 288 0,0 1-127 0,2 0-65 0,-1 0 68 15,1 0-69-15,0 1-32 0,0 1-368 0,0 0 169 16,-2-3 84-16,0 3 51 0,0 0-282 0,0 0 158 16</inkml:trace>
  <inkml:trace contextRef="#ctx0" brushRef="#br0" timeOffset="111575.08">21284 16712 2572 0,'-2'0'0'0,"-1"3"0"0,1 5 0 0,2 0 0 0,0-3 0 0,0-1 0 0,0-3 0 0,0 4 405 0,0-5-187 0,0 2-84 15,0-2 61-15,0 0-81 0,0 0-41 0,0 0 0 16,0 0-256-16,0 0 116 0,0 0 45 0</inkml:trace>
  <inkml:trace contextRef="#ctx0" brushRef="#br0" timeOffset="120114.78">23262 16498 680 0,'-6'-10'0'0,"1"5"0"0,-1-1 0 0,3 2 0 0,-1-1 0 0,-1-1 0 0,0-1 0 0,1-3 69 0,1 1-36 0,1-2 100 16,2 3-41-16,0-4-34 16,0 4 51-16,0-2-37 0,0 0-1 0,0 0-38 0,0 2 8 15,0-3 53-15,3 1-31 0,8 3 0 0,3-2-8 16,2 1 1-16,4 1-15 0,6 2-6 16,-1 3-2-16,0 2 0 0,2 0 0 0,-3 0-6 15,-1 10 14-15,2 7-8 0,-5 0 0 0,-3 1-41 16,-1 3 41-16,-4 3-1 0,-6-1-40 0,-1 11 13 15,-5-2-1-15,0 6 13 0,-9 1-5 0,-8-2 8 16,0-3 9-16,-9 6-15 0,1-9 38 16,2-2-33-16,-2-4 2 0,-1 1-9 15,-3-8 8-15,3-2 1 0,1-5-87 0,-1-6 41 16,6-1 20-16,-5-4 5 0,4 0-193 0,5 0 95 16,0-2 49-16,7-8 16 0,4-3-247 0,3-2 109 0,2 1 75 15,4-7-267-15,14 2 165 16,8-1 83-16,6-3 41 0,0 4-114 0</inkml:trace>
  <inkml:trace contextRef="#ctx0" brushRef="#br0" timeOffset="120331.25">23694 16377 514 0,'1'-16'0'0,"-1"4"0"0,0 3 0 0,0-2 0 0,-9 4 0 0,-3-1 0 0,-4 4 404 0,0 1-185 15,-3 3-85-15,-4 0 191 0,3 13-146 0,-3 7-73 0,2 7-37 16,-2 8 1-16,10-4-29 0,3 6-9 0,1-2 327 15,9 3-163-15,0-1-81 0,0 1-42 0,12-2-28 16,6-3-12-16,5-2 0 16,4-8-1-16,1 3-97 0,2-6 49 0,0-1 33 15,0-6-9-15,-2-3-302 0,-5-5 147 0,1-3 86 16,-1-2-15-16,-2 0-479 0,-3-2 263 0,-1-12 129 16,-1-5-283-16,-4-2 206 0</inkml:trace>
  <inkml:trace contextRef="#ctx0" brushRef="#br0" timeOffset="120614.8">23872 16104 770 0,'0'-6'0'0,"0"3"0"0,4 3 0 0,4-1 0 0,1 0 253 16,4-2-110-16,3 1-47 0,0 1 110 0,3 1 18 16,-3 0-95-16,4 0-49 0,-3 1-24 0,-4 6 8 15,-1 3-31-15,-3 2-151 0,-4 0 75 0,-3 4 38 16,-2-1 8-16,0 3 30 0,-6 3 0 0,-9-2 0 15,-1-3-102-15,0-1 51 16,-2-1-15-16,0-3 24 0,2-1 49 0,1-3-1 0,7-4-69 16,1 2 27-16,1-4 219 0,4-1-103 15,0 2-34-15,2-2 24 0,0 0-33 0,4 2 1 16,11-2-30-16,1 0-13 0,5 0 5 0,0 0 0 16,1 0-219-16,1 0 110 0,0 0 62 0,-2 0 20 0,-1 0-232 15,1 0 121-15,-5 2 34 0,2 4-523 16,-3 0 272-16,-2 3 149 0</inkml:trace>
  <inkml:trace contextRef="#ctx0" brushRef="#br0" timeOffset="120800.71">24122 16499 1252 0,'-9'2'0'0,"0"3"0"0,5 0 0 0,0-2 0 0,2 2 0 0,2-2 0 0,0 1 0 0,2 0 419 15,13 0-193-15,3-1-96 0,7 0 100 0,1-3-98 16,3 0-41-16,-1 0-34 0,0 0-250 0,0 0 113 15,-5 0 57-15,-1 0-182 0,-1 0 127 0,-2 0 52 16,-4 0 29-16,-6 0 0 0,3 0-505 16,-5 3 256-16,-2 1 42 0,-3-1 38 0,-2-3 66 15,0 0 34-15</inkml:trace>
  <inkml:trace contextRef="#ctx0" brushRef="#br0" timeOffset="120978.24">24355 16302 1570 0,'0'-2'0'0,"-5"-1"0"0,3 0 0 0,0 3 0 0,-1 0 0 0,2 0 0 0,-1 8 0 0,2 5 0 0,-2 5 0 0,2 5 0 0,0 4 0 0,-2 3 0 0,0 4 0 0,0 2 0 0,-1 1 0 0,-3 6 0 0,3-7 0 0,-4 9 0 0,2-10 622 0,1-1-295 0,2 1-147 16,1-8-73-16,1-7 13 0,0-8-48 0,0 0-807 15,0-6 376-15,5-6 69 0</inkml:trace>
  <inkml:trace contextRef="#ctx0" brushRef="#br0" timeOffset="121142.8">24488 16361 1273 0,'8'0'0'0,"2"0"0"0,2 0 0 0,-3 1 0 0,2 1 0 0,-4 1 60 0,0 2 199 16,3 0-105-16,-1 2-64 0,0 4 196 0,3-2-127 15,-3 2-63-15,0-1-281 0,-1 5 117 16,0-4 46-16,-3 2 27 15,1 0-574-15,-1-2 291 0,1 0 147 0,0-4-454 0,2 0 297 16,-2-7 143-16</inkml:trace>
  <inkml:trace contextRef="#ctx0" brushRef="#br0" timeOffset="121324.31">24785 16175 907 0,'0'0'0'0,"0"0"0"0,0 0 0 16,0 11 0-16,0 4 304 0,0 3-127 0,0 8-76 0,-3 10 213 0,-11 6-140 0,-4 4-71 15,-5 14-35-15,2-9 388 16,-5 21-216-16,1-6-104 0,1 3 4 0,0-1-54 16,-1 0-26-16,9-12-356 0,-2 0 161 0,6-7 84 15,5-15 41-15,5-9 22 0,2-6-566 0,0-5 289 0,0-6-213 16,5-8 175-16,8 0 139 0,0-15 47 0,-2-17-356 16</inkml:trace>
  <inkml:trace contextRef="#ctx0" brushRef="#br0" timeOffset="121620.66">24911 16004 1509 0,'7'-32'0'0,"4"14"0"15,7 10 0-15,1 2 0 0,-1-1 0 0,-1 1 0 0,-2 2 0 0,-1 3 0 0,-3-2 0 0,-1 3 0 0,1 0 0 0,-1 4 263 0,-4 11-115 0,-1 2-58 0,-2 4-70 0,-1 7-8 0,-2-2 21 16,-2 3 0-1,-10-1-161-15,0-2 81 0,-2-5 48 0,-4 2-9 16,4-5-68-16,-2-2 50 0,0-2-14 0,2-4 90 16,3-3-24-16,2-4-29 0,2 1-34 0,2-2 309 15,3-2-130-15,0 0-67 0,2 0 109 0,0 0-83 0,0 0-17 16,4 0-25-16,10 0 22 0,4-2-24 0,0 0 8 16,1 2-32-16,-1 0-83 15,1 0 41-15,0 0 21 0,-2 0-376 0,0 0 207 0,-2 4 90 16,0 3 25-16,0 0-689 0,-2 5 344 0</inkml:trace>
  <inkml:trace contextRef="#ctx0" brushRef="#br0" timeOffset="122018.35">25646 16207 1194 0,'2'-2'0'0,"-1"-2"0"0,3 2 0 0,-2 0 0 0,0 2 0 0,-1 0 0 0,-1 0 0 0,0 0 139 0,0 0-54 0,0 2-26 0,-10 10 64 15,-8 4-45-15,0 6-14 0,-5-2-86 16,-3 2 28-16,-1 1 0 0,-1-1 26 0,0 1-24 0,-2-1 33 15,0-2-8-15,1-2-1 0,6-4 88 16,2-2-44-16,2-2-21 0,6-5 7 0,2 1-29 16,3-2 0-16,4-4 0 0,2 2 342 0,0-2-171 15,2 0-78-15,0 0-50 0,2 0-22 0,10 1 0 16,5 1-21-16,5 0 0 0,-1 1 8 0,5 0-9 16,-3 0 27-16,4 1 42 0,-2 0-34 15,-5 0 0-15,5-1-26 0,-3 1-8 0,0 2-1 16,-4 0 1-16,1-1 0 0,-4 3 0 15,0-1 8-15,-2 3-9 0,1-2-496 0,-7 5 231 16,-2-2 16-16,-3-4 101 0</inkml:trace>
  <inkml:trace contextRef="#ctx0" brushRef="#br0" timeOffset="122211.84">25228 16700 1923 0,'-12'-3'0'0,"8"0"0"0,4 3 0 0,0 0 0 0,0 0 0 0,0 0 0 0,5 0 0 0,6 5 310 0,5-4-142 16,2 3-68-16,7 2 417 0,3-1-243 0,0 2-120 15,4-2-53-15,0 1-36 0,-1-1-1 0,2-2-32 16,-1 2-396-16,0-2 198 0,-2 2 107 0,0-3-369 16,-2 4 231-16,-3 1 115 0,-13-7 57 0</inkml:trace>
  <inkml:trace contextRef="#ctx0" brushRef="#br0" timeOffset="147369.37">25926 16233 888 0,'-8'-15'0'0,"3"8"0"0,5 3 0 0,0-1 0 0,0 0 0 0,0 2 0 0,0-3 0 15,0 2 0-15,5 0 169 0,6-1-68 0,0 0-34 0,5 3 8 0,-2-3-14 0,3 2-28 16,1 0-1-16,4 2-18 0,-3-1 18 0,-1 0 9 16,3 0-8-16,0 1-28 0,-3-1 28 15,3 0-1-15,-2 0-51 0,-2 0 34 16,0 2-8-16,-2 0 25 0,0 0-84 0,-6 0 38 15,2 0 4-15,-5 0 5 0,0 0-17 0,-2 0 0 16,-1 0 23-16,-1 0 64 0,-1 4-29 0,-1 1 3 16,0 5-34-16,0 3 65 0,0 2-26 0,-1 6-1 15,-8 3 81-15,-1 5-44 0,-1 0-19 0,-7 11-1 16,4-2-49-16,-3 4-1 0,-1-1 23 16,0-3 8-16,-4 9-75 0,1-5 33 0,-3-3 0 15,1-1-31-15,3-10 25 0,-1-2 6 16,5-5 6-16,1-3 52 0,9-6-60 0,-4-4 18 15,6-2 131-15,0-1-57 0,3-4-38 0,1-1-1 16,0 0 109-16,0 0-64 0,7 0-30 0,8 0 7 16,10 0 18-16,-1-1-29 0,4-2 0 0,2-2 8 15,0 0-36-15,-5 0 8 0,8-1-8 0,-4 4-33 16,-3-3 0-16,-5 4 33 0,-1-1-194 16,-1 0 105-16,-1 2 41 0,-8 0 1 0,1 0-437 15,-3 0 221-15,0 0 79 0,-5 0 15 16,-1 0-364-16,0 0 233 0,-2 0 118 0,0-6-301 15</inkml:trace>
  <inkml:trace contextRef="#ctx0" brushRef="#br0" timeOffset="147562.43">26016 16336 997 0,'-27'-16'0'0,"12"2"0"0,8 10 0 0,5 2 0 0,0 1 0 0,2-1 0 0,0 2 0 0,4 0 487 0,16 0-227 15,9 0-106-15,4 0-64 0,10 3 256 0,3 7-156 16,-3 2-79-16,8-1-4 0,-3 4-30 0,-1-2-7 16,0 0-37-16,-2 3-319 0,-5-1 160 0,-8 2 79 15,1-1-231-15,-6 2 151 0,0 3 80 0,-5 1 35 16</inkml:trace>
  <inkml:trace contextRef="#ctx0" brushRef="#br0" timeOffset="147730.97">26864 16713 1642 0,'0'-14'0'0,"0"9"0"0,0 4 0 0,12-2 0 0,-3-5 0 0,-5 5 259 0,-2 0-113 0,-1 1-56 0,-1 2 49 0,2 0-54 15,0 0-17-15,2 0-9 16,2 0-412-16</inkml:trace>
  <inkml:trace contextRef="#ctx0" brushRef="#br0" timeOffset="153898.84">27809 16402 725 0,'0'-5'0'0,"0"3"0"0,0 0 0 0,0-1 0 0,0 3 0 0,0 0 0 0,0 0 0 0,1 0 77 16,6 0-22-16,-2 0 8 0,0 0-30 0,2 7 49 16,-2-2-24-16,1 3-1 0,-3 1 3 0,-1 1-19 15,0 2-8-15,-2 3 0 0,0 4-8 0,-2 4 8 16,-9-1-1-16,2 1-91 0,-6 3 41 0,5-7 26 15,2 2-1-15,-1-6-103 0,7-6 45 0,-1-4 41 16,3 0-329-16,0-5 165 0,0 0 59 0</inkml:trace>
  <inkml:trace contextRef="#ctx0" brushRef="#br0" timeOffset="154374.71">28367 16059 712 0,'-5'-5'0'0,"-1"3"0"0,4 1 0 0,-1-1 0 0,3 0 0 0,0 2 0 0,0 0 0 0,-3-2 137 16,3 2-53-16,0 0-25 0,0 0 138 0,0 0-86 15,3 0-39-15,9 0-1 0,2 0 1 0,3 2-39 16,5 3 8-16,-2 2-46 0,0 2 38 0,2 2 0 15,-4 3 0-15,-1-2-79 0,-4 8 48 0,-1-4-9 16,-5 5 40-16,-4 0-62 0,0 5 30 0,-3-4-19 16,-4-1-79-16,-15 7 37 0,-4-4 32 0,-7 3-1 15,-6-3 9-15,3-4-2 0,1-5 15 16,-3 0-21-16,-2-3 68 0,4-4-23 16,1-2 0-16,10-1-38 0,-3-5 17 0,9 0 10 15,7 0-176-15,2 0 81 0,7 0 40 0,0-3 19 16,17-5-129-16,15-4 62 0,9-3 38 0,7-6-4 15</inkml:trace>
  <inkml:trace contextRef="#ctx0" brushRef="#br0" timeOffset="154557.25">28852 16045 1049 0,'0'-14'0'0,"0"6"0"0,-7 2 0 0,-7 0 0 0,-4 5 0 0,-2-2 0 0,-4 3 0 0,2 3 183 0,1 12-76 0,-3 3-36 0,2 3 204 16,4 2-126-16,-1 3-57 0,5 2-30 0,3 0 84 15,6 0-56-15,2-6-20 0,3 2-78 0,0-2 41 16,7-3-1-16,12-1 1 0,1-2-99 0,6-3 58 16,2-4 16-16,4 0-278 0,0-3 152 15,1-2 48-15,3-2 47 0,-4-1-550 16,3-1 274-16</inkml:trace>
  <inkml:trace contextRef="#ctx0" brushRef="#br0" timeOffset="154807.57">29141 15967 1165 0,'0'-11'0'0,"0"10"0"0,0 1 0 0,5 0 0 0,10 1 0 0,1 6 0 0,6 0 0 0,-1 0 241 0,2 0-96 0,3 4-61 0,3-2 126 16,-1 0-89-16,1 1-44 16,-4-3-22-16,-1 1-86 0,-2-3 27 0,-3 1 1 15,-3-3-87-15,-8 1 62 0,-2 0 30 0,-4 3 8 16,-2-2-41-16,0 6 31 0,-18 1-6 0,-7 6 0 15,-10 3 87-15,3-3-31 0,-10 6-37 0,4-3 24 16,7-1-34-16,-4 0 4 0,4 0 23 0,1-1-163 16,4-2 79-16,10 0 31 15,0 0-440-15,8 0 223 0,5 0 97 0,3-1 54 16,0 2-339-16</inkml:trace>
  <inkml:trace contextRef="#ctx0" brushRef="#br0" timeOffset="154982.11">29556 16315 1448 0,'0'0'0'0,"-3"0"0"0,-8 0 0 0,-2 3 0 0,-2 2 0 0,-1 5 0 0,-7 1 0 0,0 7 152 0,2 3-59 0,-8 3-23 0,-1 7 149 16,2-1-94-16,5-2-46 0,-2 0-139 0,6 0 46 16,3-4 32-16,0 1-9 0,7-4-304 0,2-2 164 15,7-9 81-15,0 1 42 0,0-6-544 0,16-5 271 16,5 0 71-16</inkml:trace>
  <inkml:trace contextRef="#ctx0" brushRef="#br0" timeOffset="155248.43">29748 16280 853 0,'9'-15'0'0,"-4"7"0"0,0 3 0 0,-2 5 0 0,-1 0 0 0,0 0 0 0,-1 0 153 0,-1 10-60 0,0 4-30 15,2 3 0-15,1 4 237 0,-3-1-125 0,7 0-75 16,3 0-3-16,0-4-32 0,3-1 0 0,3-3-33 15,2-4-139-15,2-3 65 0,2-5 38 0,-1 0-212 16,3-1 125-16,-5-15 62 0,-6 0 39 0,-1-6-106 16,-6-4 6-16,-1 2 47 15,-5-2-60-15,0-1 39 0,0-5-18 0,-11 4 29 16,-5 2 97-16,0 2-38 0,-6 3-1 0,0 5-37 16,6 6 109-16,-8 3-30 0,5 6-32 0,1 1 42 15,5 0-21-15,4 1 1 0,3 13-8 0,4 4-213 16,2-1 91-16,2 6 44 0,13-2-140 0,8 0 88 15,7 0 27-15</inkml:trace>
  <inkml:trace contextRef="#ctx0" brushRef="#br0" timeOffset="155400.03">30296 16364 931 0,'2'4'0'0,"-2"2"0"0,0 0 0 0,0-2 0 0,-2 2 0 0,-9 2 0 0,0 1 0 0,-2 3 306 0,-6 5-137 16,2-1-68-16,-1 5 9 0,1 0-39 0,4-2 8 15,-2 2-46-15,3-1-259 0,2-4 129 0,3 2 65 16,5-5-179-16,2-4 130 0</inkml:trace>
  <inkml:trace contextRef="#ctx0" brushRef="#br0" timeOffset="155663.18">30629 16010 1319 0,'-4'-9'0'0,"4"5"0"0,0 4 0 0,6 0 0 0,5 0 0 0,4 0 0 0,2 0 0 0,0 7 173 0,3 2-62 0,-1 4-43 0,4 2 113 16,-5 0-74-16,1 2-38 0,-3 3-107 0,0-6 44 15,0 4-9-15,-1-2 36 0,-2 0-113 0,1 0 56 16,-4-1 29-16,0-1 8 0,-3 1-389 0,-2-7 144 16,-2-2 123-16</inkml:trace>
  <inkml:trace contextRef="#ctx0" brushRef="#br0" timeOffset="155866.63">31141 15775 969 0,'0'0'0'0,"0"7"0"0,-2 5 0 0,-3 3 0 0,-10 5 0 0,2 7 0 0,-9 10 427 0,1 4-198 0,-6 6-89 15,-5 11-58-15,2-3 127 0,-2 1-88 16,-1 3-44-16,-1 1 120 0,0-4-74 0,-6 16-49 16,5-7-21-16,0 5-109 0,2-3 44 0,3-3 23 15,9-14-381-15,3 4 198 0,6-10 102 0,7-10 51 16,5-2-542-16,0-13 271 0,5-6 90 0</inkml:trace>
  <inkml:trace contextRef="#ctx0" brushRef="#br0" timeOffset="156135.91">31208 15919 1283 0,'12'-7'0'0,"6"7"0"0,4 0 0 0,0 3 0 0,-1 4 0 0,-1 0 0 0,-1 2 0 0,-1 1 0 0,1 1 156 0,6 2-62 0,-2 2-23 0,5-1-7 0,1-2-82 0,0-2 25 16,-3-2 0-16,-4 0-7 0,-2 0 7 15,0 1 26-15,-6-1 0 0,-7-2-7 16,-1 3 7-16,-4 0 0 0,-2 3 66 0,-5 3-37 16,-14 4-13-16,-8-1-19 0,-6 6 121 0,-7 1-59 15,-1 1-21-15,-7 3-9 0,0-4-83 0,-1 4 27 16,-1-1 0-16,11-5-107 0,-5 3 62 0,14-6 37 15,-1 2-1-15,11-7-546 0,5 1 245 0</inkml:trace>
  <inkml:trace contextRef="#ctx0" brushRef="#br0" timeOffset="156314.44">31615 16413 1201 0,'-6'-3'0'0,"2"3"0"0,0 0 0 0,-4 0 0 0,-4 0 0 0,-3 5 0 0,-7 4 430 0,-5 3-203 0,1 3-97 16,-8 0-49-16,4 3-4 0,4-1-22 0,4 1 8 15,2-3-281-15,5 1 125 0,8-6 63 0,3-1 32 16,4-2-595-16</inkml:trace>
  <inkml:trace contextRef="#ctx0" brushRef="#br0" timeOffset="156563.88">31938 16191 1312 0,'0'5'0'0,"3"4"0"0,-3 4 0 0,0 0 0 0,0-1 0 0,0 1 0 0,0 3 0 0,-3-2 383 16,3 0-176-16,0 4-78 0,0-3 18 0,0-2-56 16,6-3-30-16,8-2 1 0,1-3-92 0,2-5 40 15,8 0-8-15,-4 0-147 0,3-10 89 0,-3-8 44 16,-5 0 23-16,-4-3-183 0,1-7 98 0,-8 3 9 15,-4-5 41-15,-1 2-127 0,0-1 68 0,-8 7-17 16,-12-5 42-16,1 7-2 0,-5 4 27 0,-3 7 1 16,5 5 115-16,1 2-54 15,2 2-31-15,0 0 90 0,8 10-53 0,3 12-11 16,8 3-2-16,0 6-378 0</inkml:trace>
  <inkml:trace contextRef="#ctx0" brushRef="#br0" timeOffset="156703.51">32719 16712 10 0,'-6'-28'0'0,"4"23"0"16,2 5 0-16,0 0 0 0,0 0 0 0,-3 8 0 0</inkml:trace>
  <inkml:trace contextRef="#ctx0" brushRef="#br0" timeOffset="159021.59">10421 17491 974 0,'-10'-7'0'0,"0"1"0"0,1 4 0 0,2 0 0 0,0 0 0 0,3 0 0 0,2 1 0 0,-1-1 0 0,1 0 0 0,2 2 142 0,0 0-55 0,0-2-27 0,7 1 120 15,6-1-65-15,2-4-46 0,4 1 1 0,0-1-38 16,7 3 1-16,-5-4 8 0,5 1 165 0,-2 2-86 15,-3 3-44-15,2-4-22 0,-3 4-28 0,-1 0 15 16,-3 1-8-16,0 0-66 16,-5 0 33-16,1 0-1 0,-3 0 34 0,-2 0-170 15,-3 0 80-15,-2 0 21 0,-1 0-107 0,1 0 50 16,-2 0 48-16,0 0-19 0,0 1-110 0,-11 3 48 16,-1-1 47-16,-2-1 23 0,-1 0-2 0,-2 2 17 15,2-2 8-15,2 0 122 0,-2-1-61 16,5 3-31-16,1-3 1 0,4 0 255 0,-1 4-132 0,1-3-43 15,3 5 93-15,0 4-51 16,2 2-52-16,0 4 28 0,0 5 58 0,0 5-60 16,2 2-31-16,2 5 0 0,6 8 41 0,-2-8-28 15,4 12-8-15,-1-3-27 0,-1 1-8 0,0-1 0 16,-2 0 0-16,-3-7-91 0,1 11 42 0,-5-12 24 16,-1 5-133-16,0-5 66 0,0-1 42 0,-1-6 7 15,-10 3-72-15,2-11 24 0,-5-1 31 0,-1-1-22 16,0-10-83-16,-1 4 29 0,0-6 43 0,1-1-5 15,0-3 0-15,0 0 33 0,5-1-1 16,-1-1 158-16,4 2-74 0,2-2-35 16,1 0 301-16,4 0-150 0,-3 0-84 0,3 0-17 15,0 0 91-15,5 3-39 0,8 0-44 0,2 1-9 16,3 2 96-16,5-3-56 0,4 4-41 0,-4-1 56 16,4 0-44-16,-1-2-21 0,-1-1-1 0,-4 2-117 15,0-3 43-15,0 1 27 0,0-3-346 0,-4 2 185 16,-2-2 94-16,-2 0 19 0,3 0-623 15,-6 0 303-15,1 0 165 0,3 0 81 16,-3-2-218-16,3-6 155 0,-3-5 72 0</inkml:trace>
  <inkml:trace contextRef="#ctx0" brushRef="#br0" timeOffset="159193.1">11027 17831 1336 0,'4'-13'0'0,"0"5"0"0,4 1 0 0,-1 2 0 0,1 0 0 0,1 0 0 0,3 2 565 0,2 0-267 16,5 0-124-16,6 1-75 0,-1-2 182 0,2 1-123 16,2 2-64-16,0-1-30 0,-5 1-58 0,6-2-9 15,-9 1 36-15,2 0-419 0,-3 2 209 16,-4 0 106-16,-3 0 59 0,-3 0-670 0,-2 4 264 0</inkml:trace>
  <inkml:trace contextRef="#ctx0" brushRef="#br0" timeOffset="159367.63">11187 18092 907 0,'-7'8'0'0,"3"1"0"0,2-1 0 0,2-5 0 0,0 1 0 0,0 0 680 0,2-2-324 0,11-2-162 0,4 0-80 16,4 0 401-16,5 0-245 0,-4 0-119 0,-1-4-8 16,2-2-56-16,-1-1-27 0,-3 2 9 0,-3-1-331 15,0 1 147-15,-7 2 74 0,1 1-575 0,-3 0 325 16,-1 2 169-16,-4 0 74 0</inkml:trace>
  <inkml:trace contextRef="#ctx0" brushRef="#br0" timeOffset="161110.01">12109 17408 1014 0,'-7'-15'0'0,"5"10"0"0,0 4 0 0,2-1 0 0,-1-1 0 0,1 3 0 0,-2 0 0 0,-2 0 130 0,2 10-49 0,-2 6 24 0,0 1-36 15,-1 6 7-15,-1 7-43 0,-1 4-23 0,-5 7-1 16,-1-1 24-16,-1-1 0 0,0-5-61 0,-3 4 27 16,0-4-1-16,-2-2 35 0,1-1-29 0,-1-6 0 15,4-9 37-15,0 2 45 0,4-8-29 16,2-4-21-16,4-2 156 0,1-2-79 0,3-2-33 15,1 0-7-15,0 0 39 0,0 0-40 16,5 0 1-16,14-2-41 0,6-6-8 0,5-1 8 16,9-5 1-16,2 1 54 0,3 3-30 0,0-4-1 15,-3 5-15-15,10-2-80 0,-5 4 35 0,-1-1 1 16,-12 5-240-16,5 2 124 0,-10 1 77 0,4 0 3 16,-9 0-199-16,-4 0 87 0,-3 7 70 0,-4 0-8 15,-5-1-348-15,-1 2 202 0,-4-1 102 0,-2 1-110 16</inkml:trace>
  <inkml:trace contextRef="#ctx0" brushRef="#br0" timeOffset="161308.47">12230 17341 1058 0,'0'-6'0'0,"0"6"0"0,0 0 0 0,0 12 0 0,0 10 0 0,0 8 243 15,0 13-110-15,1 5-50 0,3 6 245 0,1 14-147 16,0-3-74-16,1-4-30 0,-3 21-2 0,1-12-21 15,-1-2-1-15,1-4-114 16,-2-9 47-16,3 1 32 0,0-6-9 0,-3-4-206 16,1-12 114-16,-1-9 59 0,0-5-345 15,0-11 163-15,0 0 105 0,-1-9-17 0,1 0-310 0,0-10 198 16</inkml:trace>
  <inkml:trace contextRef="#ctx0" brushRef="#br0" timeOffset="163278.24">13238 17715 420 0,'0'-3'0'0,"0"2"0"0,0-1 0 0,0 1 0 0,0-2 0 0,2 0 229 0,0-3-90 16,2 0-57-16,1-1 103 0,-3 0-76 0,4-5-38 15,-2 1-1-15,0 1-7 0,-1-3-8 0,-1-1-23 16,0 0-4-16,0-1 5 0,0-5 0 0,-1 4 8 16,-1-3-11-16,0-1 2 0,0-1 1 0,0 0 0 15,-3 3 30-15,-5-3-22 0,1 2-8 0,-3 2 37 16,1 3 0-16,-4 0-37 15,1 2 0-15,0 5 30 0,-2 2-7 0,-1 3-23 16,0 1 48-16,0 1-24 0,0 0 0 0,0 5-16 16,0 5 35-16,2 4-21 0,2 2-1 0,-1 0-21 15,5 3 66-15,0 1-26 0,3-4-7 0,-1 2 33 16,5 0-33-16,0 2-1 0,0 0-32 0,0 3 79 16,0 2-43-16,0-1-1 0,3 4-8 0,1 1-1 15,-1 2-26-15,1 1 8 0,2 3 22 0,-1 4 0 16,0 1-30-16,2 0-1 15,-2 1 25-15,-1-2 8 0,3 9 107 0,-1-5-172 16,-2 0 0-16,2 0 0 0,-3-1 0 0,1 7 0 16,-2-4 0-16,0-2 0 0,0-1 0 0,-2-7 0 15,0 4 0-15,0-3 0 0,-4-2 0 0,-5-3 0 16,-3-3 0-16,-1-1 0 0,-1-8-266 0,-2 3 203 16,2-7 29-16,-4-1-152 0,1-1 84 15,-1-6 29-15,0 0 20 0,0-5-224 0,1 1 123 0,2-3 60 16,3 0-116-16,0 0 88 0,6-7 37 15,0-3 30-15,4 0-343 0,2-1 183 16,0-2 91-16,0 2 46 0,10 1-335 0,5 2 195 16</inkml:trace>
  <inkml:trace contextRef="#ctx0" brushRef="#br0" timeOffset="163581.56">13419 18400 1513 0,'0'0'0'0,"0"0"0"0,0 0 0 0,0 0 0 0,0 2 0 0,0 9 0 0,-2 0 0 0,0 3 235 0,2 1-101 0,0 0-50 0,0 0-26 15,7-1 115-15,4 2-74 0,1-3-33 0,3-2-94 16,0-2 30-16,2-1 0 0,0-4 39 0,-2-4-190 16,-2 0 92-16,0 0 44 0,-6-6-187 0,1-9 96 15,-4-4 69-15,-2-5-32 0,-2-1-2 16,0-4-18-16,-4-1 32 0,-7-1-27 15,-2 8 85-15,-6-4-14 0,4 12 0 0,-4-1 180 16,2 6-98-16,-2 4-38 0,0 4-33 0,3 2 197 16,0 0-97-16,2 3-20 0,2 7-66 0,6 0 26 15,1-2-10-15,3 7 27 0,2-4-357 0,0-1 157 16,2-1 78-16,11-2 37 0,0-4-237 0,4-3 107 16,0 0 72-16</inkml:trace>
  <inkml:trace contextRef="#ctx0" brushRef="#br0" timeOffset="163892.73">13595 17485 691 0,'1'-18'0'0,"6"0"0"0,0 4 0 0,2 2 0 0,1 1 0 0,3 4 391 0,0 1-179 0,4 5-89 0,4 1 50 15,-3 0-74-15,5 7-33 0,-4 10 0 0,-2 3 38 16,-2 3-36-16,-6 0 9 0,0 5-44 15,-5-3-80-15,-2 1 40 0,-2 3 0 16,-2-1-65-16,-11 1 61 0,-6-1 18 0,1-4-1 16,-7-3-63-16,3-4 42 0,-3-6-13 0,5-6 24 15,-3 2 56-15,2-4-23 0,5-2-23 0,0-1 91 16,7 0-46-16,2 0-21 0,3 0 231 0,0 0-116 16,4 0-46-16,0 0-34 0,0 0-9 0,6 0 9 15,10 0-33-15,5-1 1 16,4-1-117-16,-1 1 59 0,2-2 28 0,-1 3 9 15,7 0-408-15,-6 0 208 0,2 0 75 0,-1 6-282 16,1 7 144-16</inkml:trace>
  <inkml:trace contextRef="#ctx0" brushRef="#br0" timeOffset="164528.5">14337 18053 619 0,'-6'-5'0'0,"2"-2"0"0,3 1 0 0,-1-1 0 0,-2-5 0 0,1 2 160 16,-3-3-64-16,2 0-31 0,-2-1 58 0,1 1-50 15,-3 2-19-15,1 1-1 16,-3 4 1-16,-1 2 0 0,0 1-13 0,-4 3-8 15,0 0 30-15,-4 10-30 0,2 6 0 0,0 9 84 16,-2 5-34-16,3 7-29 0,7-5 92 0,0 7-56 16,4-4-29-16,5 2 1 0,0-3 43 0,0-1-40 15,11-6 0-15,4-4-33 0,4-4-20 0,3-6 21 16,-1-5 8-16,9-7-8 0,-3-1-128 0,-1-1 63 16,2-17 33-16,-2-8-221 0,-2-4 128 15,1-9 30-15,-4-2 38 0,-5-5-202 16,4-12 106-16,-6-1 18 0,-2 4-17 0,-1-20 47 15,-4 0 0-15,-1-16 40 0,0 18-96 0,0-5 48 16,-5 18 16-16,1 3 9 0,-2 17 23 0,0 12-1 16,0 3 0-16,-3 14 277 0,-1 4-135 0,-1 5-71 15,-4 2-35-15,2 22 270 0,0 14-136 0,-1-1-36 16,2 19 98-16,-1 7-61 0,5 3-52 0,-2 2-27 16,2 6 154-16,1-7-81 0,-1 14-55 0,0-8 75 15,0-2-59-15,0-4-31 0,2-15 1 0,0-3-119 16,0 7 40-16,2-19 24 15,4 3-392-15,-1-11 208 0,1-8 104 0,1-6 48 16,-1-1-599-16,3-11 278 0,2-1 156 0,-1-1 78 16,1-20-136-16</inkml:trace>
  <inkml:trace contextRef="#ctx0" brushRef="#br0" timeOffset="164904.2">14653 17745 1437 0,'2'-12'0'0,"-1"9"0"0,7-1 0 0,-3 2 0 0,3 1 0 0,2-2 0 0,2 1 0 0,4 1 0 0,2-4 0 0,7 4 205 0,-1-2-87 0,1 0-42 0,3 2 119 16,2-1-82-16,-6-1-31 0,6 1-90 0,-7 2 20 15,1 0 0-15,-3 0 21 0,-1 0-45 0,-1 0 31 16,-4 2-9-16,-3 4 23 0,-3 1-36 16,-2 5 36-16,-3 1-1 0,-4 3 97 0,0 5-52 0,-2 4-13 15,-11 5 153-15,-6 6-93 0,1 2-45 16,-1-4-15-16,-6 10-43 0,3-1 12 15,0 2 0-15,-3 1-1 0,2 2-193 0,1-1 105 16,3-3 40-16,5-10-105 0,0-5 76 0,7-6 40 16,1 0-1-16,0-7-215 0,4-1 71 0,0-3 67 15,2-1 66-15,0-6-40 0,0 3 16 0,0-4 8 16,0 0 209-16,0-1-104 0,0 0-51 0,7-2-18 16,0 2 289-16,4-3-145 0,2 0-39 0,2 0 29 15,2 0-57-15,0-3-2 0,2-7-15 0,-1 3-135 16,1-4 52-16,0 0 27 15,0 5-366-15,0-3 193 0,-5 3 87 0,2 0 47 16,-5 5-595-16,1-1 298 0,-5-1 147 0,-2 1 75 16,1 0-406-16</inkml:trace>
  <inkml:trace contextRef="#ctx0" brushRef="#br0" timeOffset="165069.76">14658 17980 1549 0,'-26'0'0'0,"11"0"0"0,7 0 0 0,3 0 0 0,5 0 0 0,0 0 0 0,5 0 246 16,18 8-107-16,7 2-53 0,9 3 210 0,3 0 109 16,4 0-177-16,6 1-103 0,-1-1 112 0,-1-1-102 15,-3-4-51-15,0 4-26 0,-7-4-513 0,1 1 240 16,-2 1 123-16,-5 0-928 0</inkml:trace>
  <inkml:trace contextRef="#ctx0" brushRef="#br0" timeOffset="167547.14">16193 17697 786 0,'-2'-14'0'0,"2"1"0"0,0 4 0 0,0-3 0 0,0-3 0 0,0-3 0 0,-2 0 0 0,2 0 0 0,0-4 106 0,0 1-36 15,0-6-1-15,0 2-36 0,0 3 9 0,0-5-9 16,0 3-1-16,-1 4-23 0,-4-5 0 16,-1 3 24-16,1 2 8 0,-2 4-1 15,-2 0-7-15,-3 4-1 0,1 1 64 0,-3 3-32 16,0 4 8-16,-2 1-39 0,-2 3 82 0,0 0-41 15,-3 3-20-15,-2 9-1 0,0 4 41 0,0 6-35 16,3 2 0-16,-1 4 13 0,4 0-1 0,2 4-38 16,6 0 8-16,1 1 16 0,4 2 1 0,3 3-26 15,1-2 63-15,0 7-31 0,1-6 8 16,8 7-39-16,2-4 57 0,-1 1-29 0,1-7 1 16,-1 3-30-16,1-1-17 0,-2 0-9 15,-2-2 26-15,-3-1-77 0,-4 3 39 0,0 0 0 16,0-2 47-16,-10 0-46 0,-5-3 13 0,-1-1 0 15,-2-3-155-15,-3-3 81 0,5-5 22 0,-7-1-1 16,7-5-249-16,-3-1 139 0,3-3 45 0,1-3 42 16,5 0-386-16,-1-3 214 0,4 1 104 0,2 3-358 15,-1 0 230-15</inkml:trace>
  <inkml:trace contextRef="#ctx0" brushRef="#br0" timeOffset="168071.64">16475 17651 1239 0,'0'-15'0'0,"0"3"0"0,0 0 0 0,0-4 0 0,0 0 0 0,0-4 0 0,0-3 0 0,1-2 0 0,1 1 0 0,2-2 117 0,-1 0-34 16,-1-2-29-16,0-1-5 0,-2 1-16 0,0-3 0 15,0 1-77-15,0 6 47 0,0-2-9 0,-5 5 39 16,-3 3-34-16,1 4 1 0,-3 5 33 0,1 3 8 16,-4 2-44-16,-1 4-6 0,0 0 34 0,-3 2 44 15,-3 15-24-15,4 0-12 0,-7 5-16 0,5 4 115 16,-1 1-52-16,3 5-17 0,-2 0 38 16,4 1-26-16,-2 3-8 0,3 6-34 15,3-1 30-15,1-1 1 0,4 3-32 0,1-6 90 16,2 10-49-16,2-5 0 0,0-1-40 0,0-7 61 15,0 5-30-15,2-1 8 0,5-3-39 0,-1 0-44 16,1-3 22-16,-2-2 1 0,-2 1-175 0,-1-5 107 16,-2 5 40-16,0-5 24 0,0 2-384 0,-12-4 172 15,1 2 100-15,1-3 12 0,-8 3-225 16,2-1 142-16,-2-3 71 0,1-1-425 0</inkml:trace>
  <inkml:trace contextRef="#ctx0" brushRef="#br0" timeOffset="168253.2">15871 18391 1218 0,'0'0'0'0,"0"0"0"0,0 0 0 0,0 0 0 0,0 0 0 0,0 0 0 0,2 7 0 0,0 5 231 0,1 2-99 16,-2 3-50-16,5 2 249 0,-1 5-150 0,-1 5-65 16,0-1-47-16,-3 3 5 0,1-4-1 15,2 1-109-15,-1 1-105 0,-1-4 95 16,-1-2 35-16,1-1-410 0,0-6 227 0,0-7 113 15,0-2 58-15,-1-2-597 0,1-5 298 0</inkml:trace>
  <inkml:trace contextRef="#ctx0" brushRef="#br0" timeOffset="168479.59">15848 18311 560 0,'0'-16'0'0,"0"6"0"0,1 5 0 0,3-1 0 0,3 1 0 0,4 1 398 0,7 0-183 0,3 3-82 0,9-1-55 16,0 2 243-16,2 0-144 0,-1 9-72 0,0 9 12 15,-3 5-33-15,-3 4-31 0,-4 1-45 0,-3 1-1 16,-7 1 26-16,-4 3-1 0,-7 0-75 0,0 2 34 16,-9 3 20-16,-14-3 1 15,-4-2-50-15,-1-2 36 0,0-11 8 0,-4 3-53 0,0-6 14 16,0-2 23-16,2-6-16 0,10-5-151 16,-1-3 75-16,4-1 47 0,6 0-154 15,5 0 94-15,6-5 36 0,0-7 26 0,15-6-399 16,8-2 213-16</inkml:trace>
  <inkml:trace contextRef="#ctx0" brushRef="#br0" timeOffset="168788.78">16285 18435 637 0,'2'-7'0'0,"0"6"0"0,-1-4 0 0,1 2 0 0,-2-3 0 0,4 3 570 0,3-3-261 0,7 2-142 0,0 1-67 16,9-2 268-16,2 0-168 15,1 3-83-15,-4 1-20 0,6 1-36 16,-1 0 0-16,-8 4-120 0,6 10 46 0,-11-1 23 0,2 4 8 15,-7 2-221-15,-4-1 118 0,-3 5 58 0,-2 1 31 16,0 4-109-16,-14 1 3 0,-6-1 52 0,-4 5-56 16,1-6 286-16,-3 0-95 0,0 1-78 0,0-4 313 15,1-1-157-15,2-4-57 0,7-4-46 16,2-1 188-16,5-3-108 0,4 0-45 0,1-4 9 16,4 0-35-16,0 1 0 0,2-4-36 15,10-2-28-15,8 2 8 0,4-4 19 0,3 0 1 16,0 0-52-16,1 0 26 0,0-5 0 0,-3 0-174 15,3-3 96-15,-7 2 27 0,1 3-413 0,-3-1 204 16,-1 3 117-16,-6 1 14 0,-1 0-189 0,1 0 140 16,-6 0 68-16,-1 0 36 0,-1 1-513 0</inkml:trace>
  <inkml:trace contextRef="#ctx0" brushRef="#br0" timeOffset="168950.34">16345 18614 847 0,'-15'0'0'0,"9"0"0"0,1 0 0 0,3 0 0 0,2 0 0 0,0-4 620 0,13-1-298 0,11 1-145 16,3 1 378-16,3 1-262 0,0 0-130 0,4 0-57 15,1 2-215-15,-1 0 71 16,-2 7 36-16,1 2-1 0,-3 5-354 0,4-2 203 16</inkml:trace>
  <inkml:trace contextRef="#ctx0" brushRef="#br0" timeOffset="170288.76">16908 17759 652 0,'-12'-10'0'0,"7"7"0"0,3 3 0 0,2 0 0 0,0 0 0 0,0 0 259 0,0 0-113 0,2 0-57 16,10 0 162-16,9 0-113 0,1-1-53 0,4-1-26 15,4 0 53-15,2 2-40 0,-6 0 8 16,8 0-47-16,-4 0 21 0,-2 0-21 0,-3 0 0 16,-3 0-46-16,-3 5 31 0,-2 2-8 15,-4-1 23-15,-6 4-69 0,-3 3 35 0,-3 6 0 16,-1 6 19-16,-12 9-24 0,-7-2 34 0,-7 8-43 15,-2 0-30-15,-2 1 21 0,3-6 3 0,-5 4 19 16,10-11-30-16,-5 2 14 0,4-2 0 0,2-3-37 16,3-7 22-16,1 3 2 0,3-5 28 0,3-4 21 15,4-1-24-15,0-4-8 0,4-2 72 16,3 0 47-16,0-1-54 0,0 0-25 16,5-1 144-16,9-1-68 0,4 0-30 0,6-2-26 15,1 0 94-15,1 0-54 0,4 0-27 0,0 0 22 16,0 0-49-16,-1 0 1 0,-1-2 0 0,-2 2-167 15,-7 0 84-15,1 0 49 0,-1 0-462 0,-6 2 234 16,-2 6 90-16,-2-1 67 0,-4 2-460 0,-1-1 241 16,-3-1 133-16,-1-3 63 0</inkml:trace>
  <inkml:trace contextRef="#ctx0" brushRef="#br0" timeOffset="170456.31">16935 17973 846 0,'-11'0'0'0,"8"0"0"0,3 0 0 0,3 7 0 0,6 0 0 0,4 2 0 0,6 1 532 0,3-1-250 0,2-2-116 16,8 3 245-16,1-5-189 0,2 6-95 0,8-3-47 15,-11 2-210-15,7 0 90 0,-1-2 32 16,0 0 0-16,-3-4-468 0,1 0 255 0,-1-2 126 16,1-2 73-16</inkml:trace>
  <inkml:trace contextRef="#ctx0" brushRef="#br0" timeOffset="170745.56">17558 17570 1072 0,'-4'-29'0'0,"2"13"0"0,2 9 0 0,2-1 0 0,9 1 0 0,3-1 0 0,2 4 210 0,1 3-88 0,1-1-45 16,0 2 170-16,-3 2-98 0,2 11-63 0,0 4-26 15,-8 7-65-15,-2-1-1 0,-3 6 39 0,-4 1-178 16,0 0 84-16,-7 2 47 0,-11-2 24 0,-2 3-52 15,-4-5 46-15,-4-2-8 0,-1-5-87 0,-1-3 53 16,4-4-25-16,4-7 30 0,1 0 141 0,4-3-57 16,6-2-27-16,2-2-37 0,5 0 297 0,-1 0-136 15,5 0-40-15,0 0 82 0,9-4-79 16,11-5-39-16,2 0 1 0,7 0-78 16,-1 0 46-16,4 2-9 0,0-1-112 0,0 3 57 15,-2 3 27-15,0 1 1 0,-4 1-379 0,4 0 164 16,-5 0 110-16,1 8 55 0,-2 7-612 0,-1 5 312 15</inkml:trace>
  <inkml:trace contextRef="#ctx0" brushRef="#br0" timeOffset="171193.36">18202 18011 1182 0,'0'0'0'0,"0"0"0"0,0 0 0 0,-4-7 0 0,-1-4 0 0,-1-1 0 0,-2-1 117 0,3 3-42 0,-1-3-21 15,-1 6 134-15,0 0-81 0,0 2-38 0,-2 2 1 16,0 3-76-16,-5 0 39 0,0 8 8 0,-4 14-41 16,2 5 33-16,-5 6 0 0,4 5-1 0,4 1 66 15,2-5-24-15,-1 5-9 16,7-1 6-16,-1-1 0 0,6-4-38 0,0-3-1 16,0-5 57-16,2-6-32 0,7 1 0 0,5-7-25 15,0-4-101-15,2-5 51 0,0-4 33 0,4 0-184 16,1-10 99-16,-3-8 34 0,3-7 30 0,-5-3-224 15,0-6 112-15,0-9 29 0,-2 0-40 0,-3-4 24 16,2-8 36-16,-2-11 0 0,0 7-20 0,3-22 32 16,-3-9 1-16,-2 3 23 0,1-3-75 0,-5 15 29 15,4-3 9-15,-3 17-11 0,-1 7 24 16,-4 18 0-16,-1 13 24 0,0 9 208 16,0 4-99-16,0 8-55 0,0 2 283 0,-4 26-145 15,-5 11-84-15,0-1-15 0,-3 18 154 0,1 7-63 16,2 3-62-16,3 4-13 0,0 3 184 0,4-7-106 15,0 11-65-15,2-10 121 0,0-11-88 0,0 0-45 16,0-4-22-16,2-7-137 0,4 4 53 0,0-11 31 16,1 2-444-16,2-6 237 0,1-4 119 0,-1-8 68 15,0-2-355-15,3-7 127 16,1-8 114-16,2-3-6 0</inkml:trace>
  <inkml:trace contextRef="#ctx0" brushRef="#br0" timeOffset="171395.81">18443 17903 1426 0,'3'-20'0'0,"4"9"0"0,1 0 0 0,2 3 0 0,-1 2 0 0,2 1 0 0,3 4 0 0,0 1 0 0,2 1 0 0,5 15 169 0,-7 0-68 0,1 8-34 0,-2 4 85 15,-4 4-64-15,-1 1-27 16,-5 0-52-16,-2 3 24 0,-1 0-1 0,-6-1 9 16,-10 6-55-16,-4-12 23 0,-1 1 1 0,-6-1 22 15,-3-9-33-15,0-2 7 0,-2-2 27 16,-2-7-166-16,1-3 78 0,4-5 10 0,8-1 30 0,2 0-281 15,7-3 144-15,4-8 47 0,8-7-254 0,0-4 163 16,15 0 82-16,11-3 32 0</inkml:trace>
  <inkml:trace contextRef="#ctx0" brushRef="#br0" timeOffset="171954.87">18867 17888 689 0,'0'-6'0'0,"0"2"0"0,-2 2 0 0,-13 2 0 0,-1 0 0 0,-7 0 316 0,-7 15-145 15,-2 7-70-15,2 5 306 0,1 3-187 0,8-4-94 16,3 6-38-16,5 0 183 0,3 0-118 0,9 0-61 16,1-2-26-16,0 2-33 0,12-2 8 0,8 1-8 15,6-5-193-15,2-2 97 0,4-5 47 16,2-5 25-16,1-4-358 0,3-5 186 16,-3-5 36-16,1 0-139 0,0-1 65 0,0-13 84 15,-4-5 34-15,0-1-137 0,-2-4 94 0,-4-2 47 16,-2-5 7-16,-5 1 39 0,-2-4-8 0,-6 3 9 15,-4-1 155-15,-5 0-78 16,0 1-39-16,-2 5 0 0,0 5 218 0,-7 1-125 0,-6 5-20 16,-1 3 107-16,-2 5-46 0,-1 5-63 15,-2 2 44-15,-3 0 102 0,1 18-96 0,3 2-47 0,0 6 40 16,4 2-44-16,2 4-14 0,3 3-7 16,3-3 2-16,4-2-24 0,2 4-1 0,0-7 1 15,6-6-43-15,5 1 17 0,4-4 0 0,2-5-19 16,0-4 22-16,-1-3 0 0,3-6 31 0,-2 0-191 15,6-3 64-15,-4-13 50 0,-3-5-191 16,2-3 110-16,-4-5 28 0,0-3 39 0,0-8-175 0,-4-4 95 16,0-3 49-16,-1-13 25 0,-2 4-127 0,1-22 79 15,-2 3 36-15,-1-2-99 0,0 4 67 0,-3 19 34 16,0 11-8-16,-2 1 75 16,0 16 1-16,0 3-35 0,-4 10 400 0,1 4-201 15,1 5-107-15,-3 4-42 0,-1 0 442 0,3 13-224 16,-4 15-61-16,2 2-65 0,-1 13 111 15,3 6-93-15,1 13-47 0,0 0 132 0,2 3-89 16,0-8-37-16,0 15 41 0,0-17-47 16,0 4-23-16,4-4-1 0,5-4-71 0,0-8 32 0,4 4-8 15,0-13 24-15,3-3-349 0,-2-6 174 0,2-12 87 16,0-2 53-16,3-7-697 16,0-4 339-16,-2 0-356 0,2-15 341 0</inkml:trace>
  <inkml:trace contextRef="#ctx0" brushRef="#br0" timeOffset="172103.47">19483 17805 1085 0,'0'-7'0'0,"0"4"0"0,2 3 0 0,0 0 0 0,2 0 0 0,-1 6 0 0,4 9 366 0,1 0-167 0,4 8-83 16,-1-3 98-16,2 1-83 0,2 6-53 0,0-2-22 16,-2 1 2-16,3 1 1 0,0-3-27 0,-2-3 9 15,4 3-480-15,-3-6 235 0,2-1 119 0</inkml:trace>
  <inkml:trace contextRef="#ctx0" brushRef="#br0" timeOffset="172283">19942 17674 1019 0,'-3'-18'0'0,"1"11"0"0,0 1 0 0,0 3 0 0,1 0 0 0,-3 3 194 15,-3 8-84-15,-2 23-39 0,-9 8 435 0,-3 16-237 16,-1 10-118-16,-6 8-51 0,-7 19 408 0,-5 2-238 15,-3 7-70-15,-14 27-83 16,3-3-43-16,5-12-12 0,-9 24-624 0,11-16 297 16,13-19 149-16,4 1 74 0</inkml:trace>
  <inkml:trace contextRef="#ctx0" brushRef="#br0" timeOffset="175142.93">20625 17844 1007 0,'0'-9'0'0,"2"5"0"0,5 2 0 0,4 2 0 0,1 0 0 0,3 0 0 0,2 0 0 0,-1 0 0 0,4 0 253 0,-1 0-110 0,2 4-47 0,6-1 9 15,-6 2-36-15,2 1 0 0,-5-4-36 0,1 5-39 16,-3-3 8-16,0-1 31 0,-3 1-216 0,-3-2 108 15,-1 1 54-15,-2 1 27 0,-1 0-465 0,-5 4 231 16</inkml:trace>
  <inkml:trace contextRef="#ctx0" brushRef="#br0" timeOffset="175309.49">20666 18233 1178 0,'-7'0'0'0,"5"0"0"0,2 0 0 0,0 4 0 0,4 0 0 0,5 0 0 0,6-2 0 0,2-1 222 0,6-1-99 0,5 0-45 16,5-3 183-16,1-5-114 0,4 0-57 0,-3 0-20 16,2 1-253-16,-4 3 107 15,-1-1 55-15,-2 3 27 0,0 0-517 0,-8 2 280 16</inkml:trace>
  <inkml:trace contextRef="#ctx0" brushRef="#br0" timeOffset="175749.18">21677 17560 774 0,'0'-13'0'0,"0"7"0"0,0 5 0 0,0-1 0 0,0 1 0 0,0-1 0 0,0 2 202 16,0 0-89-16,-2 0-40 0,-3 14 33 0,-4 9-36 16,-2 6 7-16,-3 7-44 0,-5 3 33 0,0 0 0 15,-3-1-33-15,-1-3-65 0,2-5 40 0,-4 0-8 16,4-4 33-16,-2-3 41 0,5-10-42 0,0 3 1 15,3-7 8-15,6-4 136 0,3-1-72 0,1-3-36 16,3-1 98-16,-1 0-68 0,3 0-24 16,6 0-9-16,18 0 75 0,8 0-54 15,10-1-27-15,3-5 0 0,6-1 99 0,2 2-67 16,-2-2-30-16,2 1-122 0,-3 3 46 0,-13 1 23 16,4 0 8-16,-7 2-270 0,-4 0 143 0,-8 0 70 15,-1 4-492-15,-4 3 232 0,-3 3 131 0,-9 1 50 16,-1 0-137-16,-3 0 112 0,-1 1 56 0,-1-3 27 15</inkml:trace>
  <inkml:trace contextRef="#ctx0" brushRef="#br0" timeOffset="175909.26">21752 17596 1195 0,'-8'-8'0'0,"5"7"0"0,-1 1 0 0,2 0 0 0,2 15 0 0,0 9 0 0,0 8 0 0,0 12 414 16,0 0-191-16,2 5-94 0,2 4 129 0,-1 2-112 15,1 2-49-15,1 7-36 0,-1-11-255 0,2 5 114 16,2-1 56-16,1-1 28 0,3-6-237 16,0-3 129-16,-1-8 69 0</inkml:trace>
  <inkml:trace contextRef="#ctx0" brushRef="#br0" timeOffset="176281.27">22605 17541 999 0,'1'-35'0'0,"5"3"0"0,-2 5 0 0,-1-4 0 0,0 3 0 0,-3 3 0 0,0 3 0 0,0 5 0 0,-6 2 120 0,-4 4-36 16,0 1-29-16,-4 5 132 0,-1 3-77 0,0 0-39 15,-3 2 83-15,0 0-52 0,0 9-39 0,-3 8 0 16,4 1 144-16,2 4-87 0,0 6-44 0,2 7-13 15,2 6 148-15,1 1-90 0,4 4-43 0,1 1 59 16,3 1-52-16,2-4-18 0,0 11 55 0,0-4-44 16,0 2-23-16,0 2 1 15,0-1-66-15,0 2 29 0,0 0-7 0,0-2 21 16,0-3-150-16,0-2 76 0,0-4 36 0,0-5 9 16,-5 0-158-16,-4-4 87 0,-1-5 9 0,-1-3-41 15,-5-5 18-15,2-5 31 0,-4-2-84 0,4-6-29 16,-2-2 66-16,2-4 32 0,4-3-202 0,-1-1 109 15,2 0 67-15,2 0 29 16,3-1-327-16,4-12 179 0,0 0 88 0,2-2-276 0,12-5 187 0,4-1 89 16</inkml:trace>
  <inkml:trace contextRef="#ctx0" brushRef="#br0" timeOffset="176538.58">22557 18238 1154 0,'10'-1'0'0,"-1"1"0"0,-1 0 0 0,-5 0 0 0,2 0 0 0,-3 10 0 0,0 3 208 0,-2 1-80 15,1 5-52-15,1-1 158 0,0 3-101 0,3 0-50 16,5-1 137-16,1 1-86 0,2-4-54 0,4-1-24 16,2-8-70-16,0 1 23 15,2-5 9-15,1-4 15 0,-1 0-238 0,-2-3 119 16,-3-10 60-16,0-4-222 0,-5-1 126 0,-4-3 70 16,-5 0-32-16,-1-7-26 0,-1 5-11 0,0-1 45 15,-9 7 73-15,-5-8-30 0,0 13 0 0,-2-4 1 16,-5 7 157-16,2 1-79 0,-3 7-47 0,1-1 90 15,2 2-41-15,0 0-32 0,6 0 14 16,5 2-167-16,3 5 76 0,1-1 30 0,4-1 22 0,0 1-204 16,6-2 98-16</inkml:trace>
  <inkml:trace contextRef="#ctx0" brushRef="#br0" timeOffset="176831.31">22941 17195 806 0,'7'-28'0'0,"5"8"0"0,6 11 0 0,5 4 0 0,-2-1 0 0,-1 2 307 15,-1 4-129-15,-2 0-77 0,0 0-34 0,-1 10 60 16,3 8-47-16,-8 3-24 0,-2 8 38 0,-6 1-35 16,-1 5 0-16,-2 3-26 0,-2-2-92 0,-11-2 46 15,-4 2 31-15,-4-3-8 0,0-2 23 0,1-5-1 16,5-8-83-16,-2-1-51 15,5-8 68-15,3 0-8 0,4-3 99 0,1-5 46 0,2 1-46 0,2 1-12 16,0-2 19-16,11-1-23 16,12 0 1-16,2 0 4 0,3 0 149 0,4 0-81 15,-2 0-33-15,4 0-86 0,-4-1 0 0,0-2 38 16,-8 1 0-16,0 1-330 0,-1 0 173 0,-4 1 64 16,-3 0-683-16,-5 8 339 0</inkml:trace>
  <inkml:trace contextRef="#ctx0" brushRef="#br0" timeOffset="185487.52">23697 17715 898 0,'-2'0'0'0,"-3"0"0"0,1 0 0 0,4 0 0 0,0 0 0 0,0 3 0 0,0 2 181 0,0-2-75 0,2 2-36 16,12 2 234-16,2 0-127 0,7 1-77 0,2-5 56 15,3 0-62-15,2-3-30 0,2 0-1 0,0 0-17 16,-2 0-13-16,0 0 0 0,-3 0 0 0,-4 0-70 16,0 0 35-16,-6 0 8 0,0 2-91 0,-7 7 58 15,1 3 30-15,-6 4 0 0,-3 6-53 0,-2-1 38 16,0 10-19-16,-9 5 109 0,-9 1-45 0,-4 6 1 16,-2 1-40-16,-3 0 64 15,1-2-23-15,1-2-1 0,4-10 14 0,1 0-32 16,5-3 19-16,2-9-11 0,1-3 47 0,5-5-22 15,0 0 18-15,5-5-37 0,0-2 62 0,0-3-21 16,2 2-8-16,0 0-30 0,2-2 58 0,11 1-29 16,4-1 1-16,1 3 107 0,7-3-73 0,2 0-32 15,4 0 20-15,-1 0-26 0,2 0 0 0,0 0-18 16,-3 0-44-16,2 0 36 0,-4 3 0 16,-6 2 0-16,-1 0-321 0,-1 0 169 15,-6 3 72-15,-5-3 40 0,-1 3-681 0,-3-1 332 16,-2-1 139-16,-2-1-483 0,0-5 337 0</inkml:trace>
  <inkml:trace contextRef="#ctx0" brushRef="#br0" timeOffset="185663.06">23798 17926 1106 0,'-20'0'0'0,"15"0"0"0,5 0 0 0,0 0 0 0,0 1 0 0,4 1 0 0,11 1 582 0,3 0-278 0,5-3-136 0,4 2 328 15,4-2-232-15,5 1-115 0,-1 1-51 0,3 0-212 16,-4 1 73-16,-3 1 37 0,0 0-270 0,0-2 154 16,-4 1 85-16,3-3 29 0,-2 0-745 0</inkml:trace>
  <inkml:trace contextRef="#ctx0" brushRef="#br0" timeOffset="185948.44">24338 17491 863 0,'8'-11'0'0,"1"3"0"0,4 1 0 0,1 2 0 0,2-3 0 0,3 4 0 0,-1-1 539 0,5 4-253 16,-2 1-119-16,1 0 185 0,-3 7-159 0,-1 9-81 15,-8 1-109-15,1 7 30 0,-7-3 8 0,-1 7-8 16,-3-2-186-16,0-1 93 0,-7-2 46 0,-5-1 24 16,1-5-47-16,-3 0 31 0,-1-3 0 15,2-2-11-15,0-3 20 0,6-3-47 16,-3-2 25-16,4-1 248 0,4-3-111 0,1 0-68 15,-1 0 343-15,2 0-176 0,0 0-84 0,11 0-55 16,6 0 133-16,8 0-89 0,3 0-45 0,1 0 111 16,4 0-188-16,1 0 0 0,-2-2 0 0,-1-2 0 15,-2 3 0-15,-8-1-166 0,4 1 332 0,-4 1-965 16,-2 0 492-16,-5 0 110 0,-6 8-919 0</inkml:trace>
  <inkml:trace contextRef="#ctx0" brushRef="#br0" timeOffset="198309">25155 17978 1417 0,'-12'-12'0'0,"9"9"0"0,3 0 0 0,0 3 0 0,0 0 0 0,0-1 0 0,2 0 0 0,8-4 314 0,10-1-141 0,6-3-70 16,2-2 157-16,3 0-114 0,6 1-48 0,7-1-37 15,-3 6 16-15,1 0-23 0,0 3 0 0,1 2-21 16,-6 0-24-16,11 0 24 0,-7 0 0 15,-5 2-148-15,0 3 75 0,-2-3 36 16,-8 3 8-16,-1-4-243 0,-3 2 133 0,-3-1 17 16,-6-2-312-16,-5 0 165 0,1 0 94 0,-4 0 58 15,-3 0-275-15,0 0 164 0,-2 0 81 0,0-6 40 16</inkml:trace>
  <inkml:trace contextRef="#ctx0" brushRef="#br0" timeOffset="198585.27">25565 17942 1138 0,'-9'3'0'0,"1"5"0"0,2-1 0 0,-1 1 0 0,-1 0 0 0,-3 1 0 0,-2 4 0 0,0 4 0 0,-1 3 293 15,1-2-130-15,-2 3-65 0,-1 1-26 0,0-3-56 16,-4 4 16-16,-1-3 1 0,2 1-68 0,4-7 34 16,-2-1-1-16,6-5 43 0,0 2-41 0,1-5 33 15,6-1 0-15,0-3 93 0,3-1-47 0,1 3-15 16,0-3-39-16,1 1 123 15,11 2-57-15,11-3-29 0,5 0 85 0,4 0-49 0,5 0-36 16,0 0-1-16,4 0-13 0,-2 0-16 16,-2 0 1-16,-2-3 8 0,0 2-115 0,-5 1 54 15,-3 0 26-15,-7 0-127 0,-1 0 77 0,-6 0 47 16,-1 0-14-16,-1 0-527 0,-6 0 231 0,-1 1 140 16,-4 3-370-16,0 1 244 0,0-2 134 0</inkml:trace>
  <inkml:trace contextRef="#ctx0" brushRef="#br0" timeOffset="198751.81">25570 18008 1185 0,'-2'-6'0'0,"-1"2"0"0,3 2 0 0,0 2 0 0,-2 0 0 0,2 12 0 0,0 12 0 0,0 4 487 0,0 9-228 0,2 3-113 0,5 9 155 16,-3-1-134-16,-1 3-59 0,2 2-41 0,-2 0 92 15,1-3-63-15,0-1-32 0,-1-4-362 16,1-7 173-16,-1 1 75 0,2-3 41 0,-1-8-594 0,-2-7 318 15,-2-2 117-15</inkml:trace>
  <inkml:trace contextRef="#ctx0" brushRef="#br0" timeOffset="199060.04">25182 17415 1311 0,'-12'-5'0'0,"5"3"0"0,5-3 0 0,0 3 0 0,0 0 0 0,2 2 0 0,0-1 0 0,2-5 224 0,11-1-95 0,11-2-48 15,2 0 259-15,7-3-154 0,2 4-68 0,8-4-47 16,-1 2 138-16,-1 5-88 0,-6 2-44 0,6-2-16 15,-6 4-20-15,-1-1-8 16,-4 1 0-16,-2 1-184 0,-7 0 92 0,-3 0 46 16,-2 0-146-16,-6 3 92 0,-2 1 50 0,-3 0 24 15,-3 0-615-15,-2-2 263 0,0 5 147 0,-2 1 87 16,-12-1-324-16</inkml:trace>
  <inkml:trace contextRef="#ctx0" brushRef="#br0" timeOffset="199234.57">25375 17337 1065 0,'-9'0'0'0,"3"6"0"0,4-1 0 0,0 2 0 0,0 3 0 0,2 1 0 0,0 3 0 0,0 4 413 15,0 1-191-15,0 2-94 0,2 3 69 0,2 7-86 16,-2-3-39-16,2 0 0 0,-2 1-82 0,0 2 21 16,-1-7 9-16,1 3 13 0,0-5-325 0,-1-3 163 15,2-7 81-15,-1-5-499 0,-1-1 277 0,3-6 70 16</inkml:trace>
  <inkml:trace contextRef="#ctx0" brushRef="#br0" timeOffset="199435.12">25506 17332 739 0,'6'0'0'0,"0"0"0"0,1 0 0 0,-2 1 0 0,3 9 428 0,-3 2-198 0,2 6-98 0,-1 7-50 15,-3 2 139-15,1 4-86 0,-2 4-55 0,-2 6 179 16,3-6-113-16,-3 6-57 0,0-4-28 15,0-1-31-15,0-5 3 0,0-2 0 16,0-9-1-16,0 1-178 0,0-10 89 0,0-1 53 16,0-5-288-16,0-3 162 0,0 0 82 0,0-2-15 15,0-2-112-15,-3-7 19 0,-1-5 70 0,0-4-14 16,4 2-311-16</inkml:trace>
  <inkml:trace contextRef="#ctx0" brushRef="#br0" timeOffset="199907.48">25894 17264 1384 0,'-8'-15'0'15,"6"6"0"-15,2 6 0 0,0 2 0 0,0-4 0 0,0 3 0 0,6-3 0 0,4 0 249 0,5-1-109 0,5 2-53 0,1 1 267 0,7-2-164 0,-5 2-79 16,2 0-39-16,-4 1 52 0,0 0-38 0,-3 2-30 15,0 0-12-15,-7 0-12 16,0 0 1-16,-5 0 0 0,-1 0-25 0,-3 0-9 16,-1 0 34-16,2 0 0 0,-3 0 4 0,2 0-4 15,-2-3 8-15,3 1 55 0,-1-4-31 0,1 0-1 16,-1 0-31-16,1 5-24 0,-1-4 7 0,0 4 17 16,0-1-61-16,0 1 30 0,-2 1 2 0,1 0 28 15,-1 0-120-15,0 0 53 0,0 10 22 0,0 8-4 16,0 4 31-16,-7 4-2 0,-8 4-23 15,0 2 8-15,-2 4-7 0,0-3 13 16,-2 1-12-16,2-2-28 0,0-1-3 0,2-8 40 16,4-2-39-16,-2-2 1 0,3-3 35 0,-1-2-1 15,6-4 28-15,-1-2 1 0,2 0-30 0,2-3 102 0,0-3-50 16,2 1-22-16,0-1-4 0,0 1 11 16,0 2 12-16,9-4-37 0,4 3 25 0,2-2 37 15,5-2-8-15,2 0-5 0,-2 0-87 0,3 0 27 16,-2 0 8-16,-2-2 21 0,-2 0-387 15,-7 0 181-15,3 1 77 0,-4-2 51 16,-4 3-560-16,-1 0 290 0,-2 0 137 0,0 0-188 16,-2 0 171-16,0 3 85 0</inkml:trace>
  <inkml:trace contextRef="#ctx0" brushRef="#br0" timeOffset="200060.39">25942 17408 1356 0,'-15'-9'0'0,"8"0"0"0,0 6 0 0,6-2 0 0,1 2 0 0,0-3 0 0,0 2 0 0,10 0 237 16,11 2-103-16,4 0-50 0,2 1 343 0,3 1-201 16,-1 0-97-16,4 0-48 0,-1 1-21 0,-2 8 8 15,0 2-36-15,-1 1-530 0,2 3 265 0,-1 0 133 16,0 3 67-16</inkml:trace>
  <inkml:trace contextRef="#ctx0" brushRef="#br0" timeOffset="200627.08">26770 17810 944 0,'-12'-23'0'16,"2"6"0"-16,0 6 0 0,-2 1 0 0,-2-1 0 0,-2 4 0 0,0 2 0 0,-2 2 0 0,1 3 0 0,-3 0 92 0,-3 4-29 0,2 14 64 0,2 4-39 0,0 6-32 15,2 4 1-15,2 2 18 0,4 2-22 16,2-2 1-16,3 0-13 0,2-3 81 0,4-5-44 16,0-5-23-16,0-2-2 0,6-4 1 0,5-4-13 15,2-3-9-15,2-4-50 0,1-4 26 0,4 0-1 16,1-10 26-16,1-12-139 0,5-11 66 0,-3 0 25 16,-2-6-223-16,0-2 110 0,0-7 65 0,-4-6 5 15,-2 3-67-15,0-13 27 0,-4 4 36 0,-1-5-36 16,-4 3 24-16,2-15 8 0,1 6 33 0,-2 9 31 15,-3 12-1-15,2 7-30 16,-6 14 150-16,1 8-71 0,-2 5-40 0,0 11 1 16,0 5 289-16,-3 14-137 0,-8 19-80 0,-1 17-7 15,-2 13 108-15,3 0-45 0,2 10-51 0,0-1 261 16,1 3-147-16,3 0-87 0,2-1-40 0,0-2 154 16,1-6-97-16,2-11-47 0,0-6-178 0,0 5 61 15,4-9 35-15,3-13-1 0,3 0-467 16,3-10 251-16,-2-2 133 0,1-13 55 0,6-7-408 15,1-2 150-15,-3-21 135 0</inkml:trace>
  <inkml:trace contextRef="#ctx0" brushRef="#br0" timeOffset="200945.23">26981 17512 1010 0,'0'-15'0'0,"2"8"0"0,-1 1 0 0,3 4 0 0,3 0 0 0,-2-2 0 0,3 2 0 0,4 0 345 0,5 2-155 0,0 0-80 16,2 0-30-16,2 0 201 15,1 0-124-15,-1 0-62 0,0 6-31 0,-4 1-31 16,2 0 8-16,-2 6-8 0,-4 0-74 0,-3 1 36 16,-2 9 1-16,-7 2 3 0,-1 4 42 0,0 7-9 15,-11 2 1-15,-5 2 101 0,-3 0-51 0,-3 5-25 16,3-9 79-16,-6 10-56 0,4-7-25 0,3-8 1 16,1 2 38-16,2-4-32 0,5-6 9 0,3 0-39 15,3-4 11-15,4-2-11 0,0-3 0 16,1 1-29-16,13-2 37 0,2-1-9 0,2-1 1 0,6-1-42 15,1-1 20-15,-1-2 9 16,6 3 13-16,-1-3-98 0,-1-1 32 16,-3 0 28-16,-2-3-284 0,0 1 145 0,-2 2 55 0,-3-2 41 15,-4-3-467-15,-3 4 241 0,-4-4-353 16,-1-1 289-16,-2 2 157 0,-2 1 74 0,-2-3 37 0</inkml:trace>
  <inkml:trace contextRef="#ctx0" brushRef="#br0" timeOffset="201101.81">27048 17745 1522 0,'-14'-14'0'0,"4"9"0"0,4 2 0 0,3 0 0 0,3 1 0 0,0 2 0 0,6 0 0 0,16 0 626 0,2 9-289 16,5 2-156-16,7 4-74 0,2-1 420 0,6 4-248 16,-3-2-123-16,-5 1-417 0,8 6 143 0,-5-3 75 15,-9 1-441-15,6 5 259 0</inkml:trace>
  <inkml:trace contextRef="#ctx0" brushRef="#br0" timeOffset="203329.33">28307 17551 720 0,'0'0'0'15,"0"0"0"-15,0 0 0 0,0 0 0 0,0 0 0 0,0 0 0 0,0 0 0 0,3-4 0 0,6 1 109 0,0-1-37 0,2 1-1 16,1-2 159-16,4 2-98 0,0 1-42 0,0 0-32 15,1 2 137-15,0 0-81 0,0 0-41 0,-1 0 28 16,0 0-26-16,0 0-8 0,-1 4-34 0,0 2 23 16,1-3-1-16,0 0-22 0,-1 2-123 0,0-2 58 15,-1 1 32-15,0-2 0 0,0 1-313 0,-1-1 169 16,-2 4 50-16,-1 1 52 0,-1 4-520 0,-5 1 265 16</inkml:trace>
  <inkml:trace contextRef="#ctx0" brushRef="#br0" timeOffset="203511.31">28466 17923 1462 0,'-15'0'0'0,"12"0"0"0,1 0 0 0,2 0 0 0,0 0 0 0,0 0 0 0,0 0 0 0,0 0 0 0,2 0 225 0,13 0-96 0,4-6-48 16,1-1 248-16,1 0-140 0,7-4-82 0,-7 7-37 15,0-1-130-15,3 2 46 16,-1 1 24-16,1 2-377 0,3 0 195 0,-6 4 103 15,4 5 51-15,-4 1-268 0,4 0 154 0,-5 1-24 16</inkml:trace>
  <inkml:trace contextRef="#ctx0" brushRef="#br0" timeOffset="203861.37">29390 17323 1356 0,'0'-8'0'0,"2"8"0"0,-1 0 0 0,3 12 0 0,-4 4 0 0,0 2 0 0,0 6 0 0,0 3 0 0,-7 8 180 0,0 2-66 0,-6 6-44 0,1-4 33 15,3 1-35-15,-3-6 0 0,1 2-74 0,3-8 9 16,-3-2 30-16,-1-3 0 0,3-7-72 0,0-3 35 16,-3-5 1-16,3-3 14 0,-2-2 21 0,4-3 1 15,0 0 0-15,1 0 153 0,2 0-76 16,3 0-43-16,-1 0 92 0,2-3-63 15,0 0-32-15,0-4 1 0,13-1 109 0,12-2-75 16,2 1-33-16,5 0 0 0,3 3 13 0,3 1-23 16,3 4 9-16,-3 0-33 0,2 1 1 0,-3 0 0 15,4 0-237-15,-5 2 119 0,1 5 67 0,-2-1 21 16,-5-1 0-16,-3-2-414 0,-5 1 204 0,-1 0 61 16,-4-1-148-16,-5 1 135 0,-3-1 63 15,-4-1-318-15,-2-2 191 0,-3 0 95 16,0 0 39-16,0 0-248 0,-10-5 151 0</inkml:trace>
  <inkml:trace contextRef="#ctx0" brushRef="#br0" timeOffset="204064.84">29561 17452 1130 0,'-8'-3'0'0,"-1"3"0"0,4 0 0 0,-1 0 0 0,4 9 0 0,0 2 0 0,2 2 0 0,0 5 192 0,0 7-80 0,4 1-40 16,4 4 135-16,-2 9-91 0,0 3-42 0,1 1-21 15,-3 3 172-15,-2 1-96 0,1-7-40 0,-1 12-33 16,0-10-24-16,-2-4 1 0,0 1 0 0,0-3-199 16,0-7 108-16,0-1 41 0,0-6-326 0,1-5 176 15,1-7 98-15,2-3-13 0,2-6-269 0,3-1 162 16,5-5 79-16</inkml:trace>
  <inkml:trace contextRef="#ctx0" brushRef="#br0" timeOffset="204265.62">29866 17470 852 0,'3'-5'0'0,"9"3"0"0,3 1 0 0,1 1 0 0,6-2 0 0,0 0 0 0,5 2 529 0,3 0-252 0,5 0-122 16,2 0 279-16,1 0-201 0,6 0-100 0,-9 0-42 16,10 4 31-16,-7 1-45 0,0-2-22 0,-1 3-69 15,-1-2 23-15,-10-2 8 16,5 1 16-16,-9-3-310 0,-2 3 155 0,-3-3 78 15,-9 0 38-15,0 0-527 0,-5 2 186 0,-1-2 163 16,-2 1-192-16</inkml:trace>
  <inkml:trace contextRef="#ctx0" brushRef="#br0" timeOffset="204446.14">30157 17498 1346 0,'-7'2'0'0,"2"10"0"0,2 3 0 0,1 4 0 0,-5 1 0 0,4 5 0 0,0 0 0 0,-4 10 269 16,2 6-118-16,0-3-59 0,0 1-30 0,0-3 162 16,3 3-99-16,0 0-47 0,1-3-220 0,1-4 87 15,0-2 44-15,0-7 30 0,1-3-444 16,3-3 229-16,3-7 114 0,0-5 57 0</inkml:trace>
  <inkml:trace contextRef="#ctx0" brushRef="#br0" timeOffset="204614.72">30277 17566 1036 0,'0'-6'0'0,"2"5"0"0,0 1 0 0,-1 0 0 0,-1 11 0 0,0 10 0 0,0 7 271 0,0 6-123 0,0 7-57 16,0 2 317-16,0 0-187 0,0 3-94 0,0-7-39 16,0 12 0-16,0-4-28 0,0-2 1 15,2-2-29-15,1-7-322 0,4 3 157 16,0-4 83-16,-1-1-603 0,-1-2 338 0</inkml:trace>
  <inkml:trace contextRef="#ctx0" brushRef="#br0" timeOffset="204795.24">30760 18149 2190 0,'0'-3'0'0,"0"2"0"0,0-1 0 0,-2 2 0 0,2 0 0 0,-1 0 0 0,-3 0 0 0,-2-2 341 0,3-1-154 0,-2 2-69 0,2-3 85 16,1 1-85-16,-1 1-42 0,2-2-419 0,1 0 188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14:05:40.3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1-01-09T14:05:40.575"/>
    </inkml:context>
    <inkml:context xml:id="ctx2">
      <inkml:inkSource xml:id="inkSrc407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2" timeString="2021-01-09T14:05:40.796"/>
    </inkml:context>
  </inkml:definitions>
  <inkml:trace contextRef="#ctx0" brushRef="#br0">4051 10150 703 0,'-5'-3'0'0,"4"2"0"0,-2-1 0 0,1 1 0 0,0-3 0 0,-1 2 0 0,1 0 0 0,1 0 80 0,-2 1-16 0,1-2 83 16,-1 2-57-16,1 1-29 0,2 0 0 0,-2 0 39 15,2 0-25-15,0 0-9 0,0 0-33 0,0 0 27 16,0 0 0-16,0 0-28 0,0 0 9 0,0 0 28 15,0 0 0-15,0 0-36 0,0 0 61 0,-2 0-23 16,0 0-8-16,2 0 34 16,-1 0-32-16,-4 0 0 0,3 1-32 0,1 2 51 15,-1-2-30-15,0 1 1 0,1 0-23 0,1 0 15 16,-3-2-15-16,3 1 9 0,-2-1-8 0,2 3-31 16,-3 0 31-16,1 1 0 0,-1 2 25 0,-2 1-17 15,1 3-8-15,-1-2-41 0,2 3 41 0,-2 0 0 16,-2 2 0-16,3-4-16 0,-4 5 14 0,3-1-7 15,-1-1 5-15,-1 2-2 16,-2 1-1-16,-1 2 7 0,-1-1-5 0,-1 7-2 16,-1-2 1-16,0 2 7 0,-1-1-8 0,-4 3 16 15,4 1-13-15,-3 2-30 0,-1 2 30 0,-6 8-3 16,1-1 2-16,-3 5-27 0,0-2-6 0,-2 5 27 16,-2 1 2-16,-9 7-35 0,7-3 33 0,0-2 0 15,-10 9-22-15,6-2 14 0,4-1 5 0,-3 3-8 16,7-12-2-16,-1 4 9 0,5-4-2 0,4-2-40 15,2-6 39-15,-1-3-2 0,3 2 1 16,-1 0-28-16,-2 3-3 0,3 0 24 16,-3 1 4-16,0 1-33 0,0 0-1 0,3-2 27 15,-6 7 3-15,6-3-39 0,-2-3 35 0,3-7-5 16,0 1-1-16,1-3-1 0,1-4 5 0,2-2 17 16,0-6-18-16,3 2-1 0,-2-7 1 0,1 0 2 15,1-2-1-15,2-4 1 0,1 0-2 0,0-1-1 16,1-3 2-16,-3-1 1 0,4-1 16 0,0 1-16 15,-2-3 0-15,3 0 0 0,-1 0 4 16,0 0-3-16,-2 0-1 0,4 0-41 16,-4 0 40-16,3 0 0 0,1 0 0 0,-1-3-77 15,-1 3 37-15,0-2-4 0,1 1 39 0,2-1-212 16,0 2 93-16,-3-2 44 0,3 2 28 0,-2-2-349 16,2 0 183-16,0 0 93 15,0-1-180-15,0-5 139 0,0 0 67 0,5-2-391 16,3-5 229-16,-1 1 113 0</inkml:trace>
  <inkml:trace contextRef="#ctx0" brushRef="#br0" timeOffset="1">2949 11494 1029 0,'0'-11'0'0,"0"6"0"0,0-2 0 0,0 1 0 0,0-2 0 0,-3 5 0 0,1-2 124 0,2 4-46 16,-1-1-14-16,1 0 148 0,0 2-90 0,0 0-45 16,0 5-22-16,1 8 40 0,4 3-24 0,0 2-7 15,0 9 0-15,-2-1 0 0,-1 7-31 0,-2 8 30 16,0-4 9-16,0 13-39 0,-2 0 0 0,-4 0 31 16,-4-1-31-16,1 1 0 0,1-12 8 0,0 4 46 15,1-6-27-15,0-2 0 0,5-10-27 0,-3-2 79 16,3-3-31-16,2-2-9 0,0-5 4 0,0-3-13 15,0-2-9-15,0-1 13 0,0-1-26 16,9-3-8-16,3-2-1 0,-1 0 27 16,8 0 0-16,1-2-26 0,5-7 8 0,3-8 4 15,6-5-12-15,-1-3 0 0,1-3-1 0,8-4-85 16,-2 2 50-16,6-2 15 0,-2 2-505 0,5 1 248 16,-1 7 103-16,3 4-770 0,3 3 444 0</inkml:trace>
  <inkml:trace contextRef="#ctx0" brushRef="#br0" timeOffset="2">4045 10181 305 0,'-3'0'0'0,"1"0"0"0,0 0 0 0,1 0 0 0,-1 0 0 0,-1 0 50 0,0 0-17 0,3 0 95 16,-2 0-84-16,2 0-3 0,-3 0-8 0,3 0 27 15,0 0 0-15,0 0-27 0,-2 0 46 0,2 0-15 16,0 0-8-16,0 0-24 0,0 0 57 0,0 0-28 16,0 0 0-16,0 0 33 0,0 0-59 0,0 0-3 0,0 0 1 15,0 0 66-15,0 0-63 0,0 0 5 0,2 0-8 16,1 0 15-16,-1 0-15 15,-2 0-1-15,3 0 1 0,-2 0 50 0,1 0-30 16,1 0 1-16,-1 0-21 0,3 3 24 0,-4-3-25 16,4 0 9-16,-2 0-19 15,2 0 11-15,-2 0 0 0,0 0 0 0,1 0-33 0,-1 0 41 16,2 0-8-16,-2 0 0 0,1 0-27 0,1 0 27 16,0 0 0-16,0 0 15 0,0 0-22 0,1 0 5 0,2-3-8 15,-2 3 25-15,0-2-13 0,2-2-6 0,-2 2-1 16,1-2-23-16,3 2 1 0,-2 0 22 0,1 0 8 0,2 1-41 15,0-1-2 1,2 0 33-16,-3 0-1 0,3 0-31 0,-1 2 33 16,4-2-10-16,0 0-17 0,-2-1-1 0,3 2 12 15,2-1 8-15,-1 1 33 0,1-2-39 16,0 2 4-16,2-1-2 0,-2 0 2 0,0 0 0 16,1 1-5-16,-3-2 6 0,1 3-35 0,3 0 24 0,-3 0 9 15,0 0 1-15,1 0-15 0,1 0 10 16,2 0 2-16,3 0 0 0,-1 0-19 0,2-1 16 15,1-3 4-15,1-2-25 16,1 1 20-16,-1-1-2 0,1 0 2 0,-3 1-36 16,-3 3 36-16,4-2-4 0,-3 2 1 0,1 0-27 15,1 2 26-15,-1 0-2 0,-3 0 3 0,7 0 19 16,-4 0-21-16,2 0-1 0,-1 0 23 0,2 0-23 16,-4 0 2-16,6 0-2 0,-4 0 39 0,1 2-35 15,3-2-2-15,0 0 4 0,2 2 36 0,0-2-35 16,1 0-1-16,-3 0 5 0,-1 2-15 0,-1 0 13 15,-3 0 3-15,7 1-19 16,-6 1 15-16,2-1 0 0,-1-1 0 0,0 3-16 0,-4-3 18 16,7 0-4-16,0-2 1 0,-3 0 9 15,1 0-9-15,1 0-3 0,-2 0 5 0,4 0-21 0,-1 0 17 16,1-2-2-16,-1 0 2 0,-3 0-38 0,-3-1 39 16,6 2-2-16,-4 0-29 15,-1 1 26-15,-1 0 1 0,1 0-3 0,-3 0-1 16,6 0 1-16,-3 0 1 0,1 1 1 0,3 0-2 15,-5 2-2-15,8-3 7 0,-2 0-5 0,0 2 0 16,0-2-5-16,0 0-5 0,2 0 12 0,0 0-41 16,0 0 15-16,1 0-1 15,-4 2 22-15,-1 0-28 0,-4-1 25 0,6 2 0 0,-5-1 5 16,-1-1-6-16,-3 1-3 0,6-2 2 0,-6 2 20 16,4-2 2-16,-4 0-24 0,1 0 33 15,2 0-30-15,1 0 0 0,-4 0 1 0,1 0-30 16,2 0 1-16,-4 0 29 0,-2 0 3 0,3 0-41 0,-4 1-2 15,0 2 39-15,1-2-2 0,-3 1-23 16,1 0 19-16,-3 0 2 0,0-1 22 0,0 2-24 16,-2-3-5-16,0 1 4 0,-1-1 21 15,-3 0 1-15,3 0-27 0,-4 0 6 0,1 0-30 0,-3 0 0 16,0 0 31-16,-3 0-1 0,1 0-62 16,1 0 30-16,-3 0 1 0,0 0 26 0,0 0-100 15,0 0 43-15,0 0 19 0,-6 0-162 16,-4 0 92-16,-1 0 44 0,3 0-377 0,-5 0 211 15,7 0 98-15,-2 0 61 0,2 0 27 0,0 0-400 16</inkml:trace>
  <inkml:trace contextRef="#ctx0" brushRef="#br0" timeOffset="3">7140 9905 1234 0,'-4'-4'0'0,"2"2"0"0,0 0 0 0,2 0 0 0,0 0 265 0,0-1-116 0,0 2-58 0,8-1-21 0,6 2 358 16,4 0-198-16,4 0-99 0,1 0-48 0,-1 3 188 15,5 8-122-15,-3 0-59 0,1 0 173 16,-3 4-221-16,2 0-9 0,-3-1 8 0,7 2-54 16,-4-1 38-16,-1 0 8 0,2-2 0 0,-3-2-33 15,-4 1 9-15,2-1 24 0,-4-2 0 0,-2 0-1 0,-5 1-66 16,-2-2 34-16,-2 2 7 15,-2 1 26-15,-3 0-25 0,-6 5 20 0,-10 3-36 0,-9 2 2 16,-5 3 19-16,-9 7 3 0,-2-2-10 16,-5 6-346-16,-10 2 164 0,4 1 86 0,1-3-378 15,-13 6 222-15,11-3 101 0</inkml:trace>
  <inkml:trace contextRef="#ctx0" brushRef="#br0" timeOffset="4">4137 7274 621 0,'0'0'0'0,"-3"-3"0"0,1 2 0 0,2-1 0 0,-2-1 0 0,1 2 0 0,1-1 0 0,0 2 194 0,0 0-81 0,0 0 70 15,0-2-80-15,0 2-35 0,0 0 1 0,0 0 9 16,0 0-23-16,0 0 8 0,0 0-30 0,0 0 22 16,0 0-1-16,0 0-21 0,0 0-1 0,0 0 83 15,0 0-45-15,0 4 0 0,0 0 5 0,0-1-21 16,1 4 0-16,-1-4 54 0,2 2-42 0,-2 0 0 16,2 3-33-16,1 0 55 0,-3-1-27 0,0 3 8 15,1-1-36-15,-1 5 33 16,0-4-33-16,0 1-1 0,0 3 1 0,0-3 13 15,0 4-13-15,0 2-1 0,0 1 3 0,0-2-2 16,0-1 0-16,-1 4-21 0,-2-3-9 0,1 4 30 16,0-2 0-16,2-1-34 0,0 2 7 0,0-2 15 15,0 2 8-15,0-2-44 0,0 1 39 0,0 2-7 16,0-3 12-16,0 3-22 0,0 1 14 0,0 0-4 16,0 1-8-16,0 0 8 0,0 3 7 0,-1 2-1 15,-1-4-3-15,1 4-1 0,-1-2 0 16,-1-2 5-16,3 0 0 0,-3 5-3 15,3-4-1-15,-2 3-1 0,0-2 0 0,2 0 1 16,-1 0 5-16,-2 5-1 0,1-2-5 0,1 0 1 16,-2 4 28-16,-1-2-27 0,3 2 5 0,-3 1 21 15,0-4-25-15,4 3 1 0,-5-2-1 0,3 0 170 16,0-3-192-16,0 5 0 0,0-4 0 0,2-1 0 16,-1 4 0-16,1-1 0 0,-2 0 0 0,-1 2 0 15,1 0 0-15,1-1 0 0,-1 4 0 16,-1-2 0-16,1 2 0 0,-1-2 0 15,3-1 0-15,-5 0 0 0,3 0 0 0,1-1 0 16,-2-4 0-16,1 5 0 0,2-2 0 0,-1-3 0 16,1 0 0-16,-3 2 0 0,3-3 0 0,-2 6 0 15,2-3 0-15,-2 4 0 0,1-2 0 0,1 3 0 16,-2-2 0-16,2 2 0 0,-2 0 0 0,2-2 0 16,0 1 0-16,0 0 0 0,0-3 0 15,0 1 0-15,0 1 0 0,0-1 0 16,0-2 0-16,0 2 0 0,0-7 0 0,0 8 0 15,0-4 0-15,-1 2 0 0,-2-1 0 0,3-1 0 16,-5 2 0-16,3-2 0 0,-2 2 0 0,2-2 0 16,-2-2 0-16,2-3 0 0,0-1 0 0,1-3 0 15,-1 0 0-15,2-6 0 0,-2-1 0 16,2-3 0-16,0-3 0 0,-1-3 0 0,1 1 0 0,0-4 0 16,0 2-209-16,-3-2 115 0,3 0 37 0,-2 0 23 15,-1-4-19-15,1-13 38 0,2-9-31 16,0-9-830-16,0-13 426 0,0-12 208 0</inkml:trace>
  <inkml:trace contextRef="#ctx0" brushRef="#br0" timeOffset="5">4126 7352 470 0,'0'-4'0'0,"0"3"0"0,0-3 0 0,-2 2 0 0,2 0 0 0,0-1 33 0,0 3 218 16,0 0-109-16,0 0-46 0,0 0 46 0,0 0-54 16,-3 0-28-16,3 0 112 0,-3 0-70 0,-2 11-26 15,-1 3-9-15,-4 6 46 0,-1 2-40 16,-3 4-1-16,1 6-1 0,-8 9-8 15,3-2-30-15,-5 5 16 0,1 1-16 0,0 0 0 0,-1 0 8 0,-2-2 3 16,3 1-12-16,1-2 1 0,4-11-25 16,2 1-1-16,3-8 34 0,0 0-8 15,2-4-1-15,5-4-101 0,1-5 50 0,0-1 25 0,2-3 6 16,2-3-234-16,0-2 114 0,0-2 44 0,0 0 34 0,0 0-273 16,0 0 132-16,0 0 56 0,0-2-61 15,2-5 71-15,6-5 36 16,1-2-209-16,4-1 115 0,-2-3 68 0,5-4-183 15</inkml:trace>
  <inkml:trace contextRef="#ctx0" brushRef="#br0" timeOffset="6">4134 7367 710 0,'0'-15'0'0,"0"8"0"0,0-2 0 0,-4 6 0 0,1-2 0 0,0 3 424 0,0 0-196 16,3 2-89-16,-3 0-57 0,3 0-25 0,0 0 220 15,0 2-123-15,0 8-60 0,8 2 43 0,3 0-56 16,3 0-25-16,7 4 1 0,-2-1 79 0,3 0-51 16,-3-2-18-16,7 6 6 0,-4 2 1 0,0-1-42 15,-1 6 1-15,-3 3 4 0,3 0 4 0,-5 4-19 16,5 0 11-16,-8 0 0 0,4-3-29 16,-6 1 26-16,3-9 11 15,-3 7-38-15,-2-12 30 0,-1 2 0 0,-1-8 0 16,-2 0-17-16,-4-5 21 0,1-2-11 0,0-2 2 15,-1-2 97-15,-1 0-46 0,0 0-24 0,0 0 8 16,-1 0-67-16,-7-4-1 0,3-4 38 16,-1 2 0-16,0-1-454 0,1 0 216 0,0-1 105 15,1 4 56-15,0-1 18 0,2 2-441 16</inkml:trace>
  <inkml:trace contextRef="#ctx0" brushRef="#br0" timeOffset="7">2078 12753 1080 0,'-24'-15'0'0,"10"12"0"0,9 3 0 0,5 0 0 0,0 0 0 0,0-1 0 0,0-1 0 0,1 0 462 0,12 0-207 0,6-1-115 16,8-3-53-16,5 2 150 0,1 3-101 15,1 1-52-15,1 0 6 0,1 11-33 16,-3 4 0-16,-1 4-24 0,-2 4-25 0,-7 1 1 16,-1 2 32-16,-8 4-114 0,-6 6 53 0,-5 8 26 15,-3 4 1-15,0 2-14 0,-14 3 48 0,-5-2-8 16,-5-5-39-16,-3-2-70 0,2-9 25 0,0-8 29 16,2-9-2-16,1-2-257 0,0-9 120 0,12-7 71 15,0 0-308-15,9-11 183 0,1-14 83 0,13-12-293 16,12-6 196-16,8-16 98 0</inkml:trace>
  <inkml:trace contextRef="#ctx0" brushRef="#br0" timeOffset="8">2554 12629 1471 0,'1'-20'0'0,"-1"11"0"0,0 5 0 0,-13 4 0 0,-12 0 0 0,0 4 328 0,-12 14-147 16,9 10-74-16,-2 8 569 0,4 7-326 0,6 4-158 0,4-1-80 0,9 5 193 15,7-2-137-15,0 2 37 16,20-6-205-16,10-5 0 0,11-9 0 0,7-8 0 15,14-6-216-15,-4-9 149 0,17-8 46 0,-4 0-945 16,1-3 500-16</inkml:trace>
  <inkml:trace contextRef="#ctx0" brushRef="#br0" timeOffset="9">8276 10228 1339 0,'-10'-14'0'0,"5"8"0"0,4 5 0 0,-2-1 0 0,3 2 0 0,-2 0 0 0,2 0 0 0,0 0 574 16,0 2-271-16,0 9-135 0,2 0 131 0,9 3-137 16,1-3-64-16,1 2 154 0,0-2-109 0,4 0-56 15,-2-1-18-15,0-3-114 0,0 0 39 0,-2-1 1 16,-1-2 37-16,-1-1-423 0,-1 0 220 0,-2-2 97 16,2 1 54-16,-3 0-740 0,1-2 370 0,0 0 148 15,0 0-368-15</inkml:trace>
  <inkml:trace contextRef="#ctx0" brushRef="#br0" timeOffset="10">8622 10015 1695 0,'8'-17'0'0,"-2"8"0"0,2-2 0 0,-2 3 0 0,-3 5 0 0,-1 0 0 0,2 1 0 0,-2 2 220 0,0 10-94 0,-2 13-39 0,0 18 567 16,-2 5-311-16,-15 18-155 0,-5 6-78 0,-5 7 246 15,-7 13-40-15,1-4-316 16,-1 7 0-16,0 0 0 0,2 1 0 0,6-13 0 15,1 6-205-15,6-8 135 0,5-7 52 0,6-6-570 16,8-2 311-16</inkml:trace>
  <inkml:trace contextRef="#ctx0" brushRef="#br0" timeOffset="11">3992 6252 923 0,'-16'-13'0'0,"7"7"0"0,2 2 0 0,1 0 0 0,2 0 0 0,-1 1 0 0,3 1 110 0,0 0-30 0,1 0 238 15,1 2-142-15,0 0-72 0,0 0-36 0,0 0 98 16,1 0-59-16,8 0-41 0,8 0 0 0,-4 0 33 16,4 4-34-16,2 0 1 15,0-1-25-15,2 1 16 0,0 0 0 0,-3 1-24 0,3-1-38 16,-3 2 1-16,1 0 45 0,-2 1-42 15,-1 2 1-15,-3 3 32 0,-2 1 1 0,-3 4-73 16,-3 6 43-16,-4 4-5 0,-1 8-1 0,0 8-17 16,-11 0-1-16,-10 4 17 0,1-1 16 0,-1 3 52 15,-4-2-27-15,-1-3 109 0,6-5-63 0,4-9-25 16,3-2-4-16,2-7 39 0,6-8-32 0,2 1-4 16,3-5 0-16,0-2 4 0,0-1-7 0,3-4-22 15,10-2 1-15,4 0-29 0,7 0 29 0,-5 0 8 16,10-2-8-16,-4-6-26 15,2 0-1-15,-8 2 27 0,2-2 0 0,-1 0-234 16,-2 0 110-16,-5 1-187 0,-2 0 141 0,-2 1 44 16,-4 1 43-16,0-1-530 0,-4-2 278 0,-1 1 134 15,0-3 68-15,-4-1-450 0</inkml:trace>
  <inkml:trace contextRef="#ctx0" brushRef="#br0" timeOffset="12">3946 6466 2420 0,'-14'-6'0'0,"6"2"0"0,2 2 0 0,2 1 0 0,3-2 0 0,1 2 0 0,1-1 0 0,25-2 0 0,4-1 360 0,8-2-168 0,2-3 135 15,6 2-147-15,0 2-73 0,1 1-38 0,-3 3-228 16,8 0 92-16,0 1 49 0,-1 1 26 0,3 1-877 16</inkml:trace>
  <inkml:trace contextRef="#ctx0" brushRef="#br0" timeOffset="13">4052 10296 263 0,'-1'0'0'0,"-2"1"0"0,1-1 0 0,1 2 0 0,-2-2 0 0,1 2 0 0,2-2-6 0,-2 0 33 0,2 0 7 0,-1 0-50 16,1 0 40-16,0 0 0 0,0 0 0 0,0 0-51 16,0-2 28-16,0 0-5 0,-2 1 22 0,2-2-14 15,-2 0 13-15,2 2 0 0,-1 1 12 0,1 0-13 16,0 0-8-16,-3 0 35 0,3 0-30 0,0 0 2 15,0 0 1-15,0 0 23 0,0 0 0 0,0 0-22 16,0 0 4-16,0 0 29 0,0 0-21 0,0 0-3 16,0 0-4-16,0 0 21 0,0 0-19 0,0 0 7 15,0 0 8-15,0 0-13 16,0 0-1-16,0 0 16 0,0 0-15 0,0 0 8 16,0 0-7-16,0-2-4 0,0 2 3 0,0-2 2 15,0 0-1-15,3 0 21 0,0 1-21 0,-1 1 2 16,-1-2-1-16,1 2-32 0,0 0 31 0,1 0 6 15,-2 0-8-15,1 0 0 0,1 0 1 0,0 0-21 16,2 0 20-16,-5 0 6 0,5 0-7 0,-2 0-20 16,0 0 20-16,-1 0-3 0,3 0 2 0,-4 0-35 15,3 0 33-15,-2 0-1 16,0 0 0-16,1 0-30 0,-1 0 29 0,-2 0 3 16,3 0-24-16,0 0 16 0,-1 0 3 0,-1 0-11 15,3 0 10-15,0 0 0 0,1 0-2 0,-2 0 34 16,2 0-33-16,-2 0 0 0,2 0 0 0,-2 0 24 15,3-2-22-15,-1 2 1 0,-2-2-1 0,2 2-14 16,0 0 14-16,-2 0 8 0,0 0-46 0,4 0 38 16,-4 0 0-16,3 0 0 0,2 0-1 15,-5 0 1-15,4 0-1 0,-1 0-13 16,2 0 12-16,0 0-5 0,-2 0 4 16,2 0-8-16,0 0 7 0,0 0-1 0,-2 0-16 0,1 0 16 15,0 0 0-15,0 0 4 0,-2 0-27 0,-1 0 22 16,3 2 0-16,-1-2-10 0,-1 2 9 0,0 0 0 15,1-2-1-15,-1 1-1 0,3 1 1 0,1-2-1 16,-3 2 0-16,1-2 26 0,4 0-25 0,-3 0 0 16,2 0 0-16,-2 0 31 0,1 2-29 0,-1-2 4 15,0 0-8-15,0 2 6 0,0-2-1 0,1 1-1 16,-2 2 1-16,2 1 5 16,0-2-4-16,0 2-30 0,-1-1 28 0,1 1 1 15,0-1 2-15,4 2-27 0,-3-4 23 0,1 3-3 16,0-2 2-16,1-1-28 0,-2 2 26 0,4 0-18 15,-2-1 17-15,-4 0 0 0,2 0 0 0,-1 0-9 16,-1 0 8-16,0 2 0 0,-1-3-1 0,0 3 3 16,-3-2-2-16,1 2-2 0,2 0 0 15,-1-1 42-15,-3 0-39 0,2 0-1 16,1-1 0-16,-1 2 24 0,2-2-17 0,-2-1-5 16,2 1-12-16,-2 0 13 0,0 0 2 0,3 0-20 15,-2-1 20-15,-1 1-2 0,1 1 0 0,-1 0-11 16,0-1 9-16,1 2 1 0,0-1-3 0,0 3 21 15,-1-2-21-15,0 2 2 16,3-2-2-16,-2-1 32 0,1 1-27 0,-1 0-1 16,-1 0-2-16,3-1 2 0,-2 1 2 0,1-2-28 0,-1 2 28 15,-1-3-2-15,1 3 1 0,2-2-21 16,-3 1 19-16,1 2 0 0,-1-2-2 0,1 4-23 16,0-5 19-16,1 4 3 0,-4 0-6 0,2-2 46 15,-2 0-40-15,3 1 24 0,-1-2-22 0,-2 2-1 16,2-1 2-16,0-1-16 0,-2 1 18 0,2-2-2 15,0 1 2-15,-2 1-33 0,3 0 31 16,-1 0-1-16,-2-1 2 0,2 2-16 0,-2-1 11 16,3 1 2-16,-1 0-8 0,0 1 7 0,0 1-4 15,1-1 2-15,-1 2 14 0,1-4-14 16,0 3 0-16,0-1-9 0,-2-1 10 0,1-2 0 16,0 1 1-16,1 1-30 0,-2-1 28 0,3-1 0 15,-4 1 1-15,0 0-18 0,1 0 15 0,2-1 1 16,-3 3-4-16,1-1-8 0,3 1 7 0,-2 2 5 15,0-3-1-15,0 5-2 0,1-3-1 0,0 3 10 16,-1-3-9-16,1 1 0 0,1 0 1 0,-1 0 7 16,0 0-6-16,0-1-2 0,-1 1 4 15,0 0-1-15,2-3 0 0,-2 1-1 16,2 1 0-16,-5-1 0 0,4-1 0 0,-1 1 0 16,-3-1 8-16,2 1-8 0,2 0 1 0,-2-1 35 15,0 1-34-15,-1 2-1 0,3-1 2 0,-3 1 22 16,3-1 1-16,0 3-21 0,0-2 2 0,-1 2 3 15,0 0-2-15,2-1-2 0,-2 1-8 0,1-1 11 16,1 4 0-16,0-4-1 0,-2 1-34 16,1 1 32-16,-3-2 0 0,2 1-29 0,0 0 27 0,-2-3-3 15,0 2 2-15,2-1 7 16,-2 0-10-16,1-1 0 0,0 2 2 0,-1-1 37 16,-1-3-36-16,1 3 0 0,0 0 1 0,-1-3 15 15,1 3-14-15,-1-1 4 0,2-1-14 0,1 1 10 16,-4 1 4-16,3-1-28 0,0 2 25 0,-2-1 0 15,1 1 0-15,-1-1-28 0,1 2 26 0,-1-3-2 16,1 0 1-16,-2 0-17 0,1 1 15 0,1-2-2 16,0 1 2-16,-1 0-4 0,1 2 3 0,-2 0 5 15,0-1-4-15,2-1-1 0,-2 0 0 16,1 3 32-16,0-3-31 0,1 1 1 16,-3-1 0-16,2 1 12 0,2-1-11 0,-2 1 2 15,0 0-2-15,0-1-12 0,0 0 12 0,0 0 2 16,1 3-17-16,0 0 15 0,-2-3 0 0,1 0 0 15,0 0-9-15,1 0 7 0,-3-1 1 16,2-1-11-16,1 1 10 0,-2 0-3 0,1-3 3 0,1 3-4 16,-2-1 3-16,1 1 0 15,0 0 0-15,1 0 0 0,-2 1 0 0,0-1 0 16,2 1-15-16,-2 0 15 0,1 1-1 0,0 2-2 16,-1-2 3-16,1 4-1 0,1-3 0 0,-2 2 2 15,1-1-2-15,1-2 0 0,-2 3-1 0,1-4 11 16,0 1-10-16,1-2 0 0,-2 0-1 0,0-3 7 15,2 3-6-15,-2-3 1 0,1 1 0 0,0 2-29 16,1-3 28-16,-3 4-6 0,2-2 5 0,1 2 0 16,-3 1 0-16,1-1 3 0,-1 1-3 0,2 0-2 15,-2-1 2-15,3 0 34 16,-3-2 0-16,1 4-32 0,-1-3-1 0,2-1 26 16,-2-2 0-16,2 1-19 0,-2 2-13 0,0-1 14 15,3-2-3-15,-3 2 7 0,0-1-27 0,1 3 1 16,-1-1 21-16,0 3-14 0,0-1 12 0,2 1-2 15,-2-1 1-15,0-1-20 0,1 1 18 0,-1 0-6 16,0-3 5-16,0 0 12 0,2 1-12 0,-2-2-2 16,2 0 7-16,-2 2-4 0,0 0-1 15,0-1 2-15,0 2-6 0,0 1 6 16,0-1-1-16,0 1-19 0,0 3 19 0,0 0-1 16,0 1 1-16,0-1-34 15,0-2 30-15,0 4 2 0,0-1-5 0,0-1 2 0,2 0 1 0,-1 0-3 16,-1 1 9-16,2 1-6 0,1 0-2 0,-2 0-31 15,1 0 31-15,1 3 1 0,-2-6-2 0,1 6-24 16,0-5 25-16,1-2 0 0,-3 1 0 0,1-1-19 16,-1-4 13-16,1 2 4 0,-1-2-7 0,0 1 43 15,0-3-39-15,3 1 0 16,-3-1-1-16,0 0 34 0,0 1 1 0,1-1-29 16,-1 1 39-16,0-2-38 0,0 2 8 0,0-3 4 15,0 3-6-15,0-2-1 0,0 0 4 0,0 0-7 16,0 1 6-16,0-1-3 0,0 1 2 0,0-2-16 15,0 3 14-15,0-2 0 0,0 0-7 0,0 0 7 16,0 0-2-16,0 0 0 0,0-1-20 16,0 1 20-16,0 0 0 0,-1 0-171 15,-2-1 79-15,2 2 41 0,0 1 16 0,-2-1-264 16,3 3 126-16</inkml:trace>
  <inkml:trace contextRef="#ctx0" brushRef="#br0" timeOffset="14">4162 7777 491 0,'0'0'0'0,"0"0"0"0,0 0 0 0,0 0 0 0,0 0 0 0,0 0 0 0,2-2 0 0,0 1 33 0,2 1 0 0,0-3 11 16,0 1-12-16,1 2 1 0,-1-2 0 0,0 2 30 15,-1 0-30-15,2 0 8 0,-2 0-9 0,0 0 8 16,0 0-7-16,-1 0 0 0,1 0-1 0,-3 0 26 15,3 0-25-15,0 0 0 0,-1 0 0 0,0-2 5 16,1 0-6-16,2 0 16 16,-2 0-15-16,1 0 0 0,1-1 0 0,0 0-15 15,-2 0 14-15,0 0 9 0,1 1-8 0,0-2-40 16,1 1 38-16,0 2 1 0,-2-2 4 0,2 0-27 16,-2 0 18-16,0 2 2 0,2-4-16 0,-2 2 15 15,1-1 3-15,0 2-24 0,1-2 17 0,-1 0 2 16,0 0-4-16,1 1-23 0,-1 1 30 0,4-2-5 15,-3 0-2-15,-1 3-26 0,1-2-2 0,3 2 27 16,-2-1 3-16,1 0-26 0,-1 0 17 16,-1 1 4-16,3-2-16 0,0 2 14 15,1-1-1-15,-2 0 19 0,5 0-20 0,-5 0 0 16,1 0-1-16,1 0-4 0,1 0 9 0,-2 0-3 16,-2 2 1-16,4 0-23 0,-1 0 0 0,-3 0 21 15,1 0 4-15,1 0-39 0,0 0 34 0,0 0-1 16,-3 0-23-16,3 0-1 0,-1 0 18 0,0 0 19 15,-1 0-18-15,1 0-4 0,2 0 3 0,-4 0 24 16,1 0 1-16,1 0-22 0,-1 0-1 16,1 0 35-16,0 0-33 0,-1 0 1 15,-1 0 8-15,3 0-20 0,-2 0 14 0,1 0 3 16,1 0-28-16,0 0 25 0,-2 0 3 0,2 0-40 16,-2 0 35-16,-1 0-4 0,3 0 3 0,0 0 7 15,-3 0-6-15,3 0-6 0,-3 0 3 0,4 0 0 16,-4 0 0-16,2 0-1 0,0 0 3 0,1 0-9 15,-2 0 7-15,1 0 1 0,-1 0-4 0,1 0 4 16,1 0 2-16,-1 0-1 0,-1 0-2 0,1 0-1 16,-2 0 1-16,2 0-14 15,0 0 15-15,-1 0-3 0,-1 2 1 0,3-2-9 16,-2 2 8-16,1 0 1 0,1 0 1 0,-3-2-13 16,4 2 11-16,-4 0-2 0,2 2 7 0,-1-3-5 15,1 2-1-15,1-2 22 0,-2 1-21 0,1 2 0 16,0-3 0-16,1-1 11 0,1 3-10 0,-5-2 1 15,3-1-1-15,1 2-4 0,0-2 5 16,-3 0 3-16,1 0-3 0,2 2-37 0,-3-1 36 16,1 2-1-16,-2-3-33 0,1 3 32 15,2-1-1-15,-5 1-1 0,4-2 1 0,-2 3-5 16,3 0 4-16,-4-2 24 0,2 2-24 0,-2-2-2 16,2 1 2-16,1 0 4 0,-1-2-4 0,0 2 3 15,-1 0-3-15,1 0-4 0,2-2 5 0,-4 5 2 16,3-5-2-16,-1 2-13 0,-1 2 13 0,0-2-8 15,1-1 8-15,1 1-3 0,-2 1 1 0,3 0 2 16,-5-2-2-16,4 3-1 16,-1-4 1-16,3 1-4 0,-2-1 3 0,-1 2 2 15,1-2-1-15,-1 1-9 0,0 0 8 0,1-2 1 16,-1 2-6-16,-1-2 6 0,1 2-1 0,-1 0 0 16,-1 0 0-16,1-1-1 0,1 1 1 0,-2 0 20 15,2-2-20-15,0 4 0 0,-2-3 0 0,0-1 23 16,1 3 0-16,2-2-18 0,-2 1-3 15,0 0 16-15,2-2-14 0,-3 2 3 0,2 0-28 0,0-2 29 16,1 2-2-16,-3 0-38 0,2 0 36 0,0 1-1 16,-2-1 0-16,0 2-16 15,4-2 12-15,-4 1 2 0,1 1-6 0,1 0-7 16,0 1 11-16,0-2-4 0,-2 1-2 0,5-3 19 16,-2 3-15-16,2-2 1 0,-1 0 23 0,0 0 1 15,1 0-21-15,-2 0 21 0,1 1-20 0,-2 0 0 16,1 0 0-16,0-1 5 0,1 1-1 0,-3 1-2 15,0 0 4-15,1 2-11 16,-1-3 11-16,1 1-4 0,0 2 2 0,-1-3-26 0,0 3 23 16,1-2 0-16,-2 2-15 0,1-3 14 0,2 3-2 15,-2-3-14-15,1 1 14 0,-1 0 0 16,0-1 0-16,1 2-10 0,-1-4 9 0,1 3 1 16,0 0-2-16,-1-2-3 0,1 2 3 0,-1-3 1 15,-1 4-1-15,3-4-12 0,-2 3 11 0,3-3 1 16,-2 3-1-16,0-1 1 0,0-1-2 0,3 1 19 15,-2 0-17-15,1-2-1 0,0 1 1 0,-1 1 4 16,2-1-4-16,-1 0 1 16,1 2 0-16,-2 0 3 0,1-2-2 0,1 1-1 15,-3 1 3-15,2 0 5 0,-2 2-6 0,0-2 7 16,1 1 11-16,0 1-19 0,-1-2 2 0,0 2 23 16,1-3 0-16,-2 2-22 0,3 1 3 0,-2-2 17 15,0 0-16-15,-2-1-2 0,3 1 4 0,-2 0 10 16,2-1-7-16,0 2-4 0,-3-2 5 0,2 3 4 15,1-2-5-15,0-1-3 0,1 1 8 0,-2 1-7 16,0-1 0-16,1 2-31 0,0-2 30 0,2 1-1 16,-3-1 3-16,0 1-37 15,0 1 33-15,1-2 0 0,0 3-2 0,0-3-37 16,-3 0 36-16,3 2 0 0,0-1-3 0,0-1-9 16,-3 2 7-16,3-1 3 0,-2-1-6 0,1 0 5 15,-2 1-4-15,3-1 17 0,-2 0-13 0,2 0-1 16,-2-1 1-16,-1 3 0 0,4-4 0 0,-5 3-1 15,2-3 2-15,1 3 1 0,0-2 0 0,-1 1-2 16,1 0 2-16,-1 0-10 16,-1-1 8-16,3 0 1 0,-2 2-3 0,3-2 1 0,-4 2 1 15,0-2-4-15,1-1 3 0,-1 2 0 16,2-1 1-16,-2 1-4 0,1 2 3 0,0-3 0 16,0 3 0-16,-2-2-9 0,1 2 9 0,1-3-1 15,-3 3 1-15,4-3-3 0,-2 3 3 0,0-2 2 16,-2 1-2-16,3 1-2 0,-1-2 2 0,-2 2 7 15,3-1-8-15,-1-1 1 0,2 2 0 0,-5 0 5 16,5-1-5-16,-4 1 1 16,3-1-1-16,0 1-5 0,-2-1 5 0,2 1 1 15,-1-2-11-15,-1 2 10 0,0-1 0 0,1-1-1 16,-1 0-3-16,1-1 2 0,-2 1 2 0,1 0-8 16,1-2 7-16,-2 0-1 0,1 1 0 0,0-2-20 15,-2-1 20-15,0 1-1 0,0-1 0 0,3 0-7 16,-3 0 7-16,0 0-1 0,0 0 1 0,0 0 4 15,0 0-4-15,0 0-2 0,0 0 16 0,0 0-15 16,0 0 1-16,0 0 39 16,0 0-38-16,0 0 2 0,0 0-1 0,0 0 6 15,0 0-5-15,0 0 4 0,0 0-4 0,0 0-36 16,0 0 36-16,0 0 1 0,0 0-1 0,0 0-232 16,0 0 109-16,-8 1 45 0,-1 6-290 0,0 4 161 15,-4 9 86-15</inkml:trace>
  <inkml:trace contextRef="#ctx0" brushRef="#br0" timeOffset="15">5907 8527 423 0,'-3'0'0'0,"1"0"0"0,0 0 0 0,-2-1 0 0,2-1 0 0,1-2 0 0,-2 3 0 0,3-1 70 15,-2 0 8-15,2 0-45 0,0 2-1 0,0-2 36 16,0 2-1-16,0 0-34 0,0 0 8 0,0 0 19 16,0 0-27-16,0 0 12 0,0 0-12 0,0 0 0 15,0 0 7-15,0 0 27 0,0 2 0 0,0 4-34 16,0 1 0-16,0-1 43 0,0 1-14 0,0 2-7 15,0-1-23-15,0-1 26 0,-3 1-1 0,3 0-24 16,-2-1 8-16,2 0-32 16,0 1 24-16,0-1-29 0,0 3 1 0,0-1 27 15,0 1 9-15,0 3-28 0,0-2 20 0,0 2 0 16,0 0-1-16,0 0-25 0,0 2-4 0,0 1 23 16,0-2 0-16,-2 1-42 0,2 1 40 0,-1-2-6 15,-1 0-33-15,1 3 35 0,-2-2 0 0,3 0-27 16,-2-2-1-16,0 2 25 0,2 0 2 0,-2 1-14 15,2-2 6-15,-2 1 4 0,2 0-8 16,-2 0-19-16,2 2 24 0,-1-2-1 16,1 2-5-16,-3-2-1 0,3 2 5 0,0-2-2 15,-2-3-20-15,2 4 21 0,0-1-2 0,0-2 13 16,0 3-12-16,0-4 0 0,-3 2 2 0,3-1-1 16,-2 0-1-16,0 2 0 0,1-2 0 0,-2 0 3 15,2 2-3-15,0-2 0 0,-2 1 0 0,3 2-13 16,-2-3 14-16,2 3 1 0,-2-1 12 0,2-3-14 15,0 4 1-15,0-1-18 0,0 0 16 16,0-2 3-16,0 0-3 0,0 2-33 16,0-2 32-16,0 3 1 0,0-4-2 0,0-1-12 15,0 5 10-15,0-3 2 0,0 0-2 0,0 2-27 16,0 2 24-16,0-2 3 0,0 2-15 0,0-1 13 16,0 0-3-16,0 0 2 0,0 2-1 0,0-2 1 15,0 0-1-15,0-2 2 0,0 0-1 0,0 0 0 16,0 0 0-16,0-3-6 0,0 2 6 0,0 1 0 15,0-2 0-15,0 2-13 16,0-2 12-16,-1 0 0 0,-2 3 12 0,3 0-12 16,-2-2 0-16,1 0 38 0,-2 1-37 0,1 0 1 15,2 0 0-15,-1-1 32 0,-1 2-29 0,0-2-2 16,0 2 4-16,1 0-8 0,-1 0 8 16,1 0-2-16,-2 2 4 0,1-1-14 0,0 3 12 0,0 0-4 15,0-2-2-15,2 2 4 0,-2 0-1 0,1 0-9 16,1-2 8-16,-3-1 2 0,1 1-4 0,2-2-7 15,0 1 9-15,-3-4-1 0,3 3 0 0,-2-1-6 16,2 1 6-16,-2-1 1 16,2 0-1-16,-1 3-3 0,-2 0 3 0,2 2 0 15,0-4 1-15,1 5-1 0,-3 1-1 0,1-2 36 16,0-1-34-16,1 1 0 0,-2-1 1 0,1-2 18 16,2-2-17-16,-1 2 0 0,1-3 2 0,0-2-14 15,-3 3 13-15,3-3 0 0,0 2 2 0,0-1-15 16,0 0 14-16,0 4 0 0,0-1-26 0,-3 2 0 15,3-2 20-15,-2-1-17 0,2 3 15 0,-2 1 2 16,2-2-4-16,-1 1 14 16,-2 0-12-16,3-2 0 0,-1 0-2 0,1 0 24 15,0-2-21-15,-1 3 0 0,1-3 1 0,-3 0 4 16,3-1-3-16,-2 3 2 0,0 1-4 0,1-1 2 16,1 2 2-16,-3-1-8 0,1 0 7 0,1 1-1 15,-2-1 0-15,1 0 27 0,2-2-26 16,0 2 0-16,0-4-1 0,0 2 24 15,0-1-22-15,0-2 1 0,0-2-1 0,0 1-12 16,0 1 14-16,0 0 1 0,0 0-14 0,0 3 13 16,0-3-1-16,0 2-34 0,0 2 33 0,0 0-2 15,0-2 1-15,0 2-21 0,0 1 20 0,0 0-6 16,0-1 5-16,0 1 2 0,0-1-4 0,0-2 0 16,0 2 0-16,0-4 25 0,0 0-24 0,0 4 1 15,0-4-1-15,0 1 5 0,0 1-4 0,0-1 3 16,-3-1-4-16,3 1 3 0,0 2-1 0,-2-1-4 15,0 0 4-15,2 0 0 0,-1 1 0 16,-1 0 4-16,1 0-4 0,-2-1-1 16,3 0 0-16,-2 0 30 0,2-2-28 0,-2 4 1 15,0-5-2-15,2 1 3 0,0-2-1 0,-2 1-12 16,0 1 13-16,2-4 0 0,-1 3-1 0,-2-3-40 16,3 3 39-16,-2-1-1 0,-1 0 1 0,-1 5-17 15,0-5 15-15,3 2-3 0,-3 0 2 16,0 1 23-16,0-3 0 0,-2 4-24 0,4-4 40 15,-1 1 2-15,1 0-37 0,-1-3 11 16,3 3-8-16,-2-3 5 0,2 2-5 0,0 1-13 16,0-2 15-16,0 2 7 0,0 0-6 0,0-1-24 15,0 3 0-15,0-3 22 0,0 0 1 0,0 0-34 16,0 1 31-16,0-2 24 16,0-1-26-16,0-1-2 0,0-1 1 0,0 1-1 0,0-2 3 15,0-1-1-15,0 2-12 0,0 0 12 0,0-2 0 0,0 3 4 16,0 0-28-16,0-2 25 0,0 1-1 15,0-1-12-15,0 0 11 16,0-2 0-16,0-1 0 0,0 1-3 0,0-2 15 16,0 0-14-16,0 0 1 0,0 0-4 0,0 0 4 15,0 0-1-15,0 0 1 0,0 0 3 0,0 0-3 16,0 0 36-16,0 0-34 0,0 0 0 0,0 0 0 0,0 0 22 16,0 0-7-16,0 0-11 15,0 0-1-15,0 0-7 0,0 0 6 0,0 0 2 0,0 0-1 16,0 0-17-16,0 0 18 0,0 0 0 0,0 3-1 15,0-3-14-15,0 1 14 16,0 1 0-16,0-2-5 0,0 2-21 0,0-2 20 0,0 2 3 16,0-2 3-16,0 0-4 0,0 0-2 15,0 0 1-15,0 0 9 0,0 0-9 0,0 0 1 0,0 0-76 16,0 0 36-16,0 0-1 0,0 0 35 16,-4 0 2-16,-2-6-281 0,4-5 126 15,-1-1-231-15,3-6 178 0</inkml:trace>
  <inkml:trace contextRef="#ctx0" brushRef="#br0" timeOffset="16">4132 7782 220 0,'0'0'0'0,"0"0"0"0,0-1 0 0,0-2 0 0,0 2 0 0,0-1 0 0,0 1 0 0,0-2 49 0,0 1-23 16,-2 2-1-16,2 0 1 0,-1-2-4 0,1 2 4 15,0 0 6-15,-2 0-52 0,2 0 20 0,-1 0-14 16,-1 0 0-16,2 0 33 16,-3 0 4-16,3 0-5 0,0 0 1 0,0 2-48 15,-3 0 17-15,3 1 0 0,0-2-8 0,0 1-1 16,-2-1-4-16,2 2 29 0,0-2-4 0,-2 3 2 15,2-2-5-15,0 0 4 0,-1 0 4 16,-2 1-4-16,3 1-2 0,-2 0 26 0,1 0-23 0,-2-1-1 0,1 1 30 16,0 0-28-1,1 0 12-15,-1-1-11 0,0-1 3 0,1 0-3 0,-2 0 3 0,3 0-1 16,-2-2 14-16,-1 2-14 0,1-2 4 0,0 1-4 16,0-1 1-16,0 0 1 15,1 0-2-15,-1 2 3 0,-1 0-3 0,1 0-28 16,-1 2 27-16,1 0 1 0,-1 0 0 0,0 1-25 15,0 1 23-15,-1 0 1 0,0 0-3 0,2-1-4 16,-2-2 4-16,0 4 2 0,1-4-4 0,0 1 31 16,0 1-28-16,-4-1-1 0,3 0 0 0,-2-1 27 15,2 3-24-15,-1-2-1 0,1 0 3 0,-1-1 8 16,0 4-7-16,0-4 0 0,-1 2-5 16,1 1 3-16,2 0 4 0,-3-3-32 15,1 3 29-15,0 0 1 0,-1 0-27 0,3-3 24 16,-1 3-1-16,0-2 1 0,-1-1-20 0,1 3 19 0,0-2-3 15,1 1 2-15,-2-1-4 0,0 0 4 16,2-1-4-16,0 1 2 0,-4-2 36 0,3 2-35 16,1 0 1-16,-4 2 17 0,2-1-16 0,1 1 0 0,-3-1 5 15,1 3-5-15,0 0 2 0,1-1-1 16,-1 0-13-16,-1 1 14 0,-1 0 0 16,0 1 0-16,2-2-22 0,0 0 21 15,-2 1-1-15,0 0 1 0,1 1-10 0,1-2 8 16,-1 3-3-16,0-3-10 0,-1 3 11 15,3-3 2-15,2 1-10 0,-4-1 8 0,2-1-1 0,3 0 1 0,-3-1-3 16,0 1 2-16,2-1 0 0,0 1 4 16,-2 1-4-16,-1-2 1 0,0 3-1 0,1-1 0 15,0 0 0-15,0 0 6 0,-2 3-5 0,0-1-1 0,0 1 22 16,3-2-19 0,-4 3-2-16,0-2 24 0,2 0-21 0,1-1-2 15,0 1-7-15,0 0 10 0,-2-1-1 0,2-1-16 16,0 1 16-16,0-2-1 0,0 1 2 0,-1 1-10 15,1-3 8-15,-1 1-1 0,1 0 1 16,0 0-8-16,-1-1-4 0,1 2 8 0,-1-1 2 0,3 3-3 0,-4-3-7 16,2 0 10-16,-1 1-4 0,1 1 9 15,-1-1-6-15,3 1-1 16,-4-2 31-16,3-1-29 0,-1 0 0 0,0 1 11 16,-1 0-10-16,0 0 0 0,1 1 0 0,1-1-1 15,-2 1 2-15,1-1 2 0,-1 2-24 0,0-1 22 16,1 0 0-16,0 3-21 0,2-3 20 15,-4 1-1-15,2-1 1 0,0 1-7 0,1-1 5 0,-1 1-1 16,1 0 32-16,-1-1-27 0,2 1-4 16,-2-3 0-16,1 2 14 0,0 2-13 0,-1-4 0 0,1 2 2 15,2-1 0-15,-1-1 0 0,-1 1 0 16,-1-2 3-16,3 2-20 0,-1 0 18 0,-1-1-1 16,0 0 1-16,-1 1 0 0,2-1-31 0,-2 3 0 15,-1 0 25-15,-1 1-12 16,2 1 11-16,-1-1 2 0,-1 0-6 0,2-1 9 0,-2-1-9 15,2 3 4-15,-1-3 25 0,1 1-25 16,-2-2 0-16,5 1-1 0,-3-2 32 0,0 1-30 0,-1 0 4 0,4 0 2 16,-4 1-2-16,0 1-2 0,1 1-7 15,-2 0 8-15,1 1 1 0,1-1-11 16,-2 2 10-16,2-3 0 0,0 5-1 0,2-5-1 16,-2 1 1-16,2 0 0 0,-1 1 6 15,0-3-6-15,1-2-2 0,-2 3 12 16,3-2-10-16,-1 0 0 0,0-1 0 0,0 1 0 0,1 0 0 0,-3-2 1 15,1 3 0 1,1-2-3-16,-2 3 3 0,2-3-1 0,-1 3 2 0,-2-1-1 0,3 1-3 16,-1 2 3-16,-1-3 0 0,0 0-2 0,1 1 1 0,1-1 0 15,0-1 0-15,-2 1 0 0,2-1-1 16,0 0 1-16,-2-1 1 16,-1 1-2-16,3 0 1 0,-1-1 1 0,0 1-1 0,-1 4-3 15,1-3 3-15,-1 0 0 0,0 1-1 16,0 2 1-16,2-5 0 0,-2 3 0 0,2-3-1 15,-1 1 1-15,3-3 0 0,-2-1 17 0,1-1-17 16,1 2 1-16,-2 0 25 0,3-2-25 0,-2-1 1 16,0 1 1-16,1 1-8 0,-1 1 8 0,-1 0-1 0,0-1-22 15,1 2 22-15,-3 2 0 0,1-5-4 16,1 5 4-16,1-2-1 16,-1-2 0-16,1 2 18 0,2-4-18 0,-3 1 0 0,3 1 29 15,0-2-1-15,0 0-27 0,0 0 1 16,0 0 1-16,0 0 27 0,0 0-24 15,0 0-1-15,0 0 4 0,0 0-4 0,0 0-3 0,0 0 7 16,0 0 2-16,0 0-1 0,0 0 0 0,0-2-1 16,0 2-1-16,0-1 2 0,0-3-4 0,0-2-35 15,2-1 34-15,-1-1 1 0,4-2-2 0,-3 3-26 16,3-2 25-16,2 0 1 0,-5-1-22 16,2 2 21-16,0 1-2 0,-3-1-12 15,3 3 12-15,-1 1 0 0,-2 1-17 16,4-2 16-16,-4 2-2 0,3-1 1 0,-3 0-25 0,6-2 24 15,-4 1-1-15,2-1 1 0,0-2-2 0,4 0-10 16,-4-2 9-16,3-1 1 0,0-2-1 0,1 2 13 0,-1-2-13 16,-2 0 0-16,2-2-1 15,0 3 18-15,0-1-16 0,-1 1 0 16,-1-1 8-16,1 2-8 0,0-2 3 0,-1 2-2 0,1 0 11 16,1-1-10-16,0 1 2 0,0-1 5 15,0 1-6-15,4-2 0 0,-2 1 0 16,1-3 1-16,3 2-1 0,-4-1 0 0,4-1-2 0,-1 0 2 15,0-2 0-15,1 0-18 0,-1 2 18 16,1-2-1-16,-2 2 1 0,2-2-23 0,-2 2 0 0,1 0 21 0,-4 2-16 16,2-2 15-16,-1 2-3 0,-1 0 2 15,1-1 13-15,-2 1-14 0,2 0-3 16,-3 0 1-16,1 2 26 0,-1-2-23 0,2 1-1 16,-1-1 0-16,-2 2 1 15,1-3 6-15,3 4-6 0,-3-5 4 0,3 3-19 16,-1-1 16-16,2-2 2 0,-1 2 1 0,-1-2-37 0,1 1 32 15,-1-1 1-15,1 1 16 0,1 0-19 16,-2 1 0-16,0-2 2 0,1 2 10 0,2 0-10 0,-4 2-1 16,2-3-9-16,-1 1 10 0,2 0 1 0,0 1 2 15,0-1-3-15,-3-3 3 0,3 3-3 0,-3 1-5 16,3-1 6-16,-3 0-1 0,3 2-3 16,-3-1 3-16,2 1-2 0,-3-1 24 15,3 2-21-15,-4-1-1 0,4 0 39 16,1-3-32-16,-3 3-6 0,3-2 2 0,2 1 0 0,-2 0 2 15,1-2 7-15,0 1-6 0,1 0-2 0,-1 1 5 16,1 2-2-16,-1-4 3 0,0 2-4 0,0 1 6 0,1 0-32 16,-5 0-2-16,3-1 28 0,0 4-43 15,-3-4 40-15,2 0-4 16,-1 4 10-16,1-4-10 0,-4 1 1 0,2 1 19 16,3-1-18-16,-5 0-1 0,3 0-1 0,0 0 14 15,-1 1-12-15,-2 3 1 0,-1-1 22 0,0 2 2 16,-4 4-22-16,1 0 15 0,1 1-13 0,-2-1 1 15,-1 1 30-15,0 1-25 0,0 0-4 0,0 0 1 0,0 0-1 16,0 0 39-16,0 0-36 0,0 0 3 16,0 0-3-16,0 0 9 0,0 0-8 15,0 0 4-15,0 0-4 0,0 0-1 0,-4 0 2 16,2 0 3-16,-2 0-2 0,-1 0-32 16,0 3 0-16,-1 2 32 0,-2 5-61 0,2-4 26 0,1 3-70 15,0-1 92-15,0 1 0 16,-2-2-6-16,2 1 5 0,-2-1-4 0,4 1 1 15,-2-3-5-15,2 3 24 0,-4-2-26 0,1-1 4 0,0 1 24 16,1 2 0-16,-3-2-22 0,-1 3-1 0,-1 2 40 16,-1 0-37-16,0 1 5 0,0 0 10 15,-2 2-11-15,-1-1 0 0,1 0 3 0,1 1 6 16,-1 2-7-16,0-3 0 0,0 0 2 16,2 2-1-16,-1-1-1 0,-1-1 0 15,1 0 1-15,0 0 13 0,1 0-13 0,0-3 0 0,0 3 0 16,1 0 19-16,-2-2-19 0,0 4 3 15,1-2-2-15,-1 3 3 0,-1-2-1 0,2 1 0 0,-2 2-1 0,2-1-9 16,-3-1 9-16,4 3 1 0,-1-1-5 16,0-2 3-16,0 0-7 0,0 0 7 15,1 0 0-15,-1-1 0 0,3 0-1 0,-5 0-4 16,4-2 4-16,1 1-1 0,-5 1 0 16,4-3 1-16,0 0 0 0,-1 2 0 0,0-2-3 15,0 1 3-15,0 1 0 0,0-2 0 16,0 2 0-16,-2 0 0 0,4 1-1 0,-2 1 2 0,1-2-2 15,1 0 1-15,-2-2 0 0,4 2 1 0,-3 1-2 0,2-1 1 16,-1 0 0-16,1-1 1 16,-3 0-1-16,3 2 0 0,-2-3 0 0,1 2 3 15,-2-1-3-15,1 4 0 0,0-1 20 0,-1-2-19 16,3 2-1-16,1-2 2 0,-6-1 0 16,5 1 0-16,0-2 0 0,1-1-4 0,-3 5 3 15,1-5 2-15,1 3-9 0,1-3 8 16,-2 2-1-16,-3-1 1 0,5 0-7 0,-2 0 5 0,0 0 2 0,0 3-6 15,0-3 5-15,0 2-2 0,0-1 0 16,0 1 1-16,2 0 0 0,-2 0-1 0,-1 2-15 16,0-2 16-16,0 2-1 15,1-2-6-15,-3 3 6 0,3-4-1 0,-4 2 1 0,2-1 4 0,0-2-4 16,0 2-1-16,-2-1 31 16,4 0-28-16,-2 2-2 0,1-5 1 0,-1 2-1 15,2-3 28-15,2 1-26 0,0-2 1 0,-2-1-1 16,3 1 4-16,0-1-3 0,-1 0 4 0,1 0-3 15,-1-1-11-15,3 1 12 0,-2-1 0 0,0 2 0 0,0-3-17 16,2 2 16-16,-1 0-1 0,-1 0-17 16,3-3 15-16,0-1 2 0,1 0-22 15,1-2 20-15,0 2-2 0,0-2 2 0,0 0-33 16,0 0-1-16,0 0 29 0,0 0-115 16,1 0 49-16,6 0 27 0,-1 0-166 15</inkml:trace>
  <inkml:trace contextRef="#ctx0" brushRef="#br0" timeOffset="17">2867 9429 180 0,'0'-1'0'0,"0"-2"0"0,0 2 0 0,0-2 0 0,0 1 0 0,0 1 0 0,0-1 0 0,0-1 44 16,0 0-22-16,0-3 1 0,0 1-1 15,1 1 1-15,1-1 5 0,0 1-12 16,1 2 6-16,-2 0 0 0,1 1 0 0,1-1-28 0,-3 2 33 15,0 0-6-15,0 0 20 0,0 5-20 16,0 4 1-16,0-1-23 0,0 1 25 0,0 0-3 0,0 1-1 0,0 0-13 16,0-1 12-16,0-1 1 0,0-1 3 15,0 1-22-15,0-1 17 16,0 2 0-16,0-1-22 0,0 2 22 16,0-3 2-16,0 3-4 0,0-1-1 0,0 0 2 0,0 0-35 15,0 3 32-15,0-3 1 0,0 2-4 0,0-2 1 16,0 3 1-16,0-3 3 0,0 1 0 15,0-1-3-15,0 1-2 0,0-1 1 0,0 2 0 0,0-2 0 0,0 1-19 16,0 1 19-16,0-1-1 0,0 1-39 16,0 0 39-16,0 0-1 0,0-1 2 15,0 1-22-15,1 0 18 0,-1-1 0 0,0-1-12 16,2 2 10-16,-2-1 1 0,2 1 2 16,-1-2-5-16,-1 1 2 0,2 1-3 0,-2-1 10 15,3 1-7-15,-3-2 0 0,2 4 0 0,-2-1 5 16,0-1-4-16,0 0-1 0,0 0 3 15,0 2-3-15,0 2-1 0,0-2 2 0,0 2 0 0,0-1 0 0,0 1 4 16,0-2-5 0,0 1-1-16,0 0 2 0,1-1-1 0,-1 2 0 15,0-4 2-15,2 5-2 0,-1-3 1 0,-1-1-1 0,0 4-29 16,2-3 29-16,-2 2 0 0,0-2-25 16,0 2 23-16,0-2 0 0,0 2-17 15,0-1 15-15,0-1 0 0,0 1 1 0,0 1 28 16,0-1-29-16,0 1-1 0,0-2 20 0,0 0-18 0,0 3-1 0,0-4 21 15,0-1-19-15,0 1 2 0,2-1-2 16,1-1 5-16,-1 1-22 0,-2-2 19 0,4 2 0 16,-3-2 2-16,1 1-2 0,0 0-27 15,1 1 27-15,-3 0-2 0,2 1-22 0,1-1 20 0,-2 2 1 16,-1-2-9-16,2 2 8 16,0 1-4-16,-2-3 6 0,1 2-4 15,1-2 1-15,-2 0-2 0,3 5 11 0,-1-3-10 0,-1 1 1 16,-1 1 6-16,2-1-6 0,1-1 1 0,-3 0 4 15,1 0-4-15,-1 0 0 0,2 0 0 16,-2 1 15-16,0-3-13 0,0 2-2 0,0 1 2 16,0-6 4-16,0 4-7 0,0-3 3 0,0 2 0 0,3-1 0 15,-3-3-13-15,0 1 13 16,2 2-1-16,1-3 2 0,-1 1-37 0,-1-1 34 16,1 2-1-16,-2 0-22 0,1 1 20 0,-1 1 1 0,0 1-2 15,0-1 1-15,0 2-2 0,0 0 12 16,0 0-11-16,0-4-1 0,0 5 1 0,0-5 17 15,0 4-16-15,0-3 0 0,0-1 6 0,0 2-5 16,0-1 0-16,0-1 0 0,0-1 3 0,2 1-2 0,0-1 1 16,1 1-1-16,-3 0 13 0,1 0-13 15,0 1 1-15,-1-2-1 16,0 1 6-16,4-1-5 0,-4-1 0 0,1 3 0 0,-1-3-3 16,0 1 4-16,2 1-1 0,0 0-6 15,-1 1 6-15,-1-3 1 0,2 2-11 16,-2 1 10-16,3-3 0 0,-3 3-1 0,0-1-6 0,2 1 6 15,-2-1-1-15,0 2-5 0,0-2 5 0,1 1 0 16,-1 0 0-16,0-2 0 0,0 2 0 16,0-2-1-16,0-1 2 0,0 1-2 0,0-1 1 15,0-1 1-15,0-1-1 0,2 0-1 16,-2 0 1-16,0 1 1 0,2-1-1 0,-2-1-1 0,1 2 1 16,1-1 1-16,-2 1-1 0,3 0 0 15,-1-1 0-15,-2 0 0 16,0 3-15-16,3-3 15 0,-1 2-1 0,-2-4 0 0,2 3 2 0,0-2-2 15,-2-1 0-15,3 3 4 0,-3-3-4 16,0 0-1-16,0 2 6 0,0-3-5 0,0 2 0 0,0 0 1 0,0 1 39 16,0 1-38-16,0 0 0 0,0-2 20 15,0 1-19-15,0 3 2 0,0-1 1 16,0-1-1-16,0 1 0 0,0-1 2 0,0 0-20 16,0-1 19-16,0 0 0 0,0 1-30 15,0 0 28-15,2 0 0 0,-2-1 0 0,3-1-37 16,-3 2 35-16,1 0-2 0,-1-4-15 15,2 5 15-15,0-2-1 0,-2 1 3 16,1-3-4-16,-1 1-1 0,0 1 1 0,0-2 13 0,2-1-12 0,-2-2-2 0,0 2 1 16,0-2 21-16,0 0 3 0,0 0 1 15,0 0-23-15,0 0 4 0,0 0-4 16,0 0 42-16,0 0 0 0,0 0-30 0,0 0-8 16,0 0 7-16,0 0 0 0,0 0-37 15,0 0-1-15,0 0 39 0,0 0-4 0,0 0-193 16,2-7 91-16,7-5 38 0,-3-1-381 0</inkml:trace>
  <inkml:trace contextRef="#ctx0" brushRef="#br0" timeOffset="18">3083 12044 374 0,'0'0'0'0,"0"0"0"0,0 0 0 0,0 0 0 0,0 0 0 0,0 0 0 0,0 0 0 15,0 0 101-15,0 0-34 0,0 0-1 0,1 0 25 0,1 0-34 16,3 0 1-16,-2 0 30 0,0 0-27 0,-2 0-1 16,1 0-19-16,1 0 54 15,-3 0-31-15,5 0 0 0,-4 0-31 0,1 0 33 16,0 0 8-16,1-1-41 0,-1-1 47 0,2 1-24 15,-3-3 1-15,3 0-24 0,-1 1 38 0,-1 0-9 16,1 0-29-16,-3 1-23 0,0 0 23 0,0 2 0 16,3-2 8-16,-3 2-41 0,0 0 1 0,0 0 31 15,0 0 1-15,0 0-43 0,0 0 28 0,0 0-21 16,2 0 8-16,-1 0 8 0,1-2 10 16,0 2-19-16,-1-3 42 0,1 2-32 0,3 0 5 0,-4-1 14 15,3-1-13-15,-2 2-1 16,3-1 6-16,-3 0-8 0,2 2 3 0,-2-2 3 15,1 2-2-15,-1-2-20 0,3 2 24 0,-2-2-2 16,1 2-8-16,0 0 4 0,2-2 1 0,-3 2-33 16,2 0 36-16,0 0-9 0,1-1 4 0,-1 1-17 15,0 0 15-15,1 0-2 0,-3 0 6 0,4 0 10 16,-1 0-14-16,-3 0-1 16,2 0 1-16,-1 0 7 0,0 0-3 0,1 0-3 15,0 0-16-15,0 0 15 0,2 0 0 0,-2 0 8 16,0 0-3-16,3 0-4 0,-3 0 0 0,2-2 16 15,-1 2-15-15,1-2 3 0,1 2-4 0,-2 0 9 16,2 0-9-16,-2 0 1 0,3 0 0 0,-2 0 6 16,0 0-6-16,1 0 2 0,0 0 0 0,1 2-1 15,-1 0-1-15,0-1 5 0,-1 1 3 0,5 0-7 16,-6-2 0-16,4 2-18 16,-3 0 17-16,0-2 5 0,1 2-5 0,2 0-37 15,-3-1 36-15,0 2-1 0,1 0 1 0,0-2-34 16,-1 2 32-16,0-1-3 0,3 0 2 0,-1 0-3 15,2-2 2-15,-3 0-1 0,3 0 2 0,-1 0-5 16,2 0 3-16,-2 0 6 0,1 0-6 0,-1 0 3 16,1 0-3-16,0 0-29 0,-2 0 28 0,4 0 2 15,-5 0-1-15,2 0-23 0,-1 0-2 0,2 0 20 16,-3 0 5-16,3 0-6 0,2 0 2 16,-5 0-3-16,5 0 3 0,-2 0-1 0,0 0-1 0,1 0 8 15,0 0-8-15,-4 0 3 16,6 0-1-16,-5-2-13 0,3 2 12 0,-3 0 2 15,4-2-1-15,-5 2-10 0,1 0 8 0,1 0 1 16,-2 0-2-16,2 0 0 0,-1 0 0 16,0 0 0-16,1 0 12 0,1 0-11 0,-3 0-1 15,1 0-6-15,1 0 7 0,-1 0 1 0,0 0 1 16,1 0 20-16,0 2-19 0,-2-2-2 0,3 0 2 16,-3 2 4-16,0-2-4 0,2 0-1 0,-3 2-3 0,3-2 3 15,-4 2 0-15,4-2-3 16,-2 1 3-16,0 2 0 0,-2-2 0 0,2-1-1 15,0 2 2-15,-3-1 0 0,3-1-3 0,0 3 0 16,-1-1 1-16,0-2 0 0,1 2-1 0,0-1-3 16,-1 1 4-16,0-1 0 0,1 2 3 0,2-1-3 15,-3 0 2-15,3 0-2 0,0-2 9 0,0 1-9 16,0-1 0-16,3 0-15 0,-4 0 16 0,2 0-1 16,1 0 0-16,0 0 178 15,-4 0-185-15,5 0 0 0,-2 0 0 0,-3 0 0 0,3 0 0 16,0 0 0-16,-1 0 0 0,-1 0 0 0,1 0 0 15,-1 0 0-15,2 0 0 0,-1 0 0 16,-1 0 0-16,3 0 0 0,-3 3 0 0,0-1 0 16,3-2 0-16,-3 1 0 0,1 0 0 15,3-1 0-15,-4 0 0 0,0 0 0 0,4 0 0 0,0 0 0 16,-3 0 0-16,2 0 0 0,-2 0 0 0,1 0 0 16,-1 0 0-16,3 0 0 0,-4 0 0 15,3 0 0-15,-2 0 0 0,3 3 0 0,-1 0 0 16,-4-1 0-16,5 2 0 0,-2-2 0 0,-1 0 0 15,5 0 0-15,-4 1 0 0,2-2 0 0,-2-1 0 16,-1 2 0-16,1-2 0 0,1 2 0 0,-3-2 0 16,0 1 0-16,2-1 0 0,-3 2 0 0,2 0 0 15,-1 0 0-15,0 2 0 0,0-3 0 0,1 4 0 16,-1-4 0-16,-1 1 0 0,0 0 0 16,1 0 0-16,-1 1 0 0,0-2 0 0,0 0 0 15,0-1 0-15,1 2 0 16,1-2 0-16,-3 2 0 0,2 0 0 0,2-2 0 15,-3 2 0-15,3-2 0 0,-5 0 0 0,4 2 0 16,-1-2 0-16,1 2 0 0,-4-2 0 0,4 0 0 16,-2 0 0-16,1 1 0 0,-2-1 0 0,2 0 0 0,-1 0 0 15,0 0 0-15,0 0 0 0,-1 0 0 0,2 0 0 16,-1 0 0-16,0 0 0 16,-1 0 0-16,3 0 0 0,-3 0 0 0,0 0 0 15,3 0 0-15,-2 0 0 0,0 3 0 0,0-3 0 16,0 0 0-16,1 1 0 0,-2 1 0 0,2-2 0 15,-1 0 0-15,-2 1 0 0,4-1 0 0,-3 0 0 16,2 0 0-16,-1 0 0 0,1 0 0 0,4 0 0 16,-5 3 0-16,1-3 0 0,4 0 0 15,-3 0 0-15,-1 2 0 0,4-2 0 16,-5 2 0-16,3-2 0 0,0 1 0 0,-3 2 0 16,3-3 0-16,0 1 0 0,-3-1 0 0,-1 0 0 15,3 0 0-15,0 0 0 0,-2 0 0 0,3 0 0 16,-3 0 0-16,-2 0 0 0,1 0 0 0,1 0 0 15,-2 0 0-15,-1 0 0 0,-2 0 0 0,0 0-174 16,-1 0 161-16,1 0 5 0,-3 0-30 16,2 0 27-16,-2 0-4 0,0 0 4 0,0 0-28 15,0 0 26-15,0 0-2 0,0 0 2 0,-2 0-252 0,-8 0 119 16,-2 0 45-16,-3 0 39 16,-4 0-819-16</inkml:trace>
  <inkml:trace contextRef="#ctx0" brushRef="#br0" timeOffset="19">3151 11754 359 0,'5'-11'0'0,"4"1"0"0,-4 3 0 0,0-2 0 0,0-1 0 0,1 2 0 0,-2 1 56 0,-2 0 1 0,0 1 31 15,-1 0-32-15,1 2 0 0,-2 3-23 0,0-1 88 0,0 0-45 16,0-1-13-16,0 3 53 0,0 0-41 0,0 0-22 16,0 0 1-16,0 0 12 0,0 0-25 0,0 0-8 15,0 0-3-15,0 7 2 0,-2 0 1 16,-3 4 0-16,-1 2 8 0,-2 3-16 0,-1 1 7 0,-2 5-14 16,0 2 15-16,-4 3-1 0,1 5 9 15,-4 7-8-15,-1 0-18 0,-1 5-11 16,-1 1 16-16,0 4-26 0,-4-1 38 0,1 4-5 15,2-2 11-15,-3 0-12 0,4-1-1 0,2 0 1 16,-3 2 29-16,1-3-7 0,5-2-22 0,-3-3 0 16,5-2 23-16,-2-7-15 0,1 0-3 0,3-5-3 15,4-6 32-15,0-6-30 0,2-4 8 0,3-3 2 0,-2-2-38 16,3-5 30-16,2-1 2 16,0-2-51-16,0 0 23 0,0 0 7 0,0 0-75 15,0 0 43-15,0 0 16 0,0-2 1 0,0-3-101 16,0 1 61-16,0-3 14 0,0 6-271 15,0-3 131-15,0 2 76 0,0-1 16 0,0-1-322 16,4-2 187-16,2 1 89 0,2-4 45 0,1-2-245 16,1-6 144-16</inkml:trace>
  <inkml:trace contextRef="#ctx0" brushRef="#br0" timeOffset="20">2859 11978 530 0,'0'-14'0'0,"0"3"0"0,0 2 0 16,-2-1 0-16,2 1 0 0,0 1 0 0,0 3 0 0,0-1 0 0,0 1 63 0,0 0 8 0,0 2 46 0,0 1-43 0,0-2-20 16,0 3 0-16,0-1-22 0,0 0 100 15,0 0-54-15,0 2 29 0,0 0-37 0,0 0 0 0,0 0-38 16,0 0 61-16,0 0-35 15,0 2 1-15,0 5-27 0,0 3 85 0,0 1-43 0,0-2-12 16,0 6-8-16,0 0 33 0,0 0-26 0,0 4-1 16,0 0 1-16,0 2-20 0,-3 3-8 0,1 0-2 15,-2 3 2-15,1 1 0 0,-4 2 0 0,2 0-14 16,-1 2 14-16,-1-1-1 16,0 4 1-16,0-2-39 0,1 0 47 0,-2-1-8 15,2-3 0-15,1-1-32 0,0-5 30 0,2 0-11 16,0-4 15-16,0-8 9 0,1 0-16 0,2-4 17 15,0-1-17-15,0-4 0 0,0 0 6 0,0-2 13 16,0 0-18-16,0 0 4 0,0 0-3 0,0 0 41 16,0 0 8-16,0 0-46 0,0 0 0 0,0 0 25 15,0-2-1-15,0-4-24 0,0 0 8 0,0-1-38 16,0-4 30-16,0 0 0 0,5-1-21 16,1-3 0-16,4 1 29 0,1-4-9 0,0 0-20 15,1-1-1-15,3-3 22 0,0-1-67 16,2 0 36-16,2-1 0 0,2 2 0 0,-3-3-41 15,6 3 27-15,-5 1-9 0,-1 4 39 0,2-4-43 16,-5 6 0-16,4-1 24 0,-3-1-25 0,1 3 26 16,-1-1 4-16,-2 0-24 0,1 0-13 0,2-2-4 15,-1 1 36-15,0 1-24 16,0-2-4-16,1 3 24 0,-2-1 0 0,-1 2-25 0,-3 2-1 16,-3 3 61-16,1 1-44 0,-7 3 4 15,2 0 68-15,-2 2-32 0,0 0 0 0,-1 2-32 16,-1 0 1-16,0 0 0 0,0 0 149 0,0 0-69 15,0 0 13-15,0 0-30 0,0 0-5 0,0 0 111 16,0 0-164-16,0 0 0 16,0 0 0-16,0 0 0 0,0 0 0 0,0 0 0 0,0 0 0 0,0 0 0 0,0 0-175 15,0 0 116-15,0 0-111 16,0 0 85-16,0 0 29 0,0 0 25 0,0 0-9 16,0 0 0-16,0 0-52 0,0 0 37 15,0 0-82-15,0 0 52 0,0 0 26 0,0 0-8 0,0 0-117 16,0 0 75-16,0 0 38 0,0 0-335 15,0 0 187-15,0 0 85 0,0 0-519 16,0 0 311-16,0 0 154 0</inkml:trace>
  <inkml:trace contextRef="#ctx0" brushRef="#br0" timeOffset="21">4077 8022 328 0,'3'-9'0'0,"-1"3"-164"0,0 1 82 16,0-2 41-16,-2 1 41 0,0 0-14 0,0 3 17 0,0-3 1 0,0 2-1 0,0 0 39 15,0 0-35-15,0-1-1 0,0 1 2 16,0 0 27-16,0 1-27 0,-4-1 0 16,0-2 29-16,3 2 0 0,-4 1-23 0,2-1 40 15,-1 3-41-15,1-3 0 0,0-1 8 0,0 4 33 16,1-1-29-16,0-1-4 0,1 2-2 0,1-1 29 16,-3 2-1-16,0 0-25 0,0 0 9 0,-1 3-36 15,1 9 28-15,0-1 2 0,0 4-25 16,-2 0 24-16,-1 4 4 0,3 1-37 15,-4 0 30-15,4 1-2 0,-3 5 2 0,1-4-29 16,0 1 31-16,-1 0-9 0,-1-2 4 0,3 4-25 16,-1-3 22-16,-2 1-3 0,3 0 7 0,-4 3-15 15,3-3 10-15,-1-2 0 0,1 1-17 0,-1 0 15 16,1 1 5-16,-2-3-28 0,3 3 23 0,-1 0-3 16,0-1 3-16,-1 4-27 0,3-3 27 0,-4 4-5 15,2 1 3-15,1-3-43 0,-3 4 40 16,1-1-2-16,2-2 3 0,-1 5-21 0,0-5 18 0,0 0-2 15,2 0-1-15,-2-1 0 16,0-3 3-16,-1 3 10 16,1-1-11-16,-1-1-2 0,-1 1 2 0,1-2 9 0,-2-1-8 0,2 5 0 15,-4-1 0-15,3-1-16 0,-3 1 16 0,2 1 0 16,1-2 1-16,-3 7-23 0,1-5 21 0,0 0-2 16,1 2-14-16,0-2 14 0,2-1 0 0,-2 3-6 15,0-2 5-15,0-2-2 0,0 1 2 0,0-3-11 16,0-1 10-16,0 4-1 0,-1-3 1 15,2 1 0-15,0-1-1 0,-2 3 1 16,3-4 0-16,-4 1 1 0,3 0-2 0,-1 1 1 16,3 0 6-16,-3-3-7 0,0 2 1 0,2-3 1 15,1 0-1-15,-1 0 0 0,1 2 0 0,1-2 4 16,-1 2-3-16,-2-1-1 0,2 3 1 0,-1-1-2 16,1-2 1-16,-1 1 1 0,0 2-1 0,1-1-2 15,0 1 3-15,-3-2-1 0,2 2-4 16,3-3 4-16,-4-1 1 0,4 2 6 15,0-3-7-15,-2 2 0 0,2-1 1 0,-1-1 17 16,3-2-18-16,-3 1 1 0,2-2 0 0,-1 0 11 16,-1-2-10-16,3 3 1 0,-1-4-1 0,-1 2-6 15,0-3 6-15,1 2 2 0,2 2-14 0,-5-2 13 16,4 3-1-16,-4-2-11 0,4 3 10 0,-4 0 1 16,0 0-1-16,2 1-4 0,-2 0 2 0,-2 0 1 15,2 3-2-15,-2-2 33 0,2-1-1 16,-1 1-27-16,-1 0 0 0,1 0 22 0,0-1 4 15,1 2-24-15,-1-2 2 0,1-1 3 16,-3 2 1-16,5-4-4 0,-3 2-32 0,1-3 33 16,0 2 1-16,0-3-19 0,2 2 16 0,-2 0 1 15,-1 1-7-15,3 0-23 0,-2 0 22 0,0 0 4 16,0 1-7-16,-1 1 13 0,0 2-10 0,-1 0 2 16,1 1 23-16,-2 0-22 0,-1-1 0 0,2 1 6 15,-2 0-5-15,1-4 0 0,-2 3 2 16,4-1 12-16,-4-1-12 0,3 1-1 0,-3 0 2 0,2-2-1 15,1 2 1-15,0-1 0 16,-1 0 0-16,3-1 11 0,0-1-12 0,0-1 1 16,1 1 1-16,1-4 0 0,1 2 0 0,-3-1-1 15,4 0-26-15,-1 0 26 0,-1-2-1 0,0 4-23 16,1-2 22-16,-3 1 0 0,2-1-1 0,-1 2-9 16,-1-1 7-16,1 4 2 15,1-4-4-15,-3 4-9 0,3-2 8 0,-1 3 3 16,-2-2-9-16,2 0 8 0,-1 1-1 0,1 0 1 15,-2-3 0-15,3 0 0 0,-1-5-1 0,-1 5 2 16,3-5-1-16,-4 3 0 0,2-3-1 0,1-1 4 16,-2 0-3-16,4 1-1 0,-3-2 1 0,3 1 1 15,-3-2 0-15,3 2-1 0,0 0-22 0,-2-2 21 16,3 0 1-16,-2 1-19 0,0 0 17 0,1-3 0 16,-1 3-2-16,1-3 11 0,-1-1-10 0,-1 0 0 15,1 0-1-15,2-3 26 0,0 2-1 0,-3-3-23 16,1 3 1-16,1-3 20 15,-2 3-17-15,1-3-2 0,2 1 33 0,-1-1-30 16,1 2 6-16,-2-2-21 0,2 0 18 0,-3 2-1 16,3 0 2-16,0 0-47 0,-2 0 21 0,2 1-1 15,0 0 20-15,-1 2-32 0,1-2-4 0,0 4 33 16,0-4-8-16,-2 4-4 0,2-1 1 0,-2-2 7 16,2-1 18-16,0 1-19 0,0-2-5 0,0-1 45 15,0-1-40-15,0 0 1 0,0 0-1 0,0 0 42 16,0 0-1-16,0 0-29 15,0 0-6-15,0 0 31 0,0 0 5 0,0 0-27 16,0 0-3-16,0 0 26 0,0 0-24 0,0 0 7 16,0 0-3-16,0 0 2 0,0 0-4 0,0 0-25 15,0 0 0-15,0 0 26 0,0 0 0 0,0 0-65 16,0 0 29-16,0 0-6 0,0 0 34 0,0 0-38 16,0 0-1-16,0 0 24 0,0 0 8 0,0 0 8 15,0 0-11-15,0 0-6 0,0 0 30 0,0 0-28 16,0 0 3-16,0-1-2 15,0-1 50-15,0-3-20 0,0-1 1 0,0 0 10 16,0-1-30-16,0 4 8 0,0-4-7 0,0 4-8 16,2-2 10-16,-2 3 3 0,0 1-2 0,0-1-32 15,0 1 30-15,0 1-1 0,0 0 1 0,0-2-8 16,0 2 7-16,0 0-1 0,0-2 0 0,0 0-4 16,0 0 4-16,0 0 7 0,0-2-7 0,0 1 0 15,0 0-1-15,0 0-2 0,0 1 2 0,0 0 3 16,0 0-2-16,0 0 4 15,0 0-3-15,0 1-1 0,0-2 4 0,0 0-4 16,0-1 1-16,0-2 0 0,2 3 0 0,-2-3-1 16,1-2 0-16,1 3 4 0,1-2-4 0,-1 1 1 15,-1 1 0-15,1-1-28 0,1 2 27 0,-2 0 0 16,1 0 0-16,1 1-33 0,-3-1 32 0,2 2-4 16,1-2 15-16,-1 0-13 0,-1 1 0 0,1-2 7 15,-1 2-6-15,1-5-4 0,0 3 3 0,1-4 30 16,-2 0-29-16,5 2 1 15,-4-2-1-15,1 2 20 0,-1-2-18 0,3 3 4 16,-4 0-3-16,3 0 4 0,-3 0-4 0,1 3 3 16,3 0-28-16,-5-1 25 0,3-1 0 15,-1 2-2-15,2-1 1 0,-1 0 0 0,-3-1 0 0,2 1-1 16,1-2 1-16,-2 1-2 0,1-2 1 0,0-1 11 16,-1 0-11-16,1-1 0 0,0 1 1 0,1 0 24 15,-2-1-24-15,4 2 2 16,-4 0 6-16,1 0-6 0,0 3 0 0,-1-5-3 0,4 6 3 15,-3-1 1-15,-1 0 0 0,1 0-4 16,-1 1 4-16,-1 0-1 0,2 0 0 0,-2-1-6 16,2 1 5-16,-2-3 1 0,3 3-2 0,-3-3-2 15,2 0 3-15,-2-2 0 0,4 3-1 0,-3-3 1 16,1 1 0-16,0 0 2 0,1-1-2 0,-1 0 0 16,1 0 0-16,0 0 7 15,0-4-7-15,-1 4 0 0,3-3 1 0,-2 0-1 0,0 3 0 16,0-5 1-16,0 4 0 0,-1 0-3 15,1-1 3-15,-2 1-1 0,1 2-2 0,1-3 2 16,-1 3 0-16,0 1-2 0,1-2 2 0,-1 1 0 16,2-1 0-16,-3 1-1 0,1-1 1 0,3 1 0 15,-5-3-1-15,3 1 2 0,0 1-1 0,-1-1-1 16,0 0 1-16,1 1 1 0,0-2-1 0,-1 3 0 16,-1-1 0-16,1 3 0 0,2-2 0 0,-2 1-12 15,1 0 11-15,-3 0 1 16,2 1-1-16,-2 2 3 0,3-3-3 0,-2 0 0 15,1-1 0-15,0-1-1 0,-1 1 1 0,1-1 0 16,3-2 0-16,-2-1 0 0,1 2-1 0,0-2 1 16,-1 0 4-16,2 1-4 0,-1 1 0 0,0-1-4 15,1 1 5-15,-1-1-1 0,-1 3 0 0,2-2-2 16,-3 1 2-16,2 1 0 0,0-2-1 0,-1 1 4 16,2-2-3-16,-2 1-1 0,1 1 1 0,1-1 5 15,-3 0-5-15,4-3 0 0,-3 3-13 0,4-3 13 16,-1 1 0-16,-3-3-36 15,2 2 34-15,1-3 0 0,-1 1 0 0,0 0-9 16,0 1 7-16,-1-1 1 0,1 2-3 0,0-1 11 16,-2 1-11-16,0-1 2 0,4 4-4 0,-4-2 30 15,1 1-27-15,0-1 1 0,2-2 24 0,-3 3-22 16,0 0 3-16,4-1 11 0,-1-2-13 0,-3 2 1 16,2-2 3-16,0 0-2 0,0-2 0 0,-2 2 0 15,3-3 0-15,-1 4-37 0,1-2 36 0,-4-1-1 16,2 2-10-16,0 2 8 15,-1-5 2-15,3 2-3 0,-1 1 12 0,-2 1-12 16,2-1 1-16,-2 3 15 0,0-1-15 0,-1 2 1 16,1 0-1-16,2-1 24 0,-3 1-23 0,1-1 2 15,1 0 0-15,-2 2 10 0,1-2-10 0,2 1 3 16,-2-3-2-16,2 3 2 0,0-4-2 0,1 2 1 16,-1-2-3-16,1 0 3 0,0-1-1 0,1 1-1 15,-1 1 1-15,-1-2 0 0,0 1 0 16,1-3-1-16,-1 6 1 0,0-1 0 15,-2-4 0-15,3 1 7 0,-3 1-7 0,3 0 0 16,-2-2 1-16,1 2 7 0,0-3-8 0,2 0 1 16,-2 2 2-16,0-6-2 0,-1 2 0 0,3 0 2 15,-4 2-2-15,3-3 1 0,-1 0 0 0,1 2-5 16,-2-2 4-16,-1 4 1 0,2 0-1 16,-2 0-6-16,1 0 6 0,0 0 0 0,-1 2-4 15,0-2 3-15,0-1 1 0,0 0-1 16,1 0-1-16,1 0 1 0,-1-3 0 0,1 1 4 15,-2 1-4-15,2-2 0 0,-2 2 0 0,2-2 11 16,0 2-10-16,-2 0 0 0,1 1 0 0,1-1-3 16,0 2 3-16,-2-2 1 0,0 2-1 0,1 1-31 15,0-3 30-15,1 2 0 0,-2-2-6 0,2 2 5 16,-2 1 0-16,-1-1 0 16,1-1 0-16,0 2-3 0,2-2 3 0,-2 1 17 0,1 1-18 0,0-2 0 15,-1 1 0-15,2 0 10 0,-2 2-9 16,0 0 1-16,1 2-1 0,0-2 6 15,-2-1-5-15,1 3 3 0,-2-1-11 0,1 2 9 16,0-1 0-16,1-5-5 0,0 3 5 0,-1 0-2 16,-1 0 2-16,2 0-4 0,-1-3 3 0,0 2-1 15,2-1 0-15,-2-2 3 0,2 2-3 0,0-2 1 16,-1 2-15-16,-1 0 14 0,1 0 0 0,0 0 0 16,0 2-40-16,1-1 38 0,-1 3-1 0,0-4-19 15,1 2 19-15,1 2-2 16,-3-2 2-16,1 1-4 0,-2 1-2 0,3-2 4 15,-3 2 0-15,1-1 26 0,0 1-26 0,2 0-1 16,-2 0 0-16,1-2 31 0,-2 1-27 0,1-1 18 16,3-2-17-16,-5 0 0 0,5-2 3 0,-1 1 1 15,3-6 0-15,-4 4-2 0,3-3 1 0,-1 1-35 16,1-1 33-16,-1 0-1 0,-1 2 0 0,2 0-40 16,-2 1 36-16,0 3 3 0,-1-2-8 0,2 4 6 15,-4 0-2-15,2-1 25 16,1 1-24-16,0 0 0 0,1 2-2 0,-2-2 28 15,2 2-24-15,-3-3-1 0,2 1 3 0,0-2 8 16,-1 2-6-16,2 0-3 0,-2-2 7 0,1 2 7 16,3-3-9-16,-4 4-3 0,2-4 5 0,-2 2-4 15,3-1 1-15,2-1-1 0,-3 1 0 16,1 0 0-16,1 0 1 0,-1 1-2 0,0-1 1 0,1-1 0 16,-3 3 1-16,0 2-2 0,-1 0 2 15,2-3-1-15,-2 5 0 0,1-2 0 16,-2 2 0-16,0 3 0 0,1 0 25 0,-3 1 0 15,0 3-22-15,0-2-1 0,0 2 39 0,0 0 2 16,0 0-34-16,0 2 39 0,0 0-37 0,0 0-1 16,0 0 5-16,0 0-18 0,0 0 20 0,0 0-5 15,0 0 9-15,0 0-40 0,0 0 0 0,0 0 34 16,0 0-6-16,0 2-28 0,-3 4-6 0,-1 0 33 16,0 0-5-16,1 3 3 0,-2 4-9 0,0-3 19 15,2 5-14-15,-2-3 1 0,0 3 0 0,-1 0 9 16,3 0-7-16,-3 0-1 15,1 0 3-15,0-2-3 0,2 2 4 0,-2 3-2 16,0-4 3-16,1 1-15 0,-1 3 12 0,1-2-1 16,0 3-9-16,-1-1 10 0,-1 1-3 0,0 2 6 15,1-2-5-15,0 1 0 0,0 1-1 0,-2-2 19 16,1 1-18-16,0-1 1 0,3 0 1 0,-2 0-7 16,2 0 7-16,-4-1 0 0,3 1 2 15,-2 0-14-15,1 0 11 0,0 0 0 16,0 2-17-16,-2-4 18 0,2 5-3 0,-2-3-12 15,2 1 12-15,-1-1 0 0,-1 1-2 0,1-2 15 16,0 2-13-16,1-1-2 0,-1 0 2 0,1 0-2 16,-1-3 1-16,0 1 2 0,2 0-2 0,-1 0 16 15,1 0-15-15,2 0-3 0,-3 0 4 0,-1 2 1 16,3-1-1-16,-2 0-9 0,3 2 9 0,-1 1 0 16,0-2-1-16,0 1-4 0,0-1 4 15,-2 2-1-15,2-3 1 0,-3 1-14 16,2-1 14-16,1-2-1 0,0-2-5 0,-2 4 3 15,0-5 2-15,1 1-1 0,1 1-7 0,-2-1 6 16,0 1 1-16,2 0-5 0,1 0 4 0,-1 2 0 16,-2 0 0-16,2 0-29 0,-2 0 28 0,4-2-1 15,-4 1 1-15,2 0-1 0,-1-1 1 0,0-1-3 16,2 2 10-16,-3 0-8 0,1 0 0 0,1 0 4 16,-4 1-4-16,4-1 0 0,0 1 0 15,-2 0 6-15,2-1-6 0,-2 2 2 16,1-1-2-16,-1-1 8 0,1 1-7 0,0 0 1 15,-1 0 0-15,0 0 1 0,2-2-1 0,-3 1-1 16,1 0 3-16,0-1-2 0,2 2-1 0,-2-2 2 16,0 0-1-16,1-1 0 0,1 1 0 0,-2-1 1 15,1 1-1-15,1 0 0 0,-3-2 0 0,1-2 0 16,2 2 0-16,-3-1 0 0,3-3 0 16,-2 2 0-16,3-3 0 0,-1 1 0 0,0 0 0 15,1 1 0-15,2 0 0 0,-3-1-5 16,1 0 5-16,1 4 0 0,1-2 0 0,-3 2-10 15,1 1 10-15,1-1-1 0,-4 2 0 0,3-2-15 16,-1 2 14-16,0-1 0 0,-2-1 0 0,5 0 6 16,-5 0-6-16,2 0-1 0,-1 1 10 0,2 1-9 15,-3-3 1-15,3 3-1 0,-1-3 0 0,2 2 1 16,-1-2 0-16,-1-1 11 0,3-2-11 0,0 1 1 16,-3 0 0-16,3-1 1 0,0-2-1 0,0 1 1 15,0-2-1-15,0 0-12 0,0 1 11 16,0-2 0-16,0 0 1 0,0-1-6 15,0 1 5-15,0 1 0 0,0-1 2 0,0 0-3 16,0 1 1-16,0 1 3 0,-2 0-4 0,0 1 1 16,1 0-1-16,-4-1-46 0,1-1 23 0,0 1-3 15,3-1 25-15,-3-2-129 0,3 0 51 0,1-2 35 16,0-1 0-16</inkml:trace>
  <inkml:trace contextRef="#ctx0" brushRef="#br0" timeOffset="22">4144 7925 341 0,'0'0'0'15,"0"0"0"-15,0 0 0 0,0 0 0 0,0 0 0 0,0-4 0 0,0-2 17 0,0 0 13 0,0 3-1 0,0-2 1 16,0-1-24-16,0 3 29 0,0-4-7 16,2 4 0-16,0-2-44 0,1 5 1 15,-1-3 11-15,2 1 6 0,-2 1 17 0,0-1 1 0,-1 0-26 16,1 2-1-16,0 0 24 16,1 0-4-16,-3 0 21 0,1 0-22 0,1 0 2 15,0 0-5-15,2 0 33 0,1 0-26 0,-2 0-2 16,0 0 1-16,0 0 29 0,-1 0-24 0,3 0-9 15,-4 0 13-15,1 0-7 0,1 0 5 0,-2 0-33 16,1 0 29-16,0 0 0 0,1 0 5 0,-3 0-18 16,3 0 10-16,-1 0 2 0,1 0-5 15,0 0 18-15,2 4-12 0,-2-1-2 16,1 0-2-16,0 0-7 0,1 0 7 0,-1 0 1 16,0 0 5-16,1 1-24 0,-1 0 19 0,2-2-36 15,1 1 35-15,-2-1-1 0,-1 2 2 0,3 0-25 16,-1-1 0-16,2 2 21 0,-3-1-5 0,0-1-1 15,3 1 3-15,-3-1-3 0,2 2 3 0,-2-2 0 16,0-2-3-16,0 3 1 0,1-2 1 0,0 0 0 16,-1 0 0-16,3 2 19 0,-3-2-18 0,3 1 2 15,-2 1-2-15,2 0 10 0,0 0-10 16,0-1 2-16,0 1-2 0,0 0 13 16,-2 1-12-16,5 0 2 0,-3 1-2 0,-2-1-6 15,3 0 7-15,-1 1 1 0,1 1-1 0,-1-1 0 16,0 2 0-16,-1-1-1 0,0 1 0 0,-1-3 3 15,-1 3-3-15,3-3-3 0,-2 3 4 0,0-2-2 16,-1 1 1-16,0-3-39 0,2 1 38 0,-1 1-1 16,-1 0-30-16,1 0 29 0,-3-1-1 15,2 0-11-15,1 1 10 0,0 1-3 16,1-3 3-16,-2 2-7 0,-2-1 6 0,2 1-3 16,1 0 2-16,-2 0 3 0,0 1-3 0,1-1-1 15,1 1 0-15,-3 1 26 0,4-1-24 0,-1 3 1 16,-1 1 5-16,-2 0-4 0,3-3-1 0,-1-1-5 15,0 3 5-15,0-1 1 0,1-2 0 16,-1 3-20-16,1-3 19 0,-1-1 0 16,0 0 0-16,1 0-29 0,-1 0 27 0,-2-1-1 0,1 0 0 0,2 1-10 15,-3 0 10-15,3-1-4 0,-2 2 3 16,3-1 3-16,-5 2-3 0,2-1 11 16,1 1-11-16,-1 1 0 0,0-1 0 0,2 3 17 15,1-2-16-15,-4 1 2 0,0 1-2 0,2 1 2 16,0 0-2-16,1-4 3 0,-3 3-2 15,2-2-8-15,-3 4 8 0,4-3 0 0,-3-1-10 0,4 4 10 16,-4-3 0-16,1-1-8 0,2 2 7 0,-2 1-1 16,-1-1 1-16,0-2-3 0,1 3 3 0,0-3-2 15,1 3 1-15,-2-3-7 0,2 1 7 0,-2 1-1 16,0-2 1-16,1 0 0 16,-3 1 0-16,4 1 0 0,-2 1-1 0,1-3 7 15,0 1-7-15,-1 0 1 0,-1 0 0 0,2-1 0 16,-2 1-1-16,1 1 27 0,-1-2-24 0,3 2-1 15,-2 1 0-15,1-1 13 0,0 1-12 0,-1-3 2 16,1 2 1-16,0-1-14 0,-1 3 12 0,2-3 0 16,1 2-3-16,-3 1 3 0,2-3-1 15,-3 3 9-15,2 0-8 0,1-2-1 16,0 1 0-16,0-1 3 0,-3-2-1 0,5 2-2 16,-5-2 1-16,2 1-6 0,3 0 6 0,-7-1-1 15,6-1 4-15,-1 1-17 0,0 2 13 0,-2-2 1 16,1 1-2-16,0 1-10 0,1-2 10 0,-1 5 9 15,1-5-9-15,-2 0 0 0,3 4-1 0,-2-2 6 16,-1-3-4-16,0 6-1 0,1-5 1 0,2 2 7 16,-2-2-6-16,0 3-1 0,-1-3 2 15,3 1 18-15,-1-1-18 0,-3 0 0 16,2 0 1-16,2-1 4 0,-2 1-3 0,0 1-1 16,0 0-16-16,1-1 15 0,1 2 0 0,-3 0-18 15,1 2 18-15,0 1 0 0,1-1-2 0,-1 0-13 16,0-1 11-16,-1 0 3 0,2 0-5 0,1 1-9 15,-3-2 10-15,2 0 1 0,-2 0-3 0,0 3 3 16,1-5-2-16,-1 7 4 0,1-6-2 0,1 3-1 16,-2 0 0-16,2 3 0 15,-3-3 1-15,2 2-1 0,0-2 1 0,-1 2 1 16,-1-2-1-16,2 2 0 0,-2-1 0 0,2 2-2 16,0-1 2-16,-1-1 0 0,0 1 0 0,0-1 0 15,2 0 0-15,-3-1 1 0,1 0-1 0,0-2 0 16,1 3 0-16,0-3 1 0,0 2-1 0,0-2-1 15,-1 0 2-15,-1 0-1 0,1 3 0 0,2-6 0 16,-2 7 0-16,-1-5 0 0,2 3 0 0,-1-1 0 16,-1-1 0-16,1 0 0 0,0 2 0 15,-1-1-4-15,1 1 4 0,-1-2-1 16,1 3 1-16,-2-5 1 0,1 4-2 0,1-3 1 16,-2 2 0-16,3 0 1 0,-1-1-2 0,-2 0 1 15,1-1 0-15,1 1 0 0,-1-2 0 0,1 2 0 16,-1 1 1-16,2-3-1 0,-2 5 0 0,2-3-8 15,0 2 8-15,-1-2 0 0,-1 0-1 0,1-1-5 16,0 1 6-16,2-1-1 16,-5-2 0-16,5 2 0 0,-4-1-1 0,1 1 1 0,2 0 0 15,-2-3 2-15,0 2-2 0,1 1 0 16,-3-1 3-16,3 0-3 0,-2 1 0 0,1 0 4 16,3 1-3-16,-5-2-1 0,2 0 1 0,1 2 2 15,-2-1-2-15,4-1 0 0,-4 1 0 0,1 0 7 16,0-3-6-16,2 2-1 0,-3-2 0 0,2 2 22 15,-2-2-21-15,1 0 1 0,1 2 11 0,-1-2-10 16,1 3-1-16,0 0 2 0,0-3-1 0,-2 2 1 16,3 3-1-16,-1-3-12 15,-2 0 12-15,0 1 1 0,2 0-1 0,-2 1-18 16,1-1 17-16,0 0-1 0,1 4 1 0,-3-5-8 16,2 1 7-16,1 0-2 0,-2-2 3 0,1 5-3 15,1-4 1-15,-2 5-1 0,1-5 1 0,0 2 0 16,1 0 0-16,0-1-18 0,-2-1 18 0,3 3 0 15,-2-3 0-15,-1 2-14 0,4-1 13 0,-4 0-2 16,1 1 2-16,1-2 4 0,-2 0-5 0,1 2-1 16,0-1 9-16,1-1-8 0,-2 2 0 0,0 1 5 15,2-1-5-15,-2 0 1 16,1-1-1-16,3 3 9 0,-5-4-8 0,5 1 2 16,-4 3-1-16,3-2-3 0,0-2 3 0,-2 3 0 15,2-1 0-15,-2 1-14 0,1-1 13 0,2-1 0 16,-5 2-12-16,2 1 11 0,1 0 0 0,-2 1 0 15,1-4-2-15,1 4 1 0,-2-3 0 0,1 2 10 16,0 0-9-16,-2 1-1 0,3-4 0 16,-3 4 12-16,1-3-11 0,0 4 1 0,-1-3-1 15,3 1 8-15,-3 0-7 0,1-1 1 16,-1 2-4-16,0 0 4 0,2-1-1 0,-2-1 1 16,0 2 0-16,2-1-1 0,-2 0 1 0,1 0 1 15,-1 1-1-15,0-1-1 0,2-2 0 0,1 2 13 16,-3-2-12-16,1 2 0 0,1 1-1 0,1-4 18 15,-2 2-16-15,1 1 1 0,0-4 12 0,1 5-11 16,-2-6-1-16,0 2-11 0,2 0 11 0,-2 0 1 16,1-1 0-16,-2-2-17 15,2 3 16-15,-2-4 0 0,0 5 0 0,0-4-22 16,0 2 19-16,0 1 1 0,0-2 0 0,0 2-3 16,0-3 2-16,0 3-2 0,0-2 6 0,0-1 3 15,0 3-7-15,0-3 14 0,0 0-13 0,0 1-1 16,0 2 2-16,0-1 0 0,0 1 1 0,0-1-1 15,0 2 2-15,0-2 12 0,0 1-12 0,0 0-1 16,0-1 1-16,0 0 16 0,0 0-15 0,0 0-2 16,0-2 20-16,0 0-18 0,0-1 1 0,0-1 10 15,-2 3-9-15,2-2 0 16,-2-1 1-16,2 1-17 0,-1-1 16 0,1 1-1 16,0 0 1-16,-3 1-12 0,3-1 11 0,-1 1 0 15,1-1-1-15,-1 1-19 0,1-2 17 0,-3 4-7 16,1-4 6-16,2 1 2 0,-2-1-4 0,2 1 18 15,-1 0-16-15,-2-1 1 0,3 1-1 0,0 0 0 16,-2-1 1-16,2 1 0 0,0 2 2 0,-1-3-18 16,1 3 17-16,0-2-1 0,-3-2 0 0,3 3-19 15,0-4 17-15,0 1 1 16,-2 0-1-16,2-2 15 0,0 2-16 0,0-2 33 16,0-1-31-16,0 0 1 0,0 2-1 0,0-1 5 15,0 1-3-15,0-1 0 0,0 0 2 0,0 0-8 16,0 2 10-16,0 0-4 0,0 0 5 0,0-3-24 15,0 3 19-15,0-2 2 0,0 2-3 0,0-3 8 16,0 1-10-16,0 1 22 0,0-3-20 0,0 1 2 16,0 1-2-16,0-2 17 0,0 2-15 0,0 0 0 15,0-2 3-15,0 3-10 16,0-3 8-16,0 0 0 0,0 0 2 0,0 0 0 16,0 0-1-16,0 0 1 0,0 0-2 0,0 0 8 15,0 0-8-15,0 0 0 0,0 0-1 0,0 0 2 16,0 0-2-16,0 0 41 0,0 0-37 0,-1 0-1 15,-3 0 3-15,3-3-173 0,-3-9 80 0,0 0 41 16,2-6 17-16,2 2-182 0,0-4 85 0</inkml:trace>
  <inkml:trace contextRef="#ctx0" brushRef="#br0" timeOffset="23">11562 9160 586 0,'0'0'0'0,"0"0"0"0,0 0 0 0,0 0 0 0,0 0 0 0,0 0 0 0,0 0 0 0,0 0 0 0,0 3 33 0,-1 0-1 0,1 2-40 0,0-4 38 16,0 3 6-16,-2-1-7 0,2 3-43 0,-2-1 39 16,0 1 0-16,-2 4 7 15,-1-1 3-15,0 2-10 0,-4 2 0 0,2 1-28 0,-2 1 28 16,0 2-3-16,-1-1 1 0,-3 1-12 15,2-2 11-15,-1 2 1 0,3-2-12 16,-3 1 17-16,5-5-6 0,-2 0-1 0,3-4-24 16,3-1-5-16,-1-1 28 0,0-1-3 0,2-1-25 0,2-3-3 15,0 0 26-15,0 0-38 0,0 0 1 0,0 0 31 16,0 0-88-16,-2 0 39 0,2 0 22 0,0 0-9 16,0 0-102-16,0 0 51 15,0 0 35-15,0 0 5 0</inkml:trace>
  <inkml:trace contextRef="#ctx0" brushRef="#br0" timeOffset="24">11284 9598 315 0,'-7'2'0'0,"2"3"0"0,-1-4 0 0,1 0 0 0,1 3 0 0,0-2 0 0,0 0 76 0,2-2-21 0,0 2 0 0,2-2-14 16,0 0 27-16,0 2 0 0,0 0-36 0,-2 1 29 16,2 1-28-16,0 2 8 0,-1 2 22 0,-1-1-1 15,-2 2-29-15,1 1 0 0,-3 1-10 0,0 2 18 16,-2 1-9-16,1-2 1 0,-2 2-31 0,1 0 1 16,-3 3 30-16,2-1 8 0,-1-2-37 0,2 0-5 15,-1-2 33-15,2 0-77 0,1-3 34 16,2-1 15-16,0 0-50 0,1-3 30 15,-1-1 0-15,4-2 16 0,-2-2-15 0,2 1-1 16,0-1 22-16,0 0-9 0,0 0-27 0,0 0 29 16,-2 0-1-16,1 0 3 0,-1 0-67 0,-2 3 32 15,0 0 0-15,0 3-260 0,-2 3 119 0</inkml:trace>
  <inkml:trace contextRef="#ctx0" brushRef="#br0" timeOffset="25">10978 10121 462 0,'0'0'0'0,"0"0"0"0,0 2 0 0,-3-2 0 0,-3 0 0 0,1 1 0 0,-3-1 201 0,1 4-85 16,-1-3-41-16,4 3 5 0,1 0-15 0,-1 2-8 15,0-3-24-15,3 5-19 0,-1-2 18 0,0 1 1 16,0-1-25-16,2 2-8 0,-3-1 33 0,3 1-1 15,-2 1-30-15,-1 0 0 0,-1 0 39 0,-1 5-8 16,-1-1-37-16,-4 1-1 0,-1 2 16 0,0 0-4 16,-1 0 9-16,0-2 4 0,1 2-36 15,-1-3 34-15,3 0 0 0,2-5 0 0,-2 1-26 0,6-4-3 16,-1 1 23-16,0-4 4 0,4 0-47 0,-1-2 22 16,1 0-4-16,0 0 24 15,0 0-53-15,0 0 23 0,0 0-10 0,0 0-25 16,0 0 21-16,0 0 0 0,0 0-219 0,0 0 116 15,0 0 45-15,0 0 34 0,0 0-177 0,0 0 105 16,0 0 49-16,0 5 23 0,-2 1-21 0</inkml:trace>
  <inkml:trace contextRef="#ctx0" brushRef="#br0" timeOffset="26">10703 10546 603 0,'-6'4'0'0,"0"-1"0"0,1 2 0 0,1-3 0 0,0 0 0 0,3-1 0 0,-3-1 0 0,1 2 0 0,0 0 0 0,1 0 76 0,-2 0-22 16,0 3 21-16,-1 3-21 0,0 1 0 0,-4 3-13 16,2 1-23-16,0 2 15 0,-1 0 0 0,0 2-1 15,-1 1-23-15,2 0 8 0,1-1 15 0,-2-3 1 16,3 1-34-16,-1-2 34 0,3-3 0 0,-3 0-11 16,4 1 9-16,-1-2-16 0,-1-2-3 0,1 1 11 15,1-2 2-15,-1-1 5 16,1 1-10-16,-2 0 7 0,3-4-2 0,1 1 3 15,-2-3-33-15,2 3 35 0,0-3-5 0,0 0-3 16,0 0 10-16,0 0-10 0,0 0 2 0,0 0-32 16,0 0 31-16,0 0-3 0,0 0-48 15,0 0 22-15,0 0 0 0,0 0 25 0,0 0-54 0,0 0 21 16,0 0 0-16,0 0 18 0,0 0-179 16,0 0 75-16,2 0 48 0,5 1-346 0,1 5 182 15</inkml:trace>
  <inkml:trace contextRef="#ctx0" brushRef="#br0" timeOffset="27">10541 10896 371 0,'0'0'0'0,"0"0"0"0,-2 0 0 0,2 0 0 0,-2 0 0 0,0 0 0 0,1 0 0 0,1 0 56 15,-2 0 1-15,2 0-17 0,0 0-7 0,0 0 34 16,0 0-34-16,0 0 0 0,0 0 0 0,0 0-2 15,0 0 2-15,0 0 0 0,0 0 31 0,0 0 0 16,2 0-32-16,1 0 36 0,3 0-36 0,-3 0 1 16,4 0 0-16,-2 0 19 0,1 0-19 0,-1 0 8 15,1 0-8-15,0 0-5 0,1 0 5 0,-1 0-1 16,-1 0-20-16,1 0 29 0,2 0-8 0,-3 0-1 16,3 0-34-16,-1 0 34 0,1 0 4 15,3 0-14-15,-2 1 5 0,3-1 3 16,-3 3-6-16,2-3-17 0,1 1 4 0,1 2 15 15,-2-2-1-15,0-1-35 0,0 2 32 0,0-1 3 16,1-1-19-16,1 3-12 0,1 0-5 0,-2-3 31 16,2 1-27-16,-1-1 0 0,1 0 20 0,0 0-13 15,1 0 12-15,-2 0 1 0,2 0-7 0,-1 0 24 16,0 0-16-16,2 0-3 16,-2 0 0-16,0 0 19 0,0 0-17 0,2 0-1 0,-3 0 6 15,1 0 2-15,2 2-6 0,1-2 8 16,-1 1-7-16,2-1 0 0,-2 0 4 0,3 2-27 15,-2 1 23-15,0-2 0 0,-1 0-1 0,2 2-31 16,-1 0 34-16,-1 1-6 0,2 0 2 0,0 0-5 16,-1-1 4-16,2 1-4 0,0-2-15 0,0 0 15 0,-3 0 2 15,3 0-4-15,1 0-31 0,0 0 31 16,-1-2 3-16,-3 2-37 0,3-1 33 0,-2 3 0 16,0-2 0-16,-1 0-5 15,2 1 5-15,-1 0-5 0,-2-2 3 0,2 1 15 16,-1 0-14-16,0 0-2 0,0-2 2 0,2 2 0 0,-2-2-1 15,3 2 3-15,-3-2-6 0,2 2 5 16,-1-1 0-16,-1 2-18 0,2 0 16 16,-2-1 1-16,2 2 0 0,-2-2-8 0,1-1 8 0,-2 1-4 15,2 0 3-15,0 0 31 0,-2-2-31 0,1 2 0 16,2-2 0-16,-1 0 23 0,-1 0-22 0,2 0 3 16,0 0 2-16,-1 0-2 0,0 0 0 15,0 0-24-15,-1 0 22 0,2 0 3 0,-1 0-2 16,-2 2-29-16,2 0 28 0,-2 2-3 0,0-3 3 15,0 2-13-15,-3 0 11 0,4-1-4 0,-2 0 3 16,0 0 35-16,3 0-1 0,-2 0-33 0,1-1 20 16,2-1-15-16,-1 2-3 0,-1-2 17 0,4 2-15 15,-4-2 5-15,1 0-4 0,0 0-4 16,0 0 5-16,-2 2 4 0,2-2-3 0,-3 1-18 0,2 2 17 16,-1-1 1-16,0-1-2 0,-2-1-40 15,2 3 38-15,-2 0-3 0,3-2-23 16,-2 2 24-16,0-1 0 0,0-1-11 0,2-1 10 15,0 2-3-15,0-2 2 0,-2 3-9 0,2-3 9 16,-2 1-3-16,4-1 2 0,-4 0 6 0,2 0-6 16,-5 2 0-16,4-2-4 0,-2 0 4 0,-2 0 0 15,1 0 1-15,-3 0-6 0,0 0 6 16,1 0-1-16,-1 0-12 0,-2 0 12 0,3 0-1 16,-2 0 1-16,-1 2-21 0,0-2 20 15,-1 0-3-15,0 0 2 0,-2 2 2 0,0-2-2 16,-1 0-2-16,-1 1 31 0,0-1 1 0,0 0-30 15,-2 0 2-15,0 0 37 0,0 0 3 16,0 0-33-16,0 0 21 0,0 0 7 0,0 0-28 16,0 0 0-16,0 0-23 0,0 0 31 0,0 0-4 0,0 0 8 15,0 0-391-15,0 0 182 0,-6 0 78 16</inkml:trace>
  <inkml:trace contextRef="#ctx0" brushRef="#br0" timeOffset="28">11674 9271 595 0,'1'0'0'0,"-1"0"0"0,0 0 0 0,2 0 0 0,-2 0 0 0,2 0 0 0,0 0 81 0,0 0-25 0,0 0 1 0,2 0 68 15,3 0-38-15,1 1-31 0,1-1-1 0,3 0 0 16,-1 0-1-16,-1 0-21 16,1 0-2-16,3 0 2 0,-7 0 0 0,5 0 0 15,-3 0-51-15,-1 0 26 0,0 0 8 0,-1 0-164 16,0 0 85-16,1 0 46 0,0 0 1 0,-3 6-301 15,5-4 137-15,-3 5 86 0,1 0 13 16,-1 2-106-16</inkml:trace>
  <inkml:trace contextRef="#ctx0" brushRef="#br0" timeOffset="29">11982 9435 814 0,'0'2'0'0,"1"0"0"0,3 1 0 0,-2-1 0 0,0-2 0 0,1 2 0 0,2 0 0 0,-1-2 0 0,-1 2 137 15,1 0-57-15,1-2 86 0,1 2-67 0,2 1-33 16,-2 0 0-16,-1 0-68 0,2 1 13 0,1 1 0 16,0 1 22-16,1 1-235 0,-2 1 118 0,0 2 67 15,2 0-155-15,-2 5 74 0,0-3 59 0</inkml:trace>
  <inkml:trace contextRef="#ctx0" brushRef="#br0" timeOffset="30">12237 9660 798 0,'6'2'0'0,"2"4"0"0,-1-5 0 0,-4 2 0 0,3 0 0 0,-2 1 0 0,2-1 0 0,-2 2 191 0,1 0-83 0,0 1-38 0,1 2 0 0,2-1-65 16,-2 2 0-16,-1 1 36 0,2 1-8 16,1 1-267-16,0 0 131 0,-1 0 66 15,0-2-202-15,-1 0 123 0</inkml:trace>
  <inkml:trace contextRef="#ctx0" brushRef="#br0" timeOffset="31">12477 9868 640 0,'6'3'0'0,"2"0"0"0,-2 1 0 0,-3 0 0 0,3-1 0 0,-3 2 0 0,1 0 0 0,0 1 186 0,0-1-77 0,0 1-38 16,1 0 0-16,-1-1 2 15,1 1 8-15,1-1-48 0,0 1 0 0,0-1-227 16,-1 1 114-16,2 0 56 0,-1 1-177 0,2 1 109 0</inkml:trace>
  <inkml:trace contextRef="#ctx0" brushRef="#br0" timeOffset="32">12645 10086 522 0,'4'6'0'0,"-2"3"0"0,1-2 0 0,-1 0 0 0,0-1 0 0,1-1 0 0,-1 1 57 0,0-1-1 15,0 1-15-15,2-2 35 0,-3 1-22 0,4 1 0 16,0-1-21-16,-1 1-199 0,0 1 104 0,-1-2 43 0</inkml:trace>
  <inkml:trace contextRef="#ctx0" brushRef="#br0" timeOffset="33">12752 10330 915 0,'3'10'0'0,"1"1"0"0,0-4 0 0,-3 2 0 0,2-4 0 0,-1 2 0 0,0-1 0 0,-2 2 0 0,0-3 73 0,2 2 0 0,0-1-32 0,-1 2-58 15,1-1 25-15,0 3-1 0,0-3 26 0,0 3-284 16,-1-3 140-16,1 1 62 0,0 2 34 0,-2-2-309 0</inkml:trace>
  <inkml:trace contextRef="#ctx0" brushRef="#br0" timeOffset="34">12797 10593 574 0,'2'8'0'0,"0"1"0"0,0 0 0 0,0 0 0 0,-1-2 0 0,1 2 0 0,0-1 0 0,-2 1 0 0,2-2 97 0,0 1-33 15,-2 3 1-15,2-1-61 0,-1-3 29 0,1 2 8 16,-2 1-8-16,2-3-67 0,-2 1 34 0,0 0 0 16,2-1 32-16,-2 0-306 0,0 1 142 0</inkml:trace>
  <inkml:trace contextRef="#ctx0" brushRef="#br0" timeOffset="35">12808 10896 565 0,'2'9'0'0,"0"0"0"0,0-3 0 0,0 2 0 0,-1-3 0 0,1 3 0 0,-2 0 0 0,0 1 79 0,0 0-23 0,0 0 8 16,0 5 8-16,0-3-39 0,0 2-1 0,0 1-140 16,0-3 69-16,-2-1 45 15,-1-1-9-15,1 1-232 0,-2-2 124 0</inkml:trace>
  <inkml:trace contextRef="#ctx0" brushRef="#br0" timeOffset="36">12787 11149 717 0,'0'8'0'0,"0"5"0"0,0-5 0 0,0-1 0 0,0 1 0 0,0-3 0 0,-2 2 0 0,-1-1 165 0,1-3-66 0,2 0 22 0,0-3-48 0,0 2 0 15,0-2-40-15,0 0-360 0</inkml:trace>
  <inkml:trace contextRef="#ctx0" brushRef="#br0" timeOffset="37">11679 6788 754 0,'0'0'0'0,"0"-3"0"0,0 1 0 0,0 1 0 0,0 1 0 0,0-3 0 0,0 3 0 0,-2 0 252 0,2 0-114 0,0 0-53 16,0 0-26-16,-2 0 88 0,2 0-58 0,0 0-19 16,0 0-74-16,0 0 1 0,0 10 36 0,-1-1-56 15,-1 4 28-15,0 0 9 0,0 2 18 0,2 0-340 16,-2 3 170-16,1 0 59 0,-3 1 51 0</inkml:trace>
  <inkml:trace contextRef="#ctx0" brushRef="#br0" timeOffset="38">11624 7202 698 0,'0'9'0'0,"0"6"0"0,0-3 0 0,0-1 0 0,-1-3 0 0,-7 0 0 0,1 2 285 0,3 0-126 15,-1-4-55-15,0 2-15 0,3 0-28 16,1 2 0-16,1 1-190 0,0 2 80 0,0 0 49 15,0 0-7-15,0 2-413 0</inkml:trace>
  <inkml:trace contextRef="#ctx0" brushRef="#br0" timeOffset="39">11582 7633 413 0,'0'12'0'0,"0"-1"0"0,0 1 0 0,0-5 0 0,-2 4 0 0,-4 0 319 0,3 1-147 0,-1 1-70 16,-1-2-34-16,5 2 127 0,-1-2-80 0,1 6-33 15,0-5-215-15,0 3 83 0,0 0 42 0,4-2-402 16,2 0 210-16,1 2 107 0,-3 0 49 0,-3-1-157 16</inkml:trace>
  <inkml:trace contextRef="#ctx0" brushRef="#br0" timeOffset="40">11591 8039 819 0,'0'14'0'0,"0"1"0"0,0-6 0 0,0 0 0 0,0 1 0 0,0-2 0 0,0-1 0 0,-2 2 168 16,0-2-68-16,2 1-33 0,0 2 8 0,0 1-110 15,0 0 34-15,0 0 0 0,0 4 33 0,0-1-403 0</inkml:trace>
  <inkml:trace contextRef="#ctx0" brushRef="#br0" timeOffset="41">11601 8532 757 0,'0'20'0'0,"0"0"0"0,-2 0 0 0,-5-8 0 0,0 4 0 0,0-3 0 0,0-2 176 16,-2-1-72-16,6-1 45 0,1 0-49 0,0 1-38 15,2 1-1-15,0 0-322 0,0 5 147 0,0 1 73 16,4 0 46-16,4 3-238 0,-4 0 122 0,-1 1 60 16</inkml:trace>
  <inkml:trace contextRef="#ctx0" brushRef="#br0" timeOffset="42">11583 8975 431 0,'0'13'0'0,"0"2"0"0,0-2 0 0,-3 2 0 0,-1-6 0 0,-1 5 132 0,3-5-50 0,-2 0-25 16,0 1 1-16,2-5 55 0,2 1-31 0,-2 0-9 15,2 0 103-15,0-3-71 0,0 1-37 0,0-1 1 16,0 1-5-16,0-1-32 0,0 0 1 0,0 1-201 16,0-1 100-16,0-1 51 0,0 2 33 0,0-2-458 15</inkml:trace>
  <inkml:trace contextRef="#ctx0" brushRef="#br0" timeOffset="43">11647 6824 476 0,'0'0'0'0,"0"-1"0"0,0-4 0 0,0 2 0 0,0-2 0 0,2-1 0 0,0 2 62 0,-2-1 0 16,2 0-29-16,-2 3 37 0,1-1-29 0,-1 1-9 15,0 1 1-15,0-2 31 0,2 3-31 0,-2 0-1 16,0 0-22-16,0 0-1 0,0 0 24 0,0 6 0 15,0 1-31-15,0 1 31 0,-2 2 8 0,1-3-15 16,-3 4 3-16,-1 0 3 0,3-3-12 0,-4 4 14 16,4-3-5-16,-3 2-2 0,-1-2-6 15,2 2 1-15,-2 1 6 0,-1-1-1 16,2 2 13-16,-4 0-40 0,2 2 0 0,-2-1-10 16,2 0-2-16,-1 4 35 0,-2-2 1 0,3 1-36 15,0 0-3-15,1-2 33 0,0 2-8 0,1-2-24 16,-1 3 0-16,3-4 26 0,-3 1-7 0,1-2-17 15,0 0 16-15,1 3 4 0,-1-2-23 0,-1 1 21 16,-1 2-4-16,1 0 3 0,-2 3-13 0,3-2 13 16,-2 3-4-16,-2-3 17 15,2 3-15-15,0 1 0 0,-2-1 0 0,1 0 13 16,0 2-12-16,1-2 1 0,0-1 1 0,-2-2-8 16,2 4 8-16,2-3 0 0,-1 2 1 0,1 0-27 15,0-2 25-15,0 1-1 0,1 1-39 0,-1 0 38 16,-1-2-3-16,1-1-8 0,-2 4 7 0,2-4 2 15,-1 0-5-15,1-1 5 0,0 2-3 0,-1 0 1 16,-2 0-1-16,2 2 3 0,1-3-2 0,-2 3-1 16,1-1 7-16,0 4-6 0,-2-4 1 0,3 2-1 15,-2-1 26-15,0 1-25 16,0-1 2-16,2 0 24 0,-3-1 0 0,-2 3-23 16,3-3 2-16,0 1 32 0,-1 0-30 0,1 1-2 15,-1-1 5-15,2 1-16 0,-1-1 15 0,0 2 0 16,0-3 2-16,2 1-21 0,-2 0 19 0,1-3-1 15,1 1 1-15,1 0-40 0,-2 0 34 0,0 0-24 16,3-1 23-16,-5 0 1 0,3 2-5 0,-2 1-6 16,2-2 8-16,0 1 1 0,-3 0-4 15,3 1 14-15,-3 0-11 0,2 0 1 16,1 0 0-16,-1 0-2 0,1 1 3 0,-2-3-2 16,2 1-2-16,1-1 3 0,-1 0 0 0,1-2 3 15,-1 1-3-15,1 1 0 0,-2 0 0 0,0 0 22 16,1 0-22-16,-1 1 1 0,-1 0-1 0,1 1-5 15,0 0 6-15,-1-2 1 0,1 1-1 16,1 1-4-16,-3-2 4 0,2 1-9 16,-1 1 9-16,1 0 0 0,1-2 0 0,-3 1-9 0,0-1 8 15,1 2-1-15,2 0 0 0,-4-1 3 16,2-1-3-16,2 1 0 0,-1 1 24 0,-1 0-23 16,1 0 0-16,0 1-4 0,-1 3 5 0,0-3 0 15,1 1-16-15,0 1 16 0,0-4 0 0,1 2 1 16,-1 0-1-16,3 0-30 0,-4-1 29 0,2 0-2 0,-1-1 2 15,3 1-6-15,-3-1 5 16,1 1-4-16,-2 0 8 0,0 0-6 0,2-1 0 0,-1 0 5 16,3 0-5-16,-6 1 1 15,6-3 3-15,-3 2-3 0,3 0-1 0,-3 1-25 16,1-3 26-16,1 3 0 0,-2-2 0 0,2 1-1 16,0-1 4-16,1-1-5 0,-3 1 1 0,3 0-1 15,-3 2 1-15,1 0-9 0,0-1 7 16,0 1 0-16,1 0-25 0,-2 1 24 0,1-1 1 15,-1 0-1-15,0 1 5 0,1-2-5 0,-1 1 0 16,3-2 4-16,-4-1-3 0,4 0-1 0,-1 1-1 0,0-3 18 16,-1-1-16-16,3 0-1 15,-2 0 1-15,1 0 2 0,-1 2-2 0,-1-2 2 16,2 2-34-16,-1 2 33 0,-1-2-1 0,-1 2 0 0,3 0-19 16,-4-1 17-16,2-1 1 0,-1 2 9 15,1-3-10-15,-1 0-2 0,3-1 0 0,-4 0 29 16,4-2-26-16,-1-2-3 0,0 0 2 0,1 2 18 15,1-1-18-15,-2 1 5 16,1 0-21-16,-1 0 20 0,-1-2-2 0,2 3 4 0,1-4-8 16,0-1 5-16,-2 0-1 0,4-3-1 0,-1-1 14 15,-1-1-15-15,2 0-2 0,0-4 40 16,0 1 1-16,0-1-35 0,0 0 14 0,0 0-31 16,0 0 23-16,0 0-3 0,0 0-161 0,0 0 77 15,0-4 35-15,0-3-245 0,2-2 120 0,3-2 75 16</inkml:trace>
  <inkml:trace contextRef="#ctx0" brushRef="#br0" timeOffset="44">11721 6849 242 0,'-2'-4'0'0,"-1"0"0"0,2 1 0 0,-1-1 0 0,0 1 0 0,0-2 49 0,0 3-16 0,1-1 0 16,1 0 0-16,0 2 20 0,0-1-20 0,0 0 8 15,0 0-8-15,0 2 39 0,0 0-39 0,0 0 0 16,0 0 29-16,0 0-8 0,0 0-22 0,1 0 26 15,1 0-1-15,4 0-24 0,2 0 8 0,1 0 22 16,0 0 1-16,1 0-31 16,-1 2 0-16,2 2 24 0,-1-3-16 0,1 4-8 15,-2-2 0-15,5-1 21 0,-7 2-21 0,6 2 0 16,-3-3-21-16,1 1 21 0,-2 0 0 0,3 1-38 16,1 0 37-16,-2 0 1 0,0-1 8 0,2 0-29 15,1 1 16-15,0-1 3 0,0 0-9 0,1-1-12 16,-3 1 22-16,2 0-5 0,1-1-5 0,-2 4-7 15,0-4 9-15,1 2 2 0,-3-1-19 16,0 2 18-16,1-2-2 0,-2 2-7 16,1-1 7-16,1 1 0 0,1 0 5 0,-1-1 3 15,1 0-9-15,0 1 1 0,0-1-2 0,0 1-34 16,0 0 5-16,0 0 29 0,-1 0-1 0,1 1-25 16,0 0-2-16,0 3 25 0,0 1-43 0,-1 0 17 15,1 0-7-15,-3 3-1 0,2-1 21 0,-1 0 4 16,1 2-10-16,-3-2 28 0,2-1-3 0,-1 1-19 15,-1-2-3-15,2 0 26 0,-2 0 3 0,1 0-24 16,0-1 7-16,-1-1-8 0,1 0 10 0,-1-1-6 16,-2 1 13-16,3 1-14 15,-1 2 7-15,-2-4-3 0,1 5 6 0,0-3-6 16,-1 3 1-16,-1-1 31 0,1 1-32 0,-2 0 0 16,4 2 0-16,-2-2 1 0,-2 2 4 0,3-2-2 15,0 2-2-15,-1 0-35 0,1 0 35 16,1 1 0-16,-1-1-6 0,1 0 4 0,-2 1 2 0,3 2-4 15,-2-4 11-15,1 3-8 0,-2 0-1 0,1 3 13 16,-1-4-13-16,-1 2-1 0,-1 1 1 16,3 0 4-16,-2 0-4 0,0-2 1 15,-1 1 0-15,2 1-25 0,-1 1 24 0,0-2 4 16,1-1-28-16,-1 3 23 0,-1-1 0 0,1 0-4 16,0 0-3-16,0-1 5 0,-3 1 0 0,3 0 24 15,-3 0-24-15,1 0-1 0,2-3 1 0,-2 4 27 16,0-4-26-16,-1 1 1 0,1 0 0 15,0 1 4-15,1-4-3 0,1 3 5 16,-2-2-4-16,2 0-19 0,-3 3 18 0,3-4 1 0,-3 4-30 0,3-2 0 16,-3 1 27-16,2 1-44 15,-1 3 41-15,-1 0-4 0,1-1 2 0,-2 1-16 16,0 2 15-16,-1-3-4 0,3-1 3 0,-2 0 17 16,2-1-17-16,0 1-2 0,-2-2 15 0,0 2-12 15,3 0-1-15,-3-3-6 0,0 4 7 0,2-4 3 16,-1 3-2-16,-1 0-21 0,0-2 20 0,0 2 0 15,-1-1 0-15,2 1-24 0,-1 0 23 16,-2 0-3-16,2 2 3 0,-2-3 6 0,0 1-7 16,2-1-4-16,-2 3 34 0,2-2-1 15,-1-2-28-15,1 2-2 0,0-2 2 0,0 0 5 16,1 2-4-16,1-3-28 0,-2 1 29 0,0 2 2 16,2 0-2-16,-2-1-25 0,0 1 0 0,0 2 22 15,0-2 2-15,-1 2-38 0,-1-1 35 0,2-1-8 16,-2 0 14-16,2-1-12 0,0-1 3 15,0 0 23-15,0 0-23 0,-1-3-1 0,1 2 0 0,0-3 7 16,-2 0-5-16,2 1 3 16,0-1-2-16,-1-1-23 0,2 2 0 0,-1 0 24 15,0 0-2-15,-2 2-31 0,0 0 0 0,0 3 24 16,0 0-10-16,0-1 9 0,0 3 2 0,0-2 28 16,0 1-33-16,0-1 4 0,0 2-1 0,0 0 20 15,0-3-18-15,0 3 0 0,0-2 3 0,0-1-26 16,0-2 27-16,2 0-2 0,-2 0 5 0,0-1-23 15,0-1 17-15,0 2 0 16,2-1 26-16,-2 0-26 0,1-3-2 0,-1 3 31 16,2 1-29-16,-2-1 1 0,2 0 0 0,-2-2 5 15,2 2-2-15,-2 0-2 0,0 1 7 0,2-2-20 16,-2 1 17-16,0 2-2 0,0-2 4 0,0 0-42 16,0 0 35-16,0 1 1 0,0-2-6 0,0 0 5 15,0 2-3-15,0-1 26 0,0 1-25 0,0-1 2 16,0-1-1-16,0 1 14 0,0 0-12 0,0 1-1 15,0-1 3-15,0-3 19 0,-2 4-18 0,2-3-2 16,-2-2 6-16,2 2-17 0,-2-2 15 0,2 3-2 16,-2-3-32-16,2 0 1 15,-1 1 27-15,-1-1-26 0,2 0-3 0,-2 1 27 16,0 3-5-16,0-2 25 0,-1 1-24 0,2 0 2 16,-3 1-7-16,2 0 26 0,0-3-22 0,1 4 2 15,-1-3-2-15,0-2 38 0,0-1 2 0,2 1-35 16,-2-3 30-16,2 1-26 0,-2-2 6 0,2 0-36 15,0-1 2-15,-1 2 28 0,-1-2 2 16,0 1-57-16,0 1 25 0,0 0 0 16,-2 0 18-16,0 4-3 0,0-2 0 0,1 0 7 15,-1 3-15-15,1-2 39 0,1 1-39 0,-4 1 11 16,2 0 25-16,2 1 1 0,0-1-25 0,0 0 29 16,-1-2 0-16,1 4-25 0,-2 0 8 0,2-2-13 15,0 2 11-15,1-2-4 0,-1 2 7 0,-2-1 4 16,1-3-8-16,2 0 0 0,-1-2 0 0,0 1 11 15,0-1-11-15,2-1 0 0,-2 0 39 0,0-3-37 16,1 1-1-16,1-1 20 16,0 3-17-16,-2-3-1 0,2 0 4 0,-2 3 3 15,2 0-3-15,-2 0-2 0,0 0 3 0,1 4-12 16,-1-3 10-16,-2 3-1 0,2-3 0 0,-2 1-1 16,0-1 2-16,2-2 17 0,0 1-18 0,-1-2 0 15,1 0 0-15,2-3 23 0,-2 1 1 0,2-2-22 16,0 0 2-16,0-1-10 0,0-1 10 0,0 2 3 15,-2 0-3-15,2 2-21 0,0 0 21 16,-1 0 0-16,-1 3 1 0,0-1-11 0,0 1 9 16,0 1-1-16,-1-2 5 0,2 1-8 15,-1-2 3-15,0-1 55 0,0-2-27 0,2 0 2 16,0 0-28-16,0-2 48 0,0 0-21 0,-2 0 10 16,2 0-29-16,0 0-12 0,0 0 15 0,0 0 7 15,0 0-67-15,0 0 34 0,0 0-4 0,-1 0 29 16,-1-6-84-16,2-6 34 0,-2 2 22 0,2-7-452 15,0-8 224-15,0-3 87 0</inkml:trace>
  <inkml:trace contextRef="#ctx0" brushRef="#br0" timeOffset="45">11807 9481 306 0,'0'-3'0'0,"0"3"0"0,0-2 0 0,0 2 0 0,0 0 0 0,-2-2 0 0,2 2 135 0,-2 0-51 0,-2 0-25 16,3 0 6-16,-1 0-9 0,0 0-23 0,0 0 0 15,-2 0-5-15,3 0 4 0,-3 0 9 0,-1 7-19 16,0-3 11-16,-4 4 0 0,0 2 0 0,-5 0-2 15,-2 5 10-15,-9 2-9 0,-1 4-14 0,-8 6-5 16,2-1 19-16,-2-2 1 0,-9 8-2 0,0 0-7 16,-2 0 6-16,1 0-3 0,0 0-39 15,0-2 45-15,1-2-6 0,2 0-3 16,3-2-32-16,0 1 30 0,5-2 2 0,4-3-37 16,-2 0-5-16,2 1 35 0,1 0-44 0,3-2 20 15,4 0 0-15,3-3 20 0,2-2-82 0,2-3 35 16,5 1 0-16,4-7 29 0,1 1-45 0,1-2 16 15,3-1 0-15,0-1 9 0,3-4-173 0,6 0 77 16,7 0 49-16,5 0-147 0,8-4 97 16</inkml:trace>
  <inkml:trace contextRef="#ctx0" brushRef="#br0" timeOffset="46">12024 9649 800 0,'0'-9'0'0,"0"5"0"0,0-2 0 0,3 2 0 0,-1 0 0 0,-2 3 0 0,0-1 0 0,0 0 0 0,0 0 96 0,0 2-32 0,-6 0 9 16,-5 0-8-16,-2 7-33 0,-3 5 1 0,-3 5 0 15,-1 1 26-15,-3 3-18 0,-3 2-8 0,-6 7-1 16,-2-2 21-16,-3 2-20 0,-4 4-1 0,-6 3 3 15,-10 9-3-15,-1-3 1 0,-2 4-35 0,-8 3 34 16,3-1 1-16,3-2 8 0,2-4-32 16,5-1-1-16,12-8 20 0,2-2 2 15,9-7-45-15,4 0 18 0,7-8-9 0,4-1 30 16,6-2-35-16,3-8-1 0,3 3 26 0,3-5-61 16,2 0 24-16,0-3 1 0,0 1 19 0,0-2-190 15,0 0 83-15,11 0 52 0,4 0-231 0,6 0 130 16,1-7 57-16,5-3 35 0,1-1-218 15</inkml:trace>
  <inkml:trace contextRef="#ctx0" brushRef="#br0" timeOffset="47">12104 9831 782 0,'2'-7'0'0,"-1"2"0"0,1 2 0 0,0 1 0 0,-2 0 0 0,0 1 0 0,0-2 0 0,0 3 0 0,0 0 41 0,0 0-8 16,-11 8 0-16,-6 9 107 0,-7 6-54 0,-6 4-26 15,-6 5 8-15,-4 4-15 0,-8 8-20 0,-3 3 0 16,-2-1 20-16,-5 3 1 0,-2 2-13 0,0 0-8 16,-2-1 23-16,0 1-23 0,3-4 0 0,9 0 0 15,8-10-30-15,-1 3-8 0,8-5 38 0,1-1 0 16,10-9-74-16,3 1 35 0,6-7 19 0,1-1-150 15,5-3 71-15,2-1 40 0,2-5-91 0,3-2 60 16,2-1 13-16,0-2 21 0,0-2-270 0,7-2 133 16,14 0 51-16,3-10 37 15,9-7-150-15</inkml:trace>
  <inkml:trace contextRef="#ctx0" brushRef="#br0" timeOffset="48">12327 10030 781 0,'2'-11'0'0,"0"7"0"0,-2 2 0 0,0 0 0 0,0-1 0 0,0 3 0 0,0 0 75 0,0 0-21 16,0 0 0-16,0 0-13 0,-6 5 81 0,-3 7-45 16,-8 6-22-16,-3 5 0 0,-8 7 28 0,-4 3-17 15,-4 3-8-15,-11 6 3 0,-3-1-28 0,-3 4 0 16,-2 0-4-16,-5 4 12 0,0 0-8 0,0 1 0 15,1-1-41-15,3-2 41 0,6-1 0 0,8-7 8 16,-1-2-77-16,7-3 28 0,10-10 0 16,1 1-125-16,9-8 74 0,0-2 29 15,9-6 19-15,2-1-7 0,3-2 0 16,2-5-2-16,0 2-433 0,5-3 201 0,15 0 114 0,7-6 53 16,11-12-55-16,1-4 53 0</inkml:trace>
  <inkml:trace contextRef="#ctx0" brushRef="#br0" timeOffset="49">12543 10254 1020 0,'0'-2'0'0,"0"0"0"0,0 0 0 0,0 0 0 0,0 2 0 0,0 0 0 0,-4 0 0 0,-7 4 0 0,-4 7 141 15,-5 4-58-15,-3 5-25 0,-9 3 68 0,2 5-47 16,-5 3-23-16,-6-1 8 0,-1 5-71 0,-9 7 40 15,4-3 0-15,-4 2-52 0,7-3 34 0,-13 9-7 16,8-6 24-16,10-6-114 0,-1 1 57 0,7-4 29 16,8-9-192-16,6-2 80 0,6-5 59 15,6-4-1-15,2-3-202 0,5-1 99 16,0-5 56-16,9-3 20 0,12 0-68 0,4-2 56 16</inkml:trace>
  <inkml:trace contextRef="#ctx0" brushRef="#br0" timeOffset="50">12729 10473 601 0,'8'-2'0'0,"-2"2"0"0,-3 0 0 0,1 0 0 0,-2 0 0 0,0 0 0 0,-2 0 149 0,0 0-59 0,-2 8-20 0,-11 7-9 15,-4-1 137-15,-8 7-84 0,-5 6-40 0,-4 3-20 16,-1-1 38-16,-3 6-33 0,-4 1-1 0,1 1 16 15,-1 0-42-15,0-1 1 0,1 2-41 0,1-1 16 16,3-3 0-16,7 0 25 16,5-8-123-16,1 2 61 0,6-7 39 0,2 2-8 15,5-6-262-15,5-6 134 0,2 0 38 0,4-4-140 16,0-1 72-16</inkml:trace>
  <inkml:trace contextRef="#ctx0" brushRef="#br0" timeOffset="51">13205 9722 771 0,'-12'6'0'0,"6"6"0"0,5 9 0 0,-1-1 0 16,0-2 0-16,2 1 0 0,0 2 226 0,-2 1-88 0,2 4 135 0,0 2-121 0,0-1-59 16,0 3-30-16,2-2 16 0,2-3-14 0,3 7-9 15,-1-4-23-15,-2 0-45 0,1-2 23 0,-1-5-1 16,1 0 31-16,-1 1-171 0,-2-6 81 0,0-4 41 16,-1-3-312-16,2-3 169 0,-3-6 34 15,0 0-268-15,0-7 169 0</inkml:trace>
  <inkml:trace contextRef="#ctx0" brushRef="#br0" timeOffset="52">13088 9525 1429 0,'-11'-13'0'0,"6"7"0"0,2 5 0 0,3-4 0 0,0 2 0 0,0-1 0 0,8 0 0 0,8 2 0 0,7 2 374 0,4 0-170 0,1 0-78 0,6 3-51 15,3 13 86-15,-1 3-64 0,-6-2-32 0,0 5 23 0,0 3-19 16,-4 3-9-16,-3 0-83 15,-1 2 28-15,-7 1 0 0,-2 2 27 0,-7 1-90 16,-4 9 41-16,-2 1 25 0,0 1 0 0,-17-1 6 16,-2 1 18-16,-5 1-28 0,-4-4-5 0,-2 0 48 15,-4-6 0-15,-4-3-44 0,2-4-36 0,4-8 26 16,1-3-3-16,8-8-262 0,3-5 134 0,8-5 65 16,3 0 35-16,5-2-398 0,4-14 205 15,4-7 99-15,13-4 50 0,7-5-359 16,2-1 204-16,1 3 94 0</inkml:trace>
  <inkml:trace contextRef="#ctx0" brushRef="#br0" timeOffset="53">13419 9919 952 0,'14'-11'0'0,"2"6"0"0,-2 1 0 0,-2 0 0 0,3-1 0 0,-1 4 0 0,0-1 0 0,1 2 451 0,2 0-209 0,0 0-97 16,2 0-60-16,2 0 273 0,-3 10-162 0,3-1-82 16,-4 4 7-16,-2 4-36 0,0 2-30 0,-4 4-53 15,-4 1 1-15,-3 0 30 16,-4 5 0-16,0-6-116 0,-4 7 53 0,-10-3 32 15,-4 0 0-15,-4-3-108 0,-4-3 70 0,-4-5 26 16,2 0 16-16,-2-5-285 0,3-5 136 0,8-5 27 16,1-1-176-16,6 0 121 0,1-3 74 0,8-12-101 15,3-8 83-15,0-1 41 0,10-5 20 0,11-1-276 16,6-5 153-16,-1 3 72 0,2 0 36 16</inkml:trace>
  <inkml:trace contextRef="#ctx0" brushRef="#br0" timeOffset="54">13711 9908 773 0,'25'-23'0'0,"-8"9"0"0,0-1 0 0,-4 3 0 0,-5 1 0 0,-1 3 0 0,-5 5 107 0,0 0-37 0,-2 2 8 0,0 1 369 16,0 0-208-16,-6 4-102 0,-7 14-53 0,2 5 284 16,-2 7-160-16,1 0-91 0,3 4-43 0,5-2 122 15,4-2-82-15,0 0-40 0,0-8-64 0,7 6-7 16,9-9 30-16,2-2-135 0,5-5 68 0,3-1 33 16,-3-6 8-16,9-3-424 0,-4-2 181 0,-4 0 127 15,-3-2-30-15,0-7-525 16,-3-2 308-16</inkml:trace>
  <inkml:trace contextRef="#ctx0" brushRef="#br0" timeOffset="55">13987 9863 1898 0,'0'-7'0'0,"0"3"0"0,0 2 0 0,0 0 0 0,0 0 0 0,2 2 0 0,2 0 0 0,2 0 0 0,2 6 0 0,1 3 190 0,0 4-79 0,3 0-118 15,-1 5-1-15,-2 0 41 16,3-1 8-16,-1 1-247 0,0 2 119 0,0-5 60 15,4-1 30-15</inkml:trace>
  <inkml:trace contextRef="#ctx0" brushRef="#br0" timeOffset="56">14303 9701 2241 0,'0'-1'0'0,"0"1"0"0,0 3 0 0,0 12 0 0,-6 7 0 0,-3 11 0 0,-2 6 0 0,-4 10 0 0,-4 19 0 0,-1 3 374 0,-5 23-170 0,0 0 206 15,-1 7-189-15,-4 3-85 0,0 4-56 0,0 5-194 16,-2 16 74-16,8-10 36 0,7-14 0 0,2 11-240 16,3-3 134-16,5-11 71 0,2-31 36 0,1-14-889 15</inkml:trace>
  <inkml:trace contextRef="#ctx0" brushRef="#br0" timeOffset="57">14739 10625 3151 0,'-15'-24'0'0,"15"22"0"0,0 0 0 0,0-2 0 0,0 3 0 0,0-1 0 0,0 2 0 0,0-3 0 0,-4 2-76 0,2 1 55 0,2 0 34 0</inkml:trace>
  <inkml:trace contextRef="#ctx0" brushRef="#br0" timeOffset="58">15067 8389 727 0,'-9'0'0'0,"4"0"0"0,-1 0 0 0,2 0 0 0,0 1 0 0,1 2 0 0,-3-1 0 0,2-1 176 0,1-1-63 0,3 0-44 16,-2 2-1-16,2-2 88 15,0 0-62-15,0 0-22 0,0 0-8 0,0 0 0 16,0 2-31-16,0 0 27 0,0 0-27 0,2 1 8 16,0 4-9-16,3-4 53 0,2 1-26 0,2 1 39 15,2-1-33-15,-2 0 9 0,3 1-41 0,-2-2 33 0,3-2-1 16,-3 1-32-1,-1 0 0-15,2-2 33 0,-1 2-33 0,1-2 0 0,-2 0-12 0,1 0 12 16,-1 0 0-16,-1 0-1 0,4 0 0 0,-1 0 1 16,-1 0 0-16,2 0 0 0,3 0-1 15,0 0 9-15,4 0-8 16,2 0 0-16,3 0 0 0,0 0 0 0,4 0 0 16,0 0-6-16,4 0 5 0,2-2-1 0,2-2 1 0,2 0-1 0,-1 1-30 15,2 1 38-15,7-2-8 0,-3 2-51 0,-1 2 23 16,1 0-4-16,-3 0 28 0,1 2-56 15,7 4 22-15,-1 1-9 0,0-1 11 0,4-2-7 16,2 0 26-16,0-1-8 0,13-1 11 16,1-2-10-16,0 0 3 0,2 0 3 0,2 0-4 15,-5 0 0-15,17-4 1 0,-9 0-2 0,0 1-25 16,3-1 2-16,0 0 23 0,-1 0-71 16,0 1 30-16,-3 1 0 0,3 0 36 0,-5 0-71 15,-2 2 32-15,-5-2 6 0,10 0-41 16,-9 2 28-16,-12 0-13 0,5-2 70 0,-4 0-32 15,-8 2-11-15,6-1 3 0,-7-1 30 0,-9 2-1 16,1-2-23-16,-3 0 5 0,-2 1 44 0,-2-2-17 16,-4 1 1-16,-3 0-15 0,0 1 57 15,-5 1-24-15,-2 0-1 0,-2 0-2 0,-4 0-27 0,-1 0 9 16,-1 0-7-16,-3 0-71 0,-1 0 34 16,-1 0 2-16,-2 0 33 0,1 0-92 0,0 1 43 15,-2 3 11-15,0 4-288 0,0-3 136 16,-2 3 78-16,-1-4 39 0,-4-1-407 0,3-3 216 0</inkml:trace>
  <inkml:trace contextRef="#ctx0" brushRef="#br0" timeOffset="59">18273 8193 2080 0,'0'-1'0'0,"4"-1"0"0,2 0 0 0,0 0 0 0,-1 2 0 0,4-2 0 0,5 2 0 0,4 0 322 15,8 0-149-15,3 4-71 16,1 8 231-16,2 0-150 0,7 7-75 0,-11-1-30 0,4 2-9 15,-4 1-1-15,-1 3-35 0,-5 0-40 16,-5 2 0-16,-5-3 48 0,-5 7-168 0,-5-4 79 16,-2 2 41-16,-9-2-184 0,-12 3 112 15,-8-3 62-15,-8 3-823 16,-9-3 798-16,-11 0 25 0,-7 1-45 0,-6-2-277 0,-10 5 145 16,-19 6 85-16</inkml:trace>
  <inkml:trace contextRef="#ctx0" brushRef="#br0" timeOffset="60">15911 6261 1160 0,'0'-9'0'0,"0"4"0"0,0 4 0 0,0 0 0 0,0-2 0 0,0 3 0 0,-1 0 0 0,1 14 96 15,0 8-36-15,0 4 94 0,0 5-61 16,0 7-30-16,0 6 0 0,0 5 124 0,0 3-81 0,1 16-37 16,-1 2 122-16,0 7-79 0,0 18-39 0,0-7 98 15,-3 32-74-15,-7 14-31 0,1-5-1 16,-5 4-3-16,3 9-1 0,2 4-20 0,0 1-8 0,0-8 0 15,4-2-120-15,3-9 60 0,0-24 38 0,1 8-69 16,-1-7 45-16,-2-5 23 0,1-3 0 16,-6-4-122-16,2-12 70 0,-2 6-83 0,-1-6 63 15,1-6 13-15,1-6 0 0,1-12-113 16,2-8 62-16,-2 3 28 0,2-18 0 0,1-8-96 16,-3-4 68-16,1-6 33 0,-2-7-8 0,3-6-81 15,-4-3 62-15,0 0 30 0,0-14 0 0,2-10-301 16,3-10 158-16</inkml:trace>
  <inkml:trace contextRef="#ctx0" brushRef="#br0" timeOffset="61">15995 6099 1330 0,'-13'-11'0'0,"6"6"0"0,2 3 0 0,0 2 0 0,0 0 0 0,-3 3 0 0,-3 13 0 0,0 6 129 0,-2 8-40 15,-5 8-32-15,2 3-1 0,-1 4-23 0,0 4-80 0,0 2 40 16,4-3-306-16,0 0 164 0,4-11 85 16,1 0 42-16,2-6 21 0,4-11-240 0,0-7 119 0</inkml:trace>
  <inkml:trace contextRef="#ctx0" brushRef="#br0" timeOffset="62">15951 6162 1053 0,'7'0'0'0,"2"5"0"0,6 6 0 0,-2-1 0 0,3-3 0 0,0 5 0 0,3-1 499 16,4 4-237-16,5 2-115 0,1 0 83 16,1 2-98-16,2 1-42 0,5 7-33 0,0-3-594 15,1 0 285-15,-3 5 143 0</inkml:trace>
  <inkml:trace contextRef="#ctx0" brushRef="#br0" timeOffset="63">15903 8374 374 0,'0'0'0'0,"0"0"0"0,0 0 0 0,0 0 0 0,0 0 0 0,0 0 0 0,0 0 0 0,0 0 69 0,-2 0-1 0,2 0-14 16,0 0-21-16,0 1 0 0,0-1 8 16,0 0 14-16,0 0 0 0,0 0-22 15,0 0-1-15,0 0 25 0,0 0 8 0,0 0-32 16,0 0 48-16,-2 0-25 0,1 0 1 0,-1 0-14 16,0 0-2-16,0 0-8 15,0 0-9-15,1-1 9 0,-1-7-1 0,2 0 1 0,0-1-23 0,0-3-7 16,0-1 29-16,0-1-39 0,0-1-1 15,0-3 39-15,0 3 9 0,0-5-40 0,2 3 0 16,-1-1 18-16,3 1 5 0,1-2-1 0,1 2-4 0,0-2 1 16,2 3-3-16,-3-2 1 15,4 2 2-15,-1-1 2 0,2 0 13 0,-1-2-15 16,3 2 2-16,-2-2 11 0,1-2-12 16,3 3 7-16,-1 0-5 0,0-1-7 0,0 0 6 15,-2 0 0-15,3 2 0 0,-5 1-27 0,3-2 26 0,-3 1 0 16,2 2-25-16,1 0 24 0,-3-2 0 0,2 3 3 0,1-4-31 15,-1 3-1 1,-1-2 22-16,4 2-27 0,-1-2 25 16,1 0 6-16,-2 1-9 0,1 0 10 0,3 0-8 0,-4 0 1 15,4 4-15-15,-3-4 17 0,2 1-3 0,0 2 0 0,-2-1-38 16,2 0 37-16,-1 1 0 0,-2 0-15 16,1 1 14-16,1 0 0 0,-2-1-2 0,2 1-18 15,-3 1 17-15,3-1 2 0,-3 1 1 16,0 0-3-16,2 0-2 0,0-3 1 0,3 4 8 15,-4-2-7-15,4-1-1 0,-2 1 8 16,1 1-7-16,0-1 0 0,-2 4 1 0,3-4 3 16,-4 3-3-16,2 1 0 0,-1-1 1 0,1-1 22 0,-3 3-22 15,-2 0 1-15,4-1 21 16,-4 2-21-16,2 1 1 0,-1-1-1 0,1 0 14 0,-2 2-10 16,3 0-2-16,1-3 0 0,1 4-21 15,0-3 21-15,2-1 1 0,0 1-25 16,2-1 22-16,0-1 1 0,3 3 0 0,-2-3-18 0,-1 0 17 15,1 3 1-15,-5-1-4 0,2 2-33 0,-2 1-3 16,0-1 35-16,-1 2-5 0,2 0-23 16,-2 0 22-16,2-1 10 0,0 2-8 15,0 0-2-15,2-1-1 0,-2 0 1 0,2 0 22 16,0 0 1-16,-2 0-22 0,0 0 29 0,2 1-28 16,-5-2 1-16,4 2 3 0,-3-1-3 0,0 1 38 15,0-2 1-15,-1 3-25 0,3-2 30 16,-2 2 5-16,0 0-39 0,0-1 6 0,0 1 33 0,2-2-28 15,2-1-7-15,0 2 7 0,0 0 21 0,2-2-22 16,1 1-2-16,1 0 11 0,-2 0-16 0,1 0 10 16,0 0-3-16,-4 0-25 0,1 2 1 15,0 0 27-15,-2 0-41 0,0 0-1 16,0 0 35-16,0 0-6 0,-2 0-16 0,2 0 18 16,-1 0-6-16,-2 0-16 0,4 0 17 0,-1 0 1 0,-2 0-18 15,0 0 2-15,0 0 13 0,0 0 1 16,-4 0-17-16,3-1 16 0,-4 1 0 0,-1 0-31 15,-2 0 29-15,-1 0 0 0,0 0-2 0,-3 0 0 0,2 0 0 16,-3 0 0 0,0 0 42-16,0 0-1 0,0 0-39 0,0 0 56 0,0 0-43 15,0 0-8-15,0 0 1 0,0 0-2 0,0 0 4 16,0 0-1-16,0 0-127 16,0 0 63-16,0 0 30 0,0 0 0 0,0 0-455 15,0 0 229-15,0 0 105 0,-8 3 53 0,3 10-601 0,-3 1 330 16</inkml:trace>
  <inkml:trace contextRef="#ctx0" brushRef="#br0" timeOffset="64">17911 7104 666 0,'0'-2'0'0,"0"1"0"0,0 1 0 0,0 0 0 0,-3 0 0 0,3 0 0 0,-1 0 0 0,1 0 0 0,-2 0 97 0,2 0-36 0,-2 5 72 0,2 3-49 0,-2 2-26 16,2-1 0-16,-2-1 13 15,2 4-39-15,0-3 1 0,0 4 0 0,0 1-52 16,0-1 27-16,0 0 7 16,0 2-259-16,0 0 138 0,0 2 59 0,0 0 37 0</inkml:trace>
  <inkml:trace contextRef="#ctx0" brushRef="#br0" timeOffset="65">17935 7443 734 0,'-2'7'0'0,"0"0"0"0,0 1 0 0,-1-5 0 0,-1 1 0 0,1-2 129 0,-1 2-48 0,0 0-24 16,0-1 48-16,2 1-44 0,0 0 1 0,0 2-30 16,0-1 1-16,2 0-46 0,0 3 31 15,0 0-225-15,0-1 120 0,0 2 60 0,0 1 30 0,0-3 0 0,0 3-269 16,0 0 139-16,0 0 17 0,0-2-111 15,0 2 82-15,2-3 62 0,0 1 77 16,0-1 0-16,-2 1 0 0,2-1 0 0,-1-1 0 16,-1-1 0-16,3 1 0 0,-3 2-16 15,0-1 16-15,0 3 0 0,0-1 0 0,0 4 115 16,0-1-51-16,0 1-36 0,-4 0 113 16,0-1-66-16,2 2-17 0,0-1 25 15,1-3-54-15,1 0 0 0,0 0 11 0,0 0-189 0,0-3 169 0,0 0 11 16,0 1-132-16,1 0 59 0,1-1 31 0</inkml:trace>
  <inkml:trace contextRef="#ctx0" brushRef="#br0" timeOffset="66">17941 8111 863 0,'-8'9'0'0,"4"3"0"16,-1-5 0-16,0-3 0 0,-1 1 0 0,1-1 165 0,0 0-67 0,1-1 92 0,4 1-83 0,-1 2-37 0,1 3-297 15,0 3 130-15,0 1 65 16,0 5 40-16,0 3-278 0,0 4 141 0</inkml:trace>
  <inkml:trace contextRef="#ctx0" brushRef="#br0" timeOffset="67">17933 8561 1007 0,'-5'10'0'0,"1"-2"0"0,2-3 0 0,-1-1 0 0,-3-2 0 0,1 1 0 0,0-1 207 0,3-2-79 0,0 2-51 0,2-2-195 0,0 0 76 0,0 0 37 16</inkml:trace>
  <inkml:trace contextRef="#ctx0" brushRef="#br0" timeOffset="68">16793 7407 929 0,'0'-5'0'0,"-1"2"0"0,-1 3 0 0,-4 0 0 0,1 0 0 15,-4 11 0-15,-5 11 0 0,-5 13 178 0,-1 6-72 0,-6 11-29 0,-8 14-7 16,2 4-71-16,-2-1 0 0,1 1 34 0,-4-1 0 0,10-9-38 16,-10 12 15-16,5-11 0 0,4-1 23 0,6-10-172 15,-1-1 85-15,4-12 52 16,5-3 14-16,5-12-153 0,2-5 79 0,5-6 8 0,2-7 30 15,0-4-327-15,14-6 164 16</inkml:trace>
  <inkml:trace contextRef="#ctx0" brushRef="#br0" timeOffset="69">17182 7291 910 0,'4'0'0'0,"-2"5"0"0,-2 10 0 15,-6 7 0-15,-13 2 339 0,-9 12-144 0,-4 14-86 0,-4 6-38 0,-5 7 138 16,-10 16-89-16,4-1-43 0,5-11-14 16,-1 8-3-16,2 0-27 0,2 0 0 0,6-5-1 15,4-5-220-15,9-16 118 0,5-9 47 0,6-4 28 0,7-15-421 16,2-7 222-16,0-5 69 0,11-9 73 0</inkml:trace>
  <inkml:trace contextRef="#ctx0" brushRef="#br0" timeOffset="70">17366 7416 1125 0,'2'-2'0'0,"-2"2"0"0,-2 15 0 0,-15 10 0 0,-7 6 0 0,0 8 0 0,-10 11 199 16,2 0-74-16,-10 17-51 0,3-4-20 0,0 1 182 15,3-2-102-15,1-2-50 0,12-7-18 0,-2-1-155 16,6-3-407-16,10-16 259 0,7-4 130 0,2-4-756 15,2-11 747-15,11-12 46 0</inkml:trace>
  <inkml:trace contextRef="#ctx0" brushRef="#br0" timeOffset="71">17692 7440 1308 0,'5'0'0'0,"-1"3"0"0,-4 18 0 0,0 6 0 0,-19 9 0 0,-6 4 70 0,-11 14 255 15,1 4-146-15,-8 2-65 0,-1 5-45 0,0 2 21 16,2 2-28-16,-1 2-1 0,6 3-28 0,1-3-400 16,6-3 196-16,11-16 101 0,4-10-1114 15,5-3 1112-15,5-13 35 0</inkml:trace>
  <inkml:trace contextRef="#ctx0" brushRef="#br0" timeOffset="72">15417 8800 774 0,'-11'0'0'0,"0"0"0"0,2 10 0 0,-2 6 0 0,-1 9 0 0,3 6 133 0,-3 9-50 0,6-2-17 0,1 12 140 16,1 0-87-16,4-2-43 0,0 1-21 0,0-13 19 15,9-1-12-15,4-6-8 0,3-11-21 16,3-3-31-16,6-8 31 0,0-7 0 0,-2 0 8 16,5-9-52-16,-4-13 21 0,-4-6 1 0,-2-4 22 15,-2-11-103-15,-6 7 60 0,-6-11 17 0,-2 6-186 0,-2-3 81 0,-2 5 53 16,-12 5-48-16,-2 0 43 15,-3 7 3-15,-1 5-12 0,-3 7 12 16,4 10-1-16,-4 3 1 0,3 2 56 0,3 0-2 0,2 13-36 0,8 6-8 16,2 1-110-16,5 6 57 0,8-1 20 15,22 5 9-15</inkml:trace>
  <inkml:trace contextRef="#ctx0" brushRef="#br0" timeOffset="73">18713 8965 1212 0,'0'-22'0'0,"0"9"0"0,0 9 0 0,0 0 0 0,2-5 132 0,0 0-50 0,3 0 101 16,3 4-80-16,-1 0-34 0,5 2-1 0,0 0 13 16,6 1-24-16,-2 2 9 0,3 0-34 0,1 8-127 15,-6 7 64-15,2 2 32 0,-5 1-141 16,-4 5 94-16,-2 7 36 0,-5-4 21 0,0 2-167 15,-7 2 86-15,-9-2 28 0,-9-1 27 0,-1-1-44 16,-12 2 23-16,0-5-23 16,-5-5 0-16,0-1-14 0,7-3 32 0,-3-7 8 15,3-3-29-15,13-4 29 0,1 0 1 0,5 0-1 16,6-9-166-16,9-7 87 0,2-6 40 0,8 1-1 16,20-7-174-16</inkml:trace>
  <inkml:trace contextRef="#ctx0" brushRef="#br0" timeOffset="74">19122 8807 1565 0,'8'-5'0'0,"-7"3"0"0,-1 2 0 0,0 0 0 0,-22 0 0 0,-2 15 0 0,-10 8 312 0,1 1-140 16,0 6-69-16,7-4-28 0,2 6 282 16,6 3-162-16,9-2-81 0,9-1-41 0,0-2-131 0,9-4 54 15,16-1 14-15,9-1 0 0,-1-5-402 0,9-4 212 16,-1-4 106-16,-2-4-1502 15,11-2 1543-15,-7-5 40 0</inkml:trace>
  <inkml:trace contextRef="#ctx0" brushRef="#br0" timeOffset="75">15062 6302 989 0,'0'-34'0'16,"4"1"0"-16,11 12 0 0,3 4 0 0,1 6 0 0,-2-1 0 0,-3 9 0 0,-2 2 110 0,2-2-39 0,-1 3 8 0,0 0 17 0,2 11-32 0,-4 4 0 0,1 3-31 15,-1 6-44 1,-6-3 31-16,3 5-9 0,-4-2 21 0,1 1-230 16,-1-6 116-16,2 2 57 0,-3-1-145 0,1-5 77 0,2-6 57 0,2-2-4 15,2-7 25-15</inkml:trace>
  <inkml:trace contextRef="#ctx0" brushRef="#br0" timeOffset="76">15641 5913 854 0,'1'-3'0'0,"1"2"0"0,0 1 0 0,-2 0 0 0,-2 11 0 0,-13 15 59 16,-7 13 291-16,-14 15-159 0,-11 14-71 0,-29 36-47 0,-9 1 204 15,-23 39-122-15,-2 6-62 0,-7 11-283 0,1 15 119 0,7 6 48 0,11 2 27 16,10-2-657-16</inkml:trace>
  <inkml:trace contextRef="#ctx0" brushRef="#br0" timeOffset="77">19981 7615 873 0,'0'-11'0'0,"0"9"0"0,0 0 0 0,0 2 0 0,0 0 0 0,0 0 0 0,0 0 0 0,0 0 92 0,0 0-29 0,0 0 70 15,2 0-54-15,0 0-23 0,-1 0 0 0,1 0-2 16,2 0-21-16,-1 0 7 0,3 0-7 0,-1 4-2 16,0 0 2-16,0 3 0 0,3 2 0 0,-3-1 34 15,2 3-8-15,-2 2-26 0,0 1 16 0,-1 1-16 16,0-1 0-16,-2 4-23 0,-1-3 23 0,-1-1 0 16,0 1 0-16,0 1-27 15,0 1 27-15,-1-3 8 0,-7 2-9 0,-1-4-7 16,-1 2 4-16,-1-1 3 0,2 1-12 0,-1-2 71 15,1 0-36-15,0 1 66 0,3-6-44 0,2 3-22 16,2-1 0-16,2 0 8 0,0 1-9 0,0-1-22 16,6 0 1-16,7-1-26 0,0 0-1 0,4-3 35 15,1 1-8-15,-2-4-29 0,1 1 0 0,0-1 28 16,2 0-69-16,-5 0 43 0,4-2-3 16,-2 2-43-16,1 0-38 0,3 1 46 0,-2-1 8 15,1 2-25-15,4 0 19 0,0-3-1 16,-2 2 14-16,2-3-46 0,-3 0 22 0,-2 0-2 15,-6 0 21-15,-2 0-22 0,-2 0 21 0,-5 0 6 16,-1 0 58-16,0 0-33 0,-2-3 2 0,0-4-26 16,0-2 222-16,-6-1-104 0,-4-2-43 0,-1-3-17 15,-3-6 8-15,-2 2-38 0,0-6 25 0,0 2-141 16,2-6 65-16,-2 1 32 0,2-3 11 16,0 2-110-16,1-3 55 0,2 0 29 0,1 0-13 15,3 2 0-15,2 2 0 0,3 0 64 16,2 2-19-16,0-1-25 0,5 1-31 0,10-2 132 15,9 3-47-15,7-5-25 0,0 2 10 0,5 0 32 16,-1 7-20-16,7 0-3 0,-10 6 0 0,6 4 10 16,-1 3 12-16,-2 7-40 0,-3 1-5 0,-5 1 14 15,-1 14-5-15,-1 4-25 0,-6 2-32 0,-4 3 27 16,-2 5-5-16,-5 2-11 0,-5 5 0 0,-1 7 28 16,-2-2 6-16,-2 5-31 15,-9-7 0-15,-8 12 15 0,0-9 9 0,-1 0-26 16,-3-4 23-16,-1-2-6 0,-1-8 14 0,-7 4-11 15,7-12 1-15,-5-1 41 0,3-4-39 0,6-6 3 16,2-3-3-16,8-2 154 0,0-3-73 0,6 2-31 16,0-3 0-16,5 0 213 0,0 0-107 0,0 0-57 15,7 0-31-15,13 0 4 0,2 0 0 16,5 0-37-16,3 1 5 0,0 4 132 0,2-4-169 0,-2 1 0 16,0 1 0-16,0-2 0 0,-5-1 0 0,2 0-188 15,-6 0 134-15,5 0 33 16,-5 0 25-16,-2-1-239 0,-2-4 117 0,-3-2 30 15,0-1 39-15,-7 1-71 0,1-1 46 0,-3-1 12 16,-3-1-8-16,-2-3 168 0,0-3-65 0,0-1-33 16,-2-7 59-16,-5 3-39 0,-4-8-33 0,-1 1 36 15,1-6-39-15,2-2 28 0,4-2-22 16,3 1-481-16,2 0 223 0,0 5 121 0,0 4 59 0,9 7-579 16,5 2 317-16</inkml:trace>
  <inkml:trace contextRef="#ctx0" brushRef="#br0" timeOffset="78">21238 7431 1754 0,'0'-4'0'0,"0"2"0"0,0 1 0 0,0-1 0 0,0 0 0 0,0 0 0 0,-2 0 385 0,2 2-176 0,0-2-88 16,-3 2-44-16,3 0-76 15,0 0 32-15,0 0 0 0,0 2-1 0,0 13-818 0</inkml:trace>
  <inkml:trace contextRef="#ctx0" brushRef="#br0" timeOffset="79">21291 7803 2462 0,'0'11'0'0,"0"4"0"0,0-6 0 0,0-3 0 0,0-1 0 0,0-4 0 0,0-1 0 0,0 0 0 0,-1 0 234 0,1 0-93 0,0 0-58 15,0 0-563-15,0 0 257 0,0 0 127 16,0 0 65-16</inkml:trace>
  <inkml:trace contextRef="#ctx0" brushRef="#br0" timeOffset="80">22272 7464 756 0,'-4'-7'0'0,"4"6"0"0,0 1 0 0,0 0 0 0,0 0 0 0,0 5 0 0,0 10 0 0,0 5 0 0,2 5 202 0,0 5-84 0,2 2-43 0,-3 6 101 15,3 7-76-15,-1-2-34 0,0 1 0 0,-1-3-9 16,0 0 0-16,0-5-17 0,0 1-13 0,-2-3 6 15,0-1-1-15,2-4 1 0,-2-1-82 0,0-7 49 16,0 0 12-16,0-5 0 0,0-5-161 0,0-3 89 16,0-4 15-16,0-4-258 0,0 0 147 0,-2 0 46 15,-2-16 45-15,0-5-214 0,3-8 123 16,-1-5 54-16,-3-11-26 0,2-2 47 16,-3-15 24-16</inkml:trace>
  <inkml:trace contextRef="#ctx0" brushRef="#br0" timeOffset="81">22205 7452 269 0,'-11'-36'0'0,"-1"1"0"0,3 5 0 0,1 7 0 0,3 2 0 0,0 4 311 0,3 6-139 0,2 2-62 16,0-1 73-16,2 4-76 0,17 1-37 0,6 3 1 16,5 2 124-16,7 0-73 0,11 2-49 0,0 11 1 15,1 4 97-15,0 7-70 16,0 6-33-16,-3 2-4 0,-2 5-8 16,-5 1-23-16,-7 4-52 0,-5 3 25 0,-8 2 1 0,-10 1 34 15,-5 5-40-15,-4 1-1 0,-6 1 33 0,-17-1 0 16,-5-3-60-16,-4 0 8 0,-7-6 23 0,2-4-22 15,-4-4-29-15,2-10 15 0,7-8 2 0,-7-4-64 16,4-7 47-16,1-5 17 0,4-3 0 0,7 0-222 16,0 0 111-16,7-3 51 0,4-5-253 0,5-1 155 15,5-2 78-15,2-1 38 16,5-3-133-16</inkml:trace>
  <inkml:trace contextRef="#ctx0" brushRef="#br0" timeOffset="82">22679 7810 601 0,'21'0'0'0,"0"0"0"0,-3 0 0 0,2 0 0 0,-6 0 0 0,0 0 0 0,-1 0 381 0,0 2-174 0,2 6-79 0,-1 3 223 0,-4 4-159 15,1 0-80-15,-1 1 47 0,-2 4-62 16,-3 1-25-16,-3 1-7 0,-2 4-86 0,0-6 26 16,0 5 1-16,-9-4 27 0,-5-2-61 0,-6 4 27 15,-3-7-1-15,-3-2 35 0,-4 1-171 0,-2-7 86 16,2 0 51-16,-2-4-276 0,2-4 138 0,2 0 25 15,10 0 49-15,0 0-185 0,9-3 100 16,4-4 63-16,5-5-128 0,0-6 91 0,16 0 45 16,16-6 23-16,0 3-192 0,13-9 111 0,-2 4 53 15</inkml:trace>
  <inkml:trace contextRef="#ctx0" brushRef="#br0" timeOffset="83">23035 7799 785 0,'19'-15'0'0,"-5"2"0"0,-4 3 0 0,-4 5 0 0,-4 2 0 0,-2-2 0 0,0 3 0 0,-12 2 389 0,-4 0-182 0,-5 13-88 0,-2 5-42 15,-2 4 130-15,3 4-87 0,0 3-36 0,2-1 216 16,6 2-134-16,5-3-67 0,4 0 41 0,5-4-45 16,0 5-35-16,3-6-1 0,8 2-157 15,5-6 66-15,5-2 32 0,2-4 8 16,3-1-340-16,1-5 182 0,-2-5 92 0,0-1 45 16,-4 0-338-16,2 0 168 0,-5-1 2 0,-3-5-297 15,0-1 223-15,-10-2 110 0</inkml:trace>
  <inkml:trace contextRef="#ctx0" brushRef="#br0" timeOffset="84">23180 7927 760 0,'0'-9'0'0,"0"0"0"0,0 6 0 0,0-1 0 0,0 1 0 0,0 1 139 15,0 0-53-15,0 2 272 0,1 0-155 0,9 0-89 16,-1 0-40-16,1 0 96 0,1 2-69 16,0 5-33-16,0 1 7 0,0 4-254 0,0-4 106 15,1 3 53-15,-1 3 26 0,-2-5-471 0,5 2 253 16,-1-3 116-16</inkml:trace>
  <inkml:trace contextRef="#ctx0" brushRef="#br0" timeOffset="85">23571 7729 841 0,'0'-1'0'0,"0"1"0"0,0 0 0 0,-1 8 0 0,-12 15 0 0,-3 8 229 0,-5 10-102 0,-8 11-47 15,-3 5 387-15,-3 7-217 0,-11 15-109 0,7-8-45 16,-12 21 219-16,5-6-141 0,-2 3-70 0,5 0-36 15,0 0 13-15,9-11-17 0,-5 19-7 0,7-10-391 16,5-15 183-16,1 3 92 0,3-6-222 16,9-17 165-16,1-9 70 0,1-5 39 15,7-14-684-15,1-7 330 0</inkml:trace>
  <inkml:trace contextRef="#ctx0" brushRef="#br0" timeOffset="86">24002 7619 1683 0,'0'-31'0'0,"0"15"0"0,0 14 0 0,3-1 0 0,4-4 0 0,-4 3 0 0,-1-3 0 0,0 5 218 0,0 1-93 15,0-2 75-15,-1 3-169 0,1 0 2 16,2 0 0-16,-2 4-258 0,0 11 129 0,-2 8 73 0</inkml:trace>
  <inkml:trace contextRef="#ctx0" brushRef="#br0" timeOffset="87">24003 8017 2400 0,'0'2'0'0,"0"5"0"0,0 3 0 0,0-3 0 0,2-3 0 0,1-2 0 0,-3 2 0 0,0-3 0 0,0-1 0 0,0 0 244 0,0 0-105 0,0 0-517 0,0 0 202 16,-3 0 104-16</inkml:trace>
  <inkml:trace contextRef="#ctx0" brushRef="#br0" timeOffset="88">25563 7386 502 0,'0'-14'0'0,"0"9"0"0,0 1 0 0,0 1 0 0,-2 0 0 0,-3 2-37 0,-3 1-1 0,-4 0 29 0</inkml:trace>
  <inkml:trace contextRef="#ctx0" brushRef="#br0" timeOffset="89">25058 7482 872 0,'2'-8'0'0,"1"1"0"0,-1-3 0 0,1 5 0 0,0-3 0 0,-2 2 0 0,1 3 0 0,0-1 165 16,0 2-67-16,0 0-32 0,-1 2 0 0,4 0-3 0,-3 0-8 16,0 9-22-16,0 9-7 0,-2 2 7 0,0 8-1 15,0 4 34-15,-6 9-9 0,0-1-24 0,0-1 0 16,4-3 70-16,2 0-35 0,0-1 8 15,0-4-43-15,6-7 26 0,6-5 0 16,4 0-26-16,3-6 0 0,1-6-10 0,3-4 10 16,4-3 0-16,-3 0-39 0,1-12 39 0,-2-7 0 15,2-7-86-15,0-8 39 0,-4-1 17 0,-5-5 0 16,-2-1-144-16,-3-5 77 0,-4 0 25 0,-4-5 23 16,-1 2-136-16,-2 2 72 0,0 9 18 0,-7 2-2 15,-7 12 6-15,-7-2 6 0,-2 10 1 0,-4 8 118 16,2 6-50-16,-5 2-23 0,-2 0 49 15,-1 5-30-15,4 8-12 0,1 2 0 16,3 4 83-16,4-1-46 0,7-4-9 0,0 3 1 16,5 0-84-16,5-4 28 0,4 2 21 0,0-2-321 15,2-1 150-15,12 0 84 0,9-5 24 0,4-2-368 16</inkml:trace>
  <inkml:trace contextRef="#ctx0" brushRef="#br0" timeOffset="90">26059 7170 651 0,'0'0'0'0,"0"0"0"0,0 0 0 0,0 0 0 0,0 0 0 0,0 0 0 0,0 0 182 0,0 0-75 16,0 0-37-16,0 0 9 0,0 0 167 0,-5 4-107 16,-5 5-53-16,-4 1 30 0,-4 4-42 0,1 0-12 15,-8 4-12-15,3 1-17 0,-2 1 0 0,-3 0-1 16,-1 0-20-16,-3-2 8 0,2 3 13 0,1-3 0 16,1-2-22-16,9-4 0 0,-3-1 22 15,3 0 8-15,8-5 61 0,1-1-35 0,3-1 0 16,2 0 41-16,2-4-37 0,2 2 7 0,0 2-35 15,0 2-10-15,4-1 0 0,7 2 0 16,4 3 38-16,4-2 8 0,4 2-46 0,-2-2 0 16,4 2-43-16,-2-3 21 0,-2 1 1 0,1-1 29 15,-1 3-85-15,-2-3 39 0,-1 0-1 0,-2 1-191 16,-5-1 106-16,2 1 38 0,-2-1 30 0,-3 1-431 16,-3 2 214-16,1-3 89 0,-5 2-424 0,2 0 263 15</inkml:trace>
  <inkml:trace contextRef="#ctx0" brushRef="#br0" timeOffset="91">25715 7742 1087 0,'-13'0'0'0,"5"0"0"0,3 0 0 0,0 0 0 0,4 0 0 0,-1 0 0 0,2 0 307 0,0 0-129 0,0 1-77 15,0 7 321-15,8 0-195 0,9 2-97 0,3 3-48 16,-1-1 138-16,8 2-97 0,-1 0-45 0,0-1-23 15,0 1-46-15,-3-4 1 16,1 0 31-16,3 1-290 0,-9-5 141 0,3 1 70 16,-2-1 36-16,-4-3-496 0,-2 1 194 0,0-2 153 15</inkml:trace>
  <inkml:trace contextRef="#ctx0" brushRef="#br0" timeOffset="92">26273 7474 1062 0,'-11'-17'0'0,"3"4"0"0,2 1 0 0,1 2 0 0,5-4 0 0,0-1 0 0,0-1 104 16,0 2-36-16,11 2 8 0,5 0 111 0,8 1-78 15,0 3-38-15,2 5 0 0,2 0 39 16,0 3-31-16,2 0-7 0,-1 12-8 0,-5 7-31 15,-1 3 0-15,-5 4-1 0,0 5-25 16,-9 1 25-16,-1 3 1 0,-5-1-32 0,-3 1 0 16,0 1 31-16,-6 0 9 0,-7-2-55 0,-6-3 15 15,-2 0 1-15,-2-5-8 0,-4-3-12 0,1-6 16 16,-1-4-5-16,-3-4-41 0,2-5 29 0,-2-4-11 16,-2 0 38-16,3-2-11 0,1-9 10 0,3-2-10 15,2-4-191-15,4-1 82 0,6 2 51 16,3-2 2-16,7-3-368 0,3 2 197 15,0 0 99-15,12-2 49 0,7 4-216 0,4 0 137 16</inkml:trace>
  <inkml:trace contextRef="#ctx0" brushRef="#br0" timeOffset="93">26814 7336 862 0,'7'-12'0'0,"-4"2"0"0,0 3 0 16,-3 1 0-16,0-4 0 0,-9 7 0 0,-10 1 334 0,-6 2-151 0,-1 0-75 15,-3 12 232-15,0 7-153 0,-1 5-70 0,0 7-45 16,8-1 89-16,4 0-64 0,6 3-32 0,7-2 0 16,5 4 74-16,0-4-58 0,4 2-23 0,11-2-90 15,6-1 33-15,0-4 0 0,5 1 40 0,1-7-292 16,-2-1 142-16,3-2 71 0,-1-5-478 0,3-7 224 16,-6-1 137-16,8-2 11 0,-5-2-370 0,-1 0 241 15</inkml:trace>
  <inkml:trace contextRef="#ctx0" brushRef="#br0" timeOffset="94">27404 7149 1544 0,'3'-3'0'0,"1"0"0"0,-2 3 0 0,-2 0 0 0,0 6 0 0,-8 6 0 0,-14 2 0 0,-3 7 0 0,-7 7 0 0,-2-5 156 0,3 0-53 0,-10 6-40 16,5-4 7-16,6-4 1 15,-2 1-39-15,2-5 1 0,7-4-2 0,2 0 2 16,5-3 0-16,4-3-1 0,5-2 65 0,1-1-32 16,4 0 7-16,2-1 7 0,0 0-23 0,0 3 0 15,3-1 56-15,9 2-31 0,5 0-9 0,3 0-39 16,3 0 54-16,2-1-27 0,2 2-1 0,-1-3-18 16,4 3-98-16,-2-3 44 0,-2 2 23 0,-6-4-118 15,4 2 70-15,-2 1 43 0,-2-1-7 16,-3 3-517-16,-4-1 227 0,-1 3 138 15,-5 1-495-15,-6 3 300 0</inkml:trace>
  <inkml:trace contextRef="#ctx0" brushRef="#br0" timeOffset="95">27118 7711 1020 0,'-17'-2'0'0,"10"0"0"0,0-1 0 0,0 2 0 0,4 0 0 0,1-2 425 0,2 3-197 0,0 0-97 0,12 0 184 15,6 8-142-15,3 2-61 0,7 2 357 0,-1 4-217 16,3-2-111-16,0 2-53 0,-5 1-10 0,0-5-14 16,0 6-9-16,1-5-22 0,-8-4-283 0,0 3 142 15,0-5 70-15,-3-1 44 0,-2-3-560 0,-3 2 294 16,-1-5 87-16,-4 0-708 0</inkml:trace>
  <inkml:trace contextRef="#ctx0" brushRef="#br0" timeOffset="96">2857 11901 206 0,'-5'-5'0'0,"3"3"0"0,0 1 0 0,2-1 0 0,-3 2 0 0,3 0 171 15,0 0-69-15,0 0-35 0,0 0 25 0,0 0-34 16,0 0 0-16,0 0-25 0,0 0 17 0,0-2-18 16,0 2 9-16,0-2-16 0,0 1 8 15,0-1 0-15,0 2 0 0,0-2-10 16,3 2 18-16,-1 0-8 0,0 0 0 0,0 0-30 15,1 0 0-15,2 0 29 0,-2 0-16 0,0 2 13 16,4 1 0-16,-1 3-8 0,-1 0 6 0,4 1-2 16,1 1 5-16,-1 1 0 0,2 2-4 0,2 1-3 15,3 3 3-15,3 0 13 0,-6 0-3 0,3-1-9 16,1 4 0-16,-1-1-14 0,-2 0 14 0,2-1 1 16,-3-1-21-16,0-2-7 15,-1 0 24-15,-4-3-35 0,2-2-2 0,-3-4 35 16,0 3 0-16,-2-3-32 0,-2-3 23 0,-1-1 5 15,-1 0-10-15,-1 0-16 0,0 0-3 0,0 0 24 16,0 0-10-16,-3-5 143 0,-5-6-62 0,-5-1-33 16,0-3-122-16,-4-2 42 0,-2-2 25 0,0 3-116 15,1-5 64-15,-2 1 32 0,-5 2-4 0,2 0-17 16,1-1 16-16,1 2 0 0,3 3 1 0,0 0-6 16,4 3-8-16,1 3 5 0,3 2-12 0,1 1 105 15,3 3-45-15,2 0-1 0,3 0 105 16,-1 2-62-16,2 0-19 0,0 0-14 15,0 0-9-15,2 11-7 0,4 3 22 0,6 0 20 16,5 3-13-16,2 0 1 0,2 2-12 0,1-2 23 16,5 0-22-16,-5 0-7 0,-1 0 0 0,2 0 1 15,-2-1-5-15,-3-2 4 0,2-1-26 0,-4 0-4 16,-2-2 27-16,-3 1-30 0,-1-5 1 0,-2 1 31 16,-3-2 1-16,-4-5-40 0,1 1-6 0,1-1 37 15,-3-1-9-15,0 0 50 0,0 0-51 16,-10-1 7-16,-3-8-9 0,-4-6 83 15,0-2-32-15,-4-2 3 0,0-6-133 0,-2-2 45 16,-7-6 26-16,5 1-1 0,5 4-113 0,-2 0 61 16,9 8 27-16,-1 1-3 15,6 9 23-15,3 2 5 0,0 3-20 0,4 3 95 0,1 2-42 0,0 0-1 16,9 12-55-16,8 8 50 0,1 1-15 0,3 1-17 16,2 3 31-16,0 1 133 0,1 0-55 0,-2 1-109 15,3-1 13-15,-1-2 20 16,0-1 17-16,1-1-476 0,1-1 211 0,2 0 111 0</inkml:trace>
  <inkml:trace contextRef="#ctx0" brushRef="#br0" timeOffset="97">3259 12562 761 0,'-8'-2'0'0,"0"1"0"0,-2 1 0 0,4 0 0 0,-6 3 0 0,0 12 0 0,-1 4 0 0,3-1 127 15,0 8-51-15,0 0 124 0,1 2-83 0,1 3-43 16,3 3-20-16,-1 4 79 0,2 10-54 0,-1-1-24 15,4 3 1-15,1 1 92 0,0 1-57 0,0-10-21 16,8 9-9-16,5-11 2 0,2-6 0 0,5-1-30 16,4-5-69-16,1-3 31 0,0-7-1 0,4-1-222 15,-3-2 131-15,1-3 65 0,-2-3 17 0,5-1-197 16,-8-5 73-16,-2-3 68 0,3 0-22 0,-4 0-342 16</inkml:trace>
  <inkml:trace contextRef="#ctx0" brushRef="#br0" timeOffset="98">3473 13028 828 0,'0'0'0'0,"0"0"0"0,0 0 0 0,0 0 0 0,0 0 0 0,2 0 373 0,9-4-174 0,8-3-83 0,3 1-42 0,1-2 312 0,2 2-177 16,-3 0-79-16,5-2-66 0,-5 5 0 0,2-2-31 15,0 3 0-15,-4-2-160 16,-2 2 88-16,1 2 31 0,-6 0 1 0,-1 0-460 15,-1 0 250-15</inkml:trace>
  <inkml:trace contextRef="#ctx0" brushRef="#br0" timeOffset="99">3600 13183 786 0,'-17'7'0'0,"5"-1"0"0,6-2 0 0,0-2 0 0,1-1 418 0,4 2-192 0,1-3-97 16,0 0-40-16,1 0 216 0,18 0-135 0,0 0-69 0,2 0 26 15,-1 0-47-15,3 0-15 0,-4 9-203 16,1 3 86-16,-5-2 42 0,-1 5 21 0,-6 1-293 16,-2 1 165-16,-5 1 71 0,-1-1 39 0,0 2 1 0,-10-4-254 15,-5 2 52 1,-5 0 213-16,-2-5-6 0,4-2-31 0,-1 2-1 0,0-4 346 0,3 0-182 16,6-2-78-16,0 0-22 0,6-5 204 15,1 1-79-15,3-2-73 0,0 0 42 0,12 0 7 16,9 0-49-16,5 0-81 0,1-5 31 0,0-3 0 15,3-2 7-15,0 2-7 16,-2-2-355-16,0 3 177 0,-1-1-443 0,-7 2 291 0,4 3 110 0,-6-3 84 16,-4 4 15-16,-3 1-162 0,-1-1 109 0</inkml:trace>
  <inkml:trace contextRef="#ctx0" brushRef="#br0" timeOffset="100">3389 12609 1991 0,'-13'-21'0'0,"11"15"0"0,2 3 0 0,0-5 0 0,7-1 0 0,6 1 0 0,4-2 0 0,3-1 0 0,3 2 0 0,6-3 84 0,2 0 223 0,11-1-141 16,-13 6-189-16,6 0 28 0,-1 3-1 0,-4 2 29 16,-7 1 8-16,0 1-198 0,-2 0 95 15,-5 0 47-15,-5 5-484 0,-3 4 266 0,-7-1 94 16,1 5 77-16,-2 1-541 0</inkml:trace>
  <inkml:trace contextRef="#ctx0" brushRef="#br0" timeOffset="101">3576 12509 924 0,'-6'6'0'0,"1"1"0"0,2-1 0 0,0 1 0 0,3 1 0 0,0 2 0 0,0-1 0 0,0 6 334 0,0 1-155 0,1 3-73 15,4 6 50-15,1-3-61 0,1 1-23 0,0-1-9 16,2-1-340-16,-1-4 155 0,0-4 78 0,2-3-199 15,-1-6 147-15,0-4 60 0</inkml:trace>
  <inkml:trace contextRef="#ctx0" brushRef="#br0" timeOffset="102">3697 12443 1551 0,'2'0'0'0,"1"4"0"0,-1 11 0 0,-2 6 0 0,0 5 0 0,0 4 0 0,0 4 0 0,-2 2 0 0,-1 3 0 0,1 6 394 16,2-6-181-16,0 3-90 0,0-8-154 0,0 3 33 15,0-2 7-15,3-1 24 0,5-1-499 0,5-1 250 16,-5 0 124-16</inkml:trace>
  <inkml:trace contextRef="#ctx0" brushRef="#br0" timeOffset="103">4130 13193 1744 0,'-12'0'0'0,"4"0"0"0,0 3 0 0,0 7 0 0,-2 2 0 0,1 2 0 0,-2 4 84 0,1 0 122 0,1 4-86 0,-1 2-44 0,4 3-136 15,-3 1 47-15,5-1 30 0,-2 3-7 0,4-10-160 16,1-1 91-16,1-2 46 0,0-6-499 16,0-4 261-16,1-3 127 0,11-4 65 0</inkml:trace>
  <inkml:trace contextRef="#ctx0" brushRef="#br0" timeOffset="104">4254 12941 1471 0,'0'0'0'0,"0"1"0"0,0 17 0 0,0 1 0 0,0 6 0 0,-1 6 614 0,1-1-561 0,0-5-12 0,0 0-9 0,1-4 93 16,9 0-93-1,4-9 1-15,2 1 0 0,1-6-48 0,0-7 20 16,0 0 0-16,0 0 27 0,-1-15-188 0,0-8 94 0,-7-3 56 15,-2-4 15-15,-5 0-185 0,1-2 104 0,-3 2 53 16,-7 2-110-16,-7-2 62 0,-5 1-2 0,-3 3 25 0,-1 2 39 16,-2 1-1-16,1 7-33 0,4 6 82 15,-1 2-34-15,-1 5 0 0,3 3-27 0,3 0 154 16,-1 8-63 0,8 7-22-16,3 1-80 0,3 3 32 0,3 6 19 0,0-2-14 0,8-1-313 15,12 2 149-15,3-3 76 0,4 0-499 16,5-1 274-16</inkml:trace>
  <inkml:trace contextRef="#ctx0" brushRef="#br0" timeOffset="105">4688 13082 1333 0,'-3'0'0'15,"3"3"0"-15,0 3 0 0,0 0 0 0,0 1 171 0,0 3-70 0,-2-1-25 0,-1 2 275 0,-2 3-159 0,-3 0-80 16,-3 3-39-16,0 6-120 0,-3-4 49 15,-2 5-9-15,1-4-435 16,3-2 238-16,0 0 118 0,0-3 59 0,9-1-616 0,-1-3 315 0</inkml:trace>
  <inkml:trace contextRef="#ctx0" brushRef="#br0" timeOffset="106">4839 12889 1332 0,'1'0'0'0,"1"3"0"0,1 10 0 0,-3 4 0 0,0 3 161 0,0 5-64 0,-5 4-33 16,2-5 333-16,1 8-187 0,2-13-88 0,0 3-45 16,0-3-22-16,5-3 71 0,7-3-38 0,1-6-32 15,2-5-218-15,2-2 98 0,2-9 48 0,-3-14 25 0,2-8-308 16,-4-2 161-16,-6-4 86 0,-2 3 42 16,-4 2-146-16,-2-3 11 15,0 4-20-15,-11-2 38 0,-5 6 47 0,-6-2 23 0,-2 7 1 16,0 1 95-16,2 10-44 0,-2 3 9 0,-8 4 118 15,7 4-77-15,1 0-38 0,5 5-1 16,0 10-57-16,8 0 55 0,6-1-21 0,5 0-129 16,0 1 66-16,8-5 50 0,12 2-3 0</inkml:trace>
  <inkml:trace contextRef="#ctx0" brushRef="#br0" timeOffset="107">5090 12601 861 0,'8'0'0'0,"7"0"0"0,4 0 0 0,-6 0 0 0,0 0 240 15,-2 3-105-15,2 9-50 0,5 5-27 0,-2 5 1 16,3 8-18-16,2 6 805 0,-5 4-406 0,0 5-204 16,-5 6-235-16,-1 10 1 0,-9-8 38 0,-1 16-7 15,0-5 0-15,-1-2-513 0,-11 1 256 16,-2-6 129-16,-4-4 72 0,-5 9-380 0</inkml:trace>
  <inkml:trace contextRef="#ctx0" brushRef="#br0" timeOffset="108">27593 7534 858 0,'-2'0'0'0,"0"-2"0"0,2 2 0 0,0 0 0 0,0 0 0 0,0-1 0 0,5-1 0 0,7 0 135 16,5 0-51-16,3 1-26 0,-1-2 83 0,2-1-59 15,1 2-24-15,-1 1 0 0,1-1 70 0,2 2-48 16,-5 0-16-16,5 0 11 0,1 0-21 0,-3 0 0 15,5 0-21-15,-4 0-89 0,-3 0 53 0,4 0 14 16,-3-3-256-16,1 0 140 0,-3-1 68 0,-5 1 0 16,-3 0-383-16,1 2 177 0,-4 1 110 15</inkml:trace>
  <inkml:trace contextRef="#ctx0" brushRef="#br0" timeOffset="109">27685 7719 910 0,'-7'0'0'16,"2"-2"0"-16,5-1 0 0,0 3 0 0,0-1 0 0,0-1 0 0,7 0 0 0,4 0 148 0,6-1-49 0,1 3-37 0,3 0 162 0,-3 0-95 15,2 0-49-15,-1 3-23 16,-6 7-39-16,-3 2 14 0,-3 4 1 0,-5 0 0 16,-2 7-73-16,0 0 36 0,-16-1 9 0,-2 3-137 15,-6-5 82-15,2-1 42 0,1-3-83 0,1-4-1 16,-2 1 10-16,2-5 40 0,3-3 43 0,7-1-16 15,0-2-34-15,5-2 22 0,3 0 266 0,0 0-122 16,2 0-51-16,0 0 98 0,14 0-61 0,6 0-36 16,10-2 1-16,2 0 51 15,10-4-43-15,-2 3-22 0,0-3-20 0,-5 3-27 16,4-1-8-16,-4 1 34 0,-3 0-209 0,-2 0 104 16,-9 0 53-16,3 2 34 0,-7-1-464 0,-2-1 222 15,-5 2 72-15,-1-1-275 0,-4-2 199 0</inkml:trace>
  <inkml:trace contextRef="#ctx0" brushRef="#br0" timeOffset="110">27593 6999 1646 0,'-12'-31'0'0,"12"23"0"0,0 5 0 0,0 2 0 0,3-3 0 0,14-3 0 0,3 1 0 0,7 1 0 0,5-1 0 0,7 0 185 0,0 2-68 0,13-1-46 16,-4 3 33-16,-1 0-35 0,-12 2 0 0,6 0-91 16,-4 0 36-16,-5 2-8 0,-2 3 27 0,-11 1-249 15,0 1 125-15,-2 3 61 0,-6-4 40 0,-2 1-465 16,-6-2 178-16,-1 3 131 0,-2-2-308 0</inkml:trace>
  <inkml:trace contextRef="#ctx0" brushRef="#br0" timeOffset="111">27839 6952 417 0,'-12'8'0'0,"5"4"0"0,0 0 0 0,3 1 0 0,-1 2 0 0,1 2 330 0,-1 5-149 15,0 1-74-15,1-1-29 0,1 9 115 0,-2-1-80 16,2-1-40-16,2 2 69 0,-1-1-55 0,2-3-19 16,0 5-8-16,0-5-278 0,0-6 126 0,2 0 62 15,7-6 31-15,-1-3-425 0</inkml:trace>
  <inkml:trace contextRef="#ctx0" brushRef="#br0" timeOffset="112">28001 6971 627 0,'1'0'0'0,"3"0"0"0,3 0 0 0,-4 6 0 0,1 3 0 0,-3 4 423 0,3 2-195 0,-2 4-98 0,2 7 86 15,-3 0-92-15,1 3-38 16,-2 4-30-16,0 2-17 0,0 0-6 0,0 1-1 15,0 5-351-15,0-2 183 0,0 9 81 0,0-2 44 16</inkml:trace>
  <inkml:trace contextRef="#ctx0" brushRef="#br0" timeOffset="113">28558 7827 1372 0,'2'-2'0'0,"5"2"0"0,-2 0 0 0,-3 6 0 0,-1-1 0 0,-1 3 0 0,0 4 252 16,0 3-113-16,-8 3-53 0,-8 5 174 0,-5 5-113 15,-4 2-58-15,2-2-425 0,-8 7 180 0,11-5 95 16</inkml:trace>
  <inkml:trace contextRef="#ctx0" brushRef="#br0" timeOffset="114">29147 7324 367 0,'0'0'0'0,"0"0"0"0,0-2 0 0,-1 0 0 0,-1 0 0 0,0 1 0 0,1-2 0 0,-1 2 0 0,0-1 69 0,-1-1-36 0,2 3 8 0,1 0 30 15,-1-1 0-15,-2 1-38 0,3 0 0 0,-3 0 49 16,1 0-16-16,-4 0-8 0,0 4-25 0,-2 7 33 15,2 3-33-15,-3 4 0 0,-1 0 58 0,-2 7-32 16,0-2-1-16,4 1-26 0,2-4 64 0,1 1-32 16,3-2 8-16,2 1-18 0,0-3-1 0,0-1-20 15,0-3 0-15,7-2-33 0,5-2 41 0,2-1-9 16,1-4 1-16,5-2-56 16,-1-2 27-16,-1 0 1 0,3 0 3 0,-4-9-1 15,7-5 1-15,-5 0-10 0,-1-4-93 0,-3-2 42 16,0 0 35-16,-1-4-5 0,-5 3-89 0,0-5 42 15,-4 2 32-15,-2-2-59 0,-3 1 36 0,0-3 14 16,0 4-1-16,-1 3-3 0,-11 5 25 0,-1 0-12 16,-3 5 35-16,0 2 0 0,-5 5-26 0,1 2-1 15,-1 2 89-15,-3 0-37 0,4 0-26 16,0 6 66-16,0-1-37 0,5 3-10 0,1-2 1 16,5-1 5-16,2-2 0 0,1 2-9 15,3-5-40-15,3 1-51 0,0 2 39 0,0-2-1 16,3-1-97-16,13 0 58 0,6 0 34 0,2 0 2 15,7 0-194-15</inkml:trace>
  <inkml:trace contextRef="#ctx0" brushRef="#br0" timeOffset="115">29810 7007 918 0,'12'-16'0'0,"-3"9"0"0,-4 1 0 0,-4-1 0 0,1 1 0 0,-2 2 0 0,0 0 0 0,0 3 149 15,-5 1-58-15,-9 0-21 0,1 0 43 0,-4 5-40 16,-3 9-1-16,-1 1-39 0,-1 2-20 0,-4 1 28 16,3 1-8-16,-2 1-51 0,3-4 26 0,4-3 0 15,-1 0 24-15,2-2-27 0,4-1-8 0,5-4 36 16,-1-1 39-16,6-2-43 16,1-1 3-16,1 1-33 0,1-3 63 0,0 3-38 15,0-1 3-15,0 3-2 0,10-2 32 0,3 2 18 16,3-1-27-16,0 0 45 0,6-1-30 0,-4 1 1 15,3-1-32-15,0 0-12 0,-3 1 13 0,0-3 0 16,-2 4-113-16,-1-2 56 0,0 1 28 0,-3-2 9 16,1 3-343-16,-5-1 169 0,5 1 68 0,-9 1 47 15,5 2-256-15,-6 1 130 0,0 3 54 16,-3-3-284-16</inkml:trace>
  <inkml:trace contextRef="#ctx0" brushRef="#br0" timeOffset="116">29537 7365 830 0,'-16'2'0'15,"4"2"0"-15,2 0 0 0,4-1 0 0,-2 0 0 0,5-3 0 0,1 0 0 0,2 1 423 0,0 3-195 0,0 0-89 0,11 1 215 0,2-1-161 16,9-1-80-16,-1 2-40 16,5 0 62-16,-4-1-44 0,6 4-33 0,-8-5 0 15,2 2-59-15,-4 3 0 0,-1-2 33 0,-3 2-183 16,-1-3 88-16,0 1 47 0,-3 0-320 0,2-1 184 15,-2-1 27-15,-2 0 69 0,5-3-439 0,0-1 232 16,0 0 114-16,0 0 59 0</inkml:trace>
  <inkml:trace contextRef="#ctx0" brushRef="#br0" timeOffset="117">29985 7147 1238 0,'0'-11'0'0,"-2"4"0"0,-2-1 0 0,1 2 0 0,1-1 0 0,-1 3 0 0,3 1 0 0,0 1 0 0,0-1 325 0,6 3-147 0,13 0-72 0,3 0-37 15,-1 0 108-15,8 5-76 0,-4 0-35 16,0 3-10-16,-3-2-23 0,0 1 0 16,-2 2 8-16,0-2-45 0,-5 1 1 0,1 0 36 15,-7-1-217-15,1-1 109 0,1 1 62 0,-5-1 14 16,-1-1-479-16,2 0 236 0,-4-2 66 0,4-1 77 15,-4-2-326-15</inkml:trace>
  <inkml:trace contextRef="#ctx0" brushRef="#br0" timeOffset="118">30471 6883 538 0,'8'-11'0'0,"-7"4"0"0,1 6 0 0,0-3 0 0,-2 0 0 0,0 1 381 16,0 1-173-16,-9 2-88 0,0 0 134 0,1 0-110 15,2 0-47-15,-1 3-37 0,-3 5 211 0,3 2-119 16,2 3-60-16,-1 3 109 0,-2 5-75 0,2 4-51 16,-4 3-21-16,0 11 95 0,-7 0-58 0,-2 9-29 15,-2 2 8-15,-11 12 19 16,-1-1-28-16,-6 4 0 0,-7 12-8 0,9-8-12 16,-14 20-8-16,2-9 0 0,14-9 12 0,-3-2-12 15,6-7-1-15,2-12 9 0,7 1-40 0,3-7 32 16,4-9 0-16,5-3-6 0,2-4 6 0,3-5 8 15,2-6-9-15,-1-1-63 0,2-5 29 0,2-3-10 16,-1-3-56-16,0 0 44 0,2-2 18 0,-1-3-11 16,1 0-10-16,-2 0 30 15,0 0 8-15,-3 0 32 0,1 0-36 0,-1 0-14 0,-1 0 11 0,1 0-34 16,2 0 32-16,-4 0-3 16,3 0 2-16,1-2-139 0,1 1 66 0,-1-4 33 15,2 0-345-15,1-3 164 0,0 1 98 0,0-1 40 16,0 3-203-16,1-3 126 0,6 2 63 0,3 4 24 15</inkml:trace>
  <inkml:trace contextRef="#ctx0" brushRef="#br0" timeOffset="119">30779 7052 756 0,'0'-12'0'0,"0"8"0"0,0 3 0 0,0-1 0 0,4 0 0 0,-2 0 0 0,0 0 0 0,-2 0 0 0,0 2 131 0,0 0-49 0,0 0-24 0,0 0 79 16,0 0-44-16,0 0-34 0,0 0-1 15,-11 0-1-15,-4 2-24 0,-3 7 0 16,0 3-26-16,-9 1-7 0,3 2 33 0,-3-2-79 16,0 4 39-16,-1-2 0 0,7-3 48 0,-3 1-93 15,2-3 16-15,4-4 28 0,1 2-17 0,7-4 42 16,0-3-23-16,3 1 12 0,2 0 116 0,5-2-55 15,0 0-25-15,0 0-1 0,0 0 75 0,0 0-49 16,0 3-9-16,0-2-20 16,7 1 2-16,3-1-7 0,0 3 8 0,3 1 48 0,1 0-28 15,1-1 0-15,0 1-28 0,0 1 12 16,2 0-4-16,-2-1-8 0,0 1-71 0,0 0 36 16,0-3 0-16,-2 1 35 0,-3 0-278 0,7 0 128 15,-9 0 55-15,3-1-182 0,-3 1 99 0,0 2 67 16,0-1-16-16,0 3-346 0,-2-1 203 0</inkml:trace>
  <inkml:trace contextRef="#ctx0" brushRef="#br0" timeOffset="120">30418 7429 1297 0,'0'2'0'0,"-1"3"0"0,1 3 0 0,0 0 0 0,0-4 0 0,0 1 0 0,0 1 0 0,3 3 0 0,5 0 486 0,5 1-226 0,4 1-114 0,2-3 127 15,0 2-120-15,3-3-52 0,-1-2-38 0,-3 0-70 16,2 0 40-16,2-2 0 0,-1-1 0 0,1-2-289 16,-1 2 140-16,-2 1 75 15,3-2-581-15,-1 2 325 0</inkml:trace>
  <inkml:trace contextRef="#ctx0" brushRef="#br0" timeOffset="121">31057 6951 797 0,'4'-23'0'0,"-1"15"0"0,7 6 0 0,0 2 0 0,7 0 0 0,-2 0 0 0,3 0 0 0,-3 0 142 15,4-2-58-15,0 0-26 0,5 2 170 0,1-1-98 16,-1-1-40-16,6 0-33 0,-3 0 44 0,2 1-35 16,-3-2 1-16,1 1-35 0,-6 2 49 0,10 0-48 15,-6 0 0-15,0 0-32 0,0 0 0 0,-5 0 32 16,2 0 8-16,2 0-98 0,-5 0 45 0,0 0 22 15,0-2-200-15,-5 0 104 0,-6 1 31 16,3-1 31-16,-6 0-239 0,-2 0 124 0,-1 0 37 16,-2 2-223-16,0 0 138 0,-13 0 81 15</inkml:trace>
  <inkml:trace contextRef="#ctx0" brushRef="#br0" timeOffset="122">31245 6901 1259 0,'-14'0'0'0,"5"0"0"0,4 0 0 0,-3-2 0 0,4 2 0 0,-3 0 0 0,5 0 0 0,-2 8 0 0,2 9 0 0,-1 6 172 0,1 2-61 0,0 6-44 15,-3 2 145-15,3 11-89 0,0-4-46 0,1 1-22 16,-1-6 44-16,0 12-37 0,-1-5 0 0,0-5-61 16,0 2 0-16,1-1 32 0,-1-1 7 0,1-2-41 15,-4-5-1-15,3-2 35 0,0-8-65 0,-2 1 32 16,3-8 9-16,-1-3 23 0,0-5-97 0,0-1 41 15,-5-4 3-15,2 0-25 0,-1-2 20 0,-4-13-1 16,0-2 16-16,0-5-102 16,3-3 49-16,-4-3 28 0,0-1-11 0,4-3-17 15,-4 7 18-15,2 6-1 0,2 2-12 0,0 6 0 16,2 2 11-16,1 3 20 0,-1 4 112 0,1 2-54 16,-4 0-32-16,2 11-11 0,2 6 83 0,-4 5-44 15,0 1-12-15,0 4 75 0,1-2-37 16,2 6-10-16,-5-3-2 0,3 1-26 0,3-4-3 0,2-2 0 15,0-3-165-15,1-1 78 0,2-2 39 0,0-7 9 16,0-1-295-16,0-2 151 0,8-5 54 0,7-2 20 16,5 0-221-16,2-6 142 0</inkml:trace>
  <inkml:trace contextRef="#ctx0" brushRef="#br0" timeOffset="123">31271 7251 837 0,'11'-19'0'0,"-3"8"0"0,9 1 0 0,-2 1 0 0,2-4 0 0,3-1 0 0,-2 7 250 0,4 1-109 0,-4 3-54 0,3 3 99 16,-2 0-68-16,0 2-47 0,-2 9 0 15,-4 6 21-15,-5 3-29 0,1 5-1 0,-7-2-21 16,-1 5-33-16,-1 0-1 0,0-2 26 0,-13 2-55 16,-2-2 28-16,-4 1 7 0,-5-3 20 0,2-1-68 15,-5-5 34-15,0 1 8 0,0-6-66 0,-2 1 18 16,-1-5 26-16,2-3-8 0,-1-1-193 0,8-5 91 15,-4 0 58-15,6 0 5 0,8 0-199 0,0-2 114 16,6-6 57-16,5-2-147 16,0-4 103-16,16 1 42 0,9-5 33 0</inkml:trace>
  <inkml:trace contextRef="#ctx0" brushRef="#br0" timeOffset="124">31707 7268 728 0,'15'-17'0'0,"5"4"0"0,-3-1 0 0,-2-8 0 0,-5-1 0 0,-2 6 0 0,-1-4 86 0,-5 5-26 0,0 3-1 16,-2 3 53-16,0 1-39 0,0 2 7 0,-14 5-47 16,-1 2 50-16,-2 0-24 15,-7 5-1-15,3 14-14 0,-1 2-3 0,0 6-8 16,6 0-1-16,2 1 78 0,6 0-39 0,1 3 0 16,6-5 91-16,1 6-69 0,0-4-30 0,1-2 0 15,9 0 10-15,4-3 0 0,-1-4-32 0,11 2-32 16,-1-6 1-16,0 0 22 0,4-4 1 0,0-6-154 15,3-2 86-15,3-3 29 0,-4 0 0 16,4 0-381-16,-4-3 198 0,1-2 64 0,-5-1-452 16,5-4 276-16</inkml:trace>
  <inkml:trace contextRef="#ctx0" brushRef="#br0" timeOffset="125">22800 9067 958 0,'-8'0'0'0,"5"0"0"0,-3 0 0 0,4 0 0 0,-1 0 0 0,1 0 137 0,-1 0-52 0,3 0-26 0,0 0 327 16,-2 0-169-16,2 0-96 0,0 0-45 0,0 0 158 16,0 0-101-16,9 0-50 15,3 0 128-15,4 0-93 0,2 0-43 0,3 0-20 0,4 0 81 16,0-2-52-16,3-2-17 0,1 0-3 16,3-1 0-16,-1 1-31 0,1 3 0 0,-2-2-23 15,-3 1 8-15,-1 2 15 0,1 0 0 0,-6 0-73 16,-1 0 37-16,-3 0 0 0,-4 5-35 0,2 0 31 15,-6 0-4-15,-1 1 1 0,0 2-12 0,-1-2 2 16,-3 4 9-16,-1 0 41 0,-1-1-12 0,-2 3-14 16,0 1-9-16,-5 7 62 0,-11 6-22 0,-6 7 0 15,-2 2-12-15,-6 2 74 16,2 5-31-16,-3-1-17 0,1 1 20 0,2-1-21 16,3-2 163-16,7-8-211 0,-3 0 0 0,9-6 0 15,0-1 0-15,3-1 0 0,3-7 0 0,3-4 0 16,3-1 0-16,0-2 0 0,0 0 0 0,1-2 0 15,7-2 0-15,4 0 0 0,6 0 0 0,3-2 0 16,4 1 0-16,2-4 0 0,1 0 0 0,2 0 0 16,2 0 0-16,-2 0 0 0,2-6 0 0,-2-1 0 15,-2 0 0-15,-1-2 0 16,-6 0 0-16,0 2 0 0,-2 0 0 0,-3-1 0 16,-7 4 0-16,-2 1-544 0,-3 0 299 0,0 2 99 15,-4-1-391-15,0-1 252 0,0 3 126 0,-13 0-481 16,-1 0 304-16,-2 0 143 0</inkml:trace>
  <inkml:trace contextRef="#ctx0" brushRef="#br0" timeOffset="126">22989 9404 1526 0,'-25'-1'0'0,"6"-1"0"0,-1 2 0 0,9 0 0 0,2 0 0 0,1 0 0 0,3 0 0 0,1 0 375 16,4 0-172-16,0 0-76 0,16 0 411 0,7 3-252 15,16 0-127-15,1-3 229 0,10 0-177 0,-2 0 71 16,3 0-282-16,-1 0 0 0,-1 0 0 0,-3 0 0 16,-10 0 0-16,-1 0 0 0,-3 1 0 0,-7 3 0 15,-5 0 0-15,-1-1-325 16,-7-3 237-16,-1 2 56 0,-6-2-713 0,-3 0 362 16,0 0 145-16</inkml:trace>
  <inkml:trace contextRef="#ctx0" brushRef="#br0" timeOffset="127">11861 10129 562 0,'-3'-5'0'0,"-1"-1"0"0,2 3 0 0,-1-4 0 0,1 2 0 0,0 0 108 0,-3-1-37 0,4 2 0 0,1 2 92 16,0 1-64-16,-2-2-25 15,2 3-9-15,0 0 50 0,0 0-41 0,0 0-20 16,0 6-1-16,0 4 37 0,0 0-33 0,0 0 0 16,0 1-24-16,2-1 30 0,4-3 0 0,-1 1-22 15,1 0 0-15,1-5-8 0,3-1 0 0,-2 0-24 16,-1-2 1-16,-2 0 31 0,3 0-8 0,-2 0-43 15,1-9 21-15,-3-5 0 0,-1 0 22 0,1-5-58 16,-2-2 23-16,-2 0 1 0,0 1-36 0,0-1-24 16,0 2 41-16,-2 3 5 15,-5 6-3-15,-2 0-14 0,-1 5 37 0,-3 3 47 16,0 2-23-16,-2 0-7 0,0 6-20 0,-4 13 128 16,3 1-60-16,4 4-25 0,3-1 2 0,-1-1 75 15,4 2-48-15,6-4-11 0,0-3-5 0,0-2-25 16,0-2 8-16,7-3-92 0,7-5 43 0,-3-1 20 15,3-2 0-15,-2-2-36 0,4 0 36 0,-3-2-23 16,-1-7 39-16,0-7-140 0,-1 1 62 16,-3-3 14-16,0-1 23 0,-5 0-87 0,-1 0 47 15,-2 2 7-15,0 5-1 0,0-2 71 16,-2 5-44-16,-8-3-8 0,1 7 151 0,-2 1-65 16,-1 2-35-16,3 0 72 0,0 2-48 0,-4 0-14 15,3 8 1-15,3 5 77 0,0 4-48 0,2 0-4 16,3-2 6-16,2 2-58 0,0-4 1 0,0 0 37 15,2-1-113-15,8-3 49 0,-1-4 28 0,5-2-140 16,-3-3 74-16,2 0 27 0,1 0 21 16,-2-3-62-16,0-10 18 0,-1-3 25 0,-4 2-1 15,1-2-32-15,-4 0 22 0,-2 3-3 16,0 1-11-16,-2-2 88 0,0 4-32 0,0 3 0 16,-7-1 154-16,-2 4-81 0,0 3-36 0,-3 1-23 15,1 0 147-15,1 1-76 0,-2 12-21 0,3 5 23 16,1-1-15-16,3 1-7 0,1 0-31 0,1-2-34 15,3 1 30-15,0-4-1 0,3 0 9 0,4-4-122 16,4-1 57-16,3-4 28 0,1-4-252 16,0 0 129-16,1 0 45 0,0-8 39 15,-1-7-144-15,-3-2 80 0,-2 0 14 0,-2 2 25 16,-5 4-12-16,-1-2 39 0,-2 2 0 0,0 0 103 16,0 3-52-16,-5 2-33 0,-8 5 8 0,-1-1 214 15,0 2-95-15,-2 2-64 0,-2 13 5 0,4 0 172 16,0 1-76-16,2 3-63 0,3-2 27 0,3 0-40 15,4-4 0-15,2-3-142 0,0 3 46 0,0-4 29 16,4-2-1-16,7-2-90 0,5-5 59 16,-2 0 38-16,7 0-16 0,0-6-334 15,-1-13 138-15,-3-2 94 0,-2-1-2 0,-5 5-107 16,-3-1 95-16,-5 0 44 0,-2 9 81 0,0 0-38 16,0 1 0-16,-14 6 194 0,0 2-93 0,-7 4-51 15,3 13-24-15,0 3 129 0,2 5-56 0,6-6-45 16,1 1 19-16,5-3-55 0,4-4 47 0,2-4 0 15,19-6 20-15,11-3-655 0</inkml:trace>
  <inkml:trace contextRef="#ctx0" brushRef="#br0" timeOffset="128">11918 7846 308 0,'-2'-4'0'0,"2"0"0"0,0 1 0 0,-2-1 0 0,2 0 0 0,0 1 266 0,0 1-121 0,-2 0-56 16,2 0 150-16,0 2-103 0,0 0-52 0,0 0 39 15,0 0-49-15,0 0-20 0,0 6-1 0,0 5 46 16,0 0-33-16,0 2 8 0,0 0-42 0,-1 0-40 15,-1 1 0-15,2 1 41 0,-2-2 0 0,2 2-240 16,0 0 116-16,0-2 62 0,0 2-507 16,2-2 240-16</inkml:trace>
  <inkml:trace contextRef="#ctx0" brushRef="#br0" timeOffset="129">11973 8195 972 0,'-9'6'0'0,"2"1"0"0,2 1 0 0,-3-3 0 0,-1 1 0 0,1 3 0 0,2 4 0 0,-1 0 330 0,2-1-148 0,1 4-75 16,1-2-37-16,3 2-50 15,0 2-9-15,0-2 22 0,3 4-427 0,3-1 211 16,6-1 104-16</inkml:trace>
  <inkml:trace contextRef="#ctx0" brushRef="#br0" timeOffset="130">11985 8663 835 0,'-7'11'0'0,"2"0"0"0,1-1 0 0,-3-2 0 0,2-1 0 0,-2 1 0 0,1 1 0 0,1 1 299 0,1 0-134 0,1 3-65 16,2-3-26-16,1 3-107 0,0 0 33 0,0 2 0 16,1-2-385-16,6-1 205 0,2-2 109 0</inkml:trace>
  <inkml:trace contextRef="#ctx0" brushRef="#br0" timeOffset="131">11983 9029 1047 0,'-7'15'0'0,"2"2"0"0,-2-2 0 0,2-4 0 0,-1 2 0 0,1 1 0 0,-1 1 0 16,3-2 212-16,-1 0-82 0,0 3-52 0,4-4-23 0,0 1-43 16,0 3-1-16,0-2 22 0,0 2 8 0,6-3-371 15,3 1 181-15</inkml:trace>
  <inkml:trace contextRef="#ctx0" brushRef="#br0" timeOffset="132">11991 9457 715 0,'-6'14'0'0,"1"0"0"0,1 1 0 0,-1-2 0 0,-2-1 0 0,4 0 0 0,-3 0 0 0,3 0 219 16,-3 1-85-16,2 0-55 0,3 0 120 0,-1 0-83 16,0 0-41-16,2 1-282 0,0-3 129 0,0 1 51 15,0 0 30-15,2 0-233 0,3-5 131 0</inkml:trace>
  <inkml:trace contextRef="#ctx0" brushRef="#br0" timeOffset="133">11971 9824 652 0,'-9'13'0'0,"2"0"0"0,4-2 0 0,-7 4 0 0,5-6 0 0,-3 3 229 0,2-1-97 0,-1 0-42 16,3 1-33-16,-1-1 108 0,0 0-66 0,2 0-33 16,1-3 83-16,0 1-50 0,2-3-37 0,0 0-246 15,0-1 108-15,0 1 54 0,0-3 28 0,2 1-393 16,2 0 206-16,2 0 107 0,-1 0 2 15,1-1-261-15,-1 1 129 0,1 0 77 0,0-4 52 0</inkml:trace>
  <inkml:trace contextRef="#ctx0" brushRef="#br0" timeOffset="134">22422 9033 655 0,'-1'0'0'0,"-3"0"0"0,2 0 0 0,2 0 0 0,-2 0 0 0,2 0 108 15,0 0-38-15,0 0 8 0,0 0 66 0,0 0-56 16,0 0-28-16,0 0 133 0,0 0-80 0,0 0-33 16,0 0-7-16,0 0 1 0,0 0-42 0,-2 4 1 15,-8 9 0-15,-1 4 57 0,-6 8-32 0,-5 1-1 16,-6 3-78-16,0 1 27 0,-4 3-1 0,4-7 6 15,-8 9-7-15,4-6 28 16,6-5 1-16,-1 0-32 0,8-7 0 0,3-3 16 16,5-7 9-16,3-1 79 0,4-3-40 0,0-1-7 15,4-2-27-15,0 0 129 0,0 0-64 0,0 0-31 16,0 0 91-16,0 0-61 0,0 0-23 0,0 0 26 16,0 0-32-16,8 0 0 0,3 0-34 0,2 0 54 15,3 0-19-15,2 0-8 0,3 0-26 16,5 0-20-16,-1 0 20 0,0 0 0 0,0 0 8 15,7 0-180-15,-4 0 86 0,2 0 43 16,-1 4-416-16,-3-1 198 0,-5 1 82 0,-1 1 70 16,-3 1-479-16,-4 4 262 0,-4 1 130 0,-4 3-166 15,-3 0 140-15,-2 3 82 0</inkml:trace>
  <inkml:trace contextRef="#ctx0" brushRef="#br0" timeOffset="135">22028 9578 1302 0,'-17'1'0'0,"5"3"0"0,3 0 0 0,6-2 0 0,-1-2 0 0,2 0 0 0,2 0 282 15,0 0-116-15,2 0-71 0,14 0 317 0,9 0-189 16,3 1-95-16,2 3 85 0,2-2-81 0,0 4-54 16,0-2-23-16,-2 1-48 0,0 5 26 0,-2-3-1 15,-3 1 9-15,3 1-224 0,-3-1 108 16,-7-3 54-16,3 0-465 0,-4 0 259 15,-4-5 63-15,-2 1-508 0,-2-1 320 0,-4 0 160 16</inkml:trace>
  <inkml:trace contextRef="#ctx0" brushRef="#br0" timeOffset="136">21208 9253 675 0,'-11'-11'0'0,"1"5"0"0,0 2 0 0,0 0 0 0,-1 2 0 0,1 0 0 0,-1 0 166 15,2 2-70-15,0 0 162 0,-1 2-113 0,3 10-56 16,3 3-28-16,3 3 129 0,-1 7-82 0,2 1-38 16,0 2 0-16,0 2 84 0,2-5-60 0,5-4-23 15,7 7-8-15,2-8 37 0,3-3-34 16,1-1 0-16,3-6 56 0,1-3-37 15,7 0-30-15,-3-7-30 0,2 0 8 0,-2-1-1 16,2-12 1-16,-3-3-74 0,-4-2 32 0,-2-6 21 16,-2 4 1-16,-6-5-125 0,-6 6 72 0,0-5 18 15,-5 1 20-15,-2-3-84 0,0 6 46 0,-7-5-12 16,-7 3-22-16,-2 5 11 0,-7-4 25 0,-2 6 45 16,-2 2-1-16,-1 5-32 0,0 1 6 0,2 6-10 15,-6-2 9-15,3 3 8 0,6 0-7 0,2 0 152 16,0 0-70-16,4 4-8 15,5 1-282-15,5 1 111 0,4 1 54 0,3 3 26 16,0 3-299-16,7 4 143 0,14 0 80 0</inkml:trace>
  <inkml:trace contextRef="#ctx0" brushRef="#br0" timeOffset="137">24209 8911 1261 0,'-3'-7'0'0,"3"6"0"0,0 1 0 0,0 0 0 0,0 0 0 0,0 0 0 0,0 0 0 0,0 0 0 0,0 0 0 0,0 0 322 0,0 0-136 0,-1 0-81 15,-16 8 21-15,-5 7-46 0,-10 3-24 0,-5 3 0 16,2 0-12-16,-10 6-11 0,1-3 0 0,12-4 13 16,-1-1-13-16,9-6 8 0,1 1-8 0,6-5 42 15,8-3-21-15,2-2 0 0,3-1-22 0,4-1 89 16,0-2-48-16,0 2 0 0,2 0-41 0,11-1 49 16,4 1-25-16,3 1 9 0,8-2 110 0,-3-1-72 15,3 2-35-15,-2-2-23 16,-6 2-13-16,5-1 9 0,-2 1-8 0,0 2-50 15,-3-2 25-15,-3 4-1 0,1 0 26 0,0-1-373 16,-6 3 161-16,2 1 100 0,-3 3-753 0,-3 1 399 16,-2 3 201-16,-5 1 91 0</inkml:trace>
  <inkml:trace contextRef="#ctx0" brushRef="#br0" timeOffset="138">23867 9433 1563 0,'-19'0'0'0,"6"0"0"0,6 0 0 0,0 0 0 0,4 0 0 0,3 0 249 0,0 0-100 16,1 0-62-16,15 0 663 0,10 0-358 0,3 0-180 16,4 0-90-16,3 6 184 0,7 1-41 0,-10-1-265 15,8 2 0-15,-6 0 0 0,1 5 0 0,-3-4 0 16,1 4 0-16,-2-4 0 0,-6 1 0 0,-3-1 0 16,-2 0 0-16,-3-4 0 0,-9-1 0 0,1 0-408 15,-3-2 201-15,-3-2 111 0,-2 0-32 0,-2 0-268 16,0 0 186-16,0 0 88 15</inkml:trace>
  <inkml:trace contextRef="#ctx0" brushRef="#br0" timeOffset="139">24743 9122 1282 0,'-10'0'0'0,"0"3"0"0,7-1 0 0,-1-2 0 0,1 0 0 0,2 0 0 0,1 2 0 0,0-2 197 15,0 0-82-15,0 0 125 0,4 0-103 0,9 0-52 16,6 0-18-16,3 0 61 0,1 0-47 0,3 0-24 16,1 0 0-16,1 2 43 15,2-1-25-15,0 1-9 0,2 1-63 0,0-2-1 16,0-1 31-16,-2 0-1 0,-2 0-108 0,4 0 50 16,-7 0 30-16,2 0-258 0,-3 0 122 0,-4-4 76 15,-1-3 5-15,-1-1-403 0,-4 4 200 0,-3 1 111 16,-5 1 55-16,-3 2-187 0,-2 0 113 0</inkml:trace>
  <inkml:trace contextRef="#ctx0" brushRef="#br0" timeOffset="140">24890 9290 930 0,'-19'0'0'0,"3"0"0"0,5 0 0 0,-1 0 0 0,5 0 0 0,3 0 0 0,0-2 380 0,3 1-177 0,1-1-86 0,1 2 223 16,12 0-154-16,10 0-77 0,1 0-30 0,5 2 49 15,-3 5-47-15,0 2-25 0,-2 5 1 0,-1 2-83 16,-7-1 38-16,4 8-8 0,-7 1-182 0,-7 0 106 16,-1 1 52-16,-5 3 26 15,0-5-279-15,-3 4 146 0,-13-2 4 0,0-4-65 16,-3 0 55-16,-3-5 50 0,4-8 18 0,-3 1 164 16,0-1-65-16,1-2-34 0,3-5 0 0,4-1 296 15,1 0-148-15,5 0-86 0,3 0 218 0,1 0-137 16,3 0-23-16,0 0-45 0,0 0 189 0,9 0-116 15,14 0-57-15,1 0 7 0,6-1-32 0,2-4 8 16,4 2-41-16,-2-3-106 16,1 3 53-16,-3-3 27 0,2 3-1 0,-8-1-366 15,6 0 192-15,-10 2 69 0,2 0-277 0,-4 0 186 16,-3 2 26-16,-4 0 32 0,0 0-457 0</inkml:trace>
  <inkml:trace contextRef="#ctx0" brushRef="#br0" timeOffset="141">24690 8597 1466 0,'-14'-25'0'0,"10"18"0"0,4 5 0 0,0 2 0 0,2-2 0 0,14 1 0 0,6-1 0 0,9 0 204 0,6 0-77 0,9 2-52 0,5 0 195 15,1 0-119-15,1 0-59 0,0 0-30 0,-10 2-2 16,9 2-27-16,-8-1-1 16,-8 1-215-16,0-2 108 0,-4 1 54 0,-11 1 35 15,2 1-189-15,-4-2 104 0,-8-1 52 0,-1 0-600 16,-4 0 299-16</inkml:trace>
  <inkml:trace contextRef="#ctx0" brushRef="#br0" timeOffset="142">24958 8601 799 0,'1'6'0'0,"2"7"0"0,-2 2 0 0,-1 0 0 0,0 2 0 0,0 5 485 16,0 1-217-16,0 7-122 0,0-2 186 0,0 2-149 16,-1 0-75-16,-2 2-38 0,2 1-56 0,-1-1-8 15,2-3 27-15,0-6-390 0,0 1 195 0,0-6 97 16,0-6 57-16,3-3-626 0</inkml:trace>
  <inkml:trace contextRef="#ctx0" brushRef="#br0" timeOffset="143">25145 8590 1968 0,'3'0'0'0,"-1"3"0"0,0 5 0 0,0 3 0 0,-1-1 0 0,1 5 0 0,0 5 0 0,2 3 0 0,-2 5 199 0,-2 1-87 0,3 2-39 0,-3 3 153 15,0 2-96-15,2-3-49 0,0 0-16 16,0 0-249-16,3-3 109 0,5 0 53 0,-1-6 28 16,5 2-513-16,-1-8 277 0</inkml:trace>
  <inkml:trace contextRef="#ctx0" brushRef="#br0" timeOffset="144">25809 9092 1581 0,'-2'-5'0'0,"2"5"0"0,0 0 0 0,2 0 0 0,5 0 0 0,1 0 0 0,3 0 354 0,0 0-160 16,5 0-81-16,2 0 54 0,7 0-71 0,-1-2-31 15,1 0-1-15,0 1-138 0,-4-1 54 0,4-1 34 16,-1 3-8-16,-4 0-500 0,0 0 264 0</inkml:trace>
  <inkml:trace contextRef="#ctx0" brushRef="#br0" timeOffset="145">26290 8902 1485 0,'6'-15'0'0,"3"9"0"0,10 4 0 0,1 0 0 0,1-3 0 0,0 4 0 0,-2-1 0 0,5 2 0 0,1 0 67 0,-1 0 8 0,6 8-42 0,-7 5 484 16,0 7-243-16,-2 0-112 0,-4 2-160 0,-7 1 7 16,-4 7 24-16,-3 2-188 15,-3-1 94-15,-7 1 47 0,-14 6 23 0,-3-10-206 16,-9 8 111-16,1-8 17 0,-3-1 42 0,-3-6-227 16,-1-5 113-16,5-4 34 0,-6-4 41 0,1-4-53 15,4-2 43-15,1-2 22 0,6 0-128 0,7 0 66 16,6-6 46-16,5-1 0 0,5-6-78 0,5-2 57 15,1-2 30-15,17-2-170 0</inkml:trace>
  <inkml:trace contextRef="#ctx0" brushRef="#br0" timeOffset="146">26872 8885 984 0,'17'-23'0'0,"-6"6"0"0,2-6 0 0,-5 3 0 0,-5-3 0 0,-1 4 0 0,-2 3 0 0,-2 3 284 0,-10 4-125 0,-8 7-64 15,-2 2-22-15,-7 0-9 0,-8 14-31 0,3 9 243 16,1 9-122-16,1 3-60 0,10-1-23 16,-1 12 149-16,11-4-93 0,7 2-48 15,5-1-22-15,0-2 96 0,11-7-52 0,13 9-38 16,1-9 0-16,4 0-78 0,4-4 23 0,1-4 1 16,-3-6-265-16,5 2 140 0,0-6 75 0,2-3 36 15,-1-3-269-15,1-5 106 0,-3 1 90 0,3-4-706 16</inkml:trace>
  <inkml:trace contextRef="#ctx0" brushRef="#br0" timeOffset="147">27770 9446 2130 0,'-5'0'0'0,"5"0"0"0,0 2 0 0,0 4 0 15,3-4 0-15,-1-1 0 0,-2-1 281 0,0 0-124 0,0 0-54 0,0 0 146 0,0 0-109 16,0 0-53-16,0-3-27 0</inkml:trace>
  <inkml:trace contextRef="#ctx0" brushRef="#br0" timeOffset="148">15391 10603 979 0,'-12'-2'0'0,"3"2"0"0,5 0 0 0,1 0 0 0,1 0 0 0,2 0 148 16,-2 0-49-16,0 0 100 0,2 0-83 0,0 0-42 15,0 0-20-15,0 0 163 0,8 0-84 0,6-2-54 16,3 0-24-16,0-2 83 0,6 3-53 16,-2-1-18-16,0-1-8 0,0 2 17 0,0-1-22 0,-1 2 1 15,0 0-67-15,-3 0 31 16,1 0-9-16,-1-2-97 0,-2 2 59 0,0 0 31 15,-2-2 0-15,-3 1-67 0,-2-2 19 0,-5 3 33 16,1 0 0-16,-2 0-248 0,-1-2 127 0,-1 2 24 16,0 0 9-16,-1 0-23 0,-10 0 46 0,-1 0 21 15,1 0-50-15,0 0 28 0,1 0 8 0,1 0 159 16,0 0-60-16,2 0-32 0,0 0 1 0,3 0 71 16,1 0-46-16,3 0-29 0,-2 0 2 15,2 0 308-15,-2 0-124 0,2 12-83 0,0 5-2 16,0 2 108-16,0 5-86 0,0 3-41 15,0 3 89-15,2-1-57 0,0 4-42 0,1 2 0 16,1 7 10-16,1-4-21 0,-3 6 0 0,-1-3-42 16,1 14-8-16,0-1 27 0,0 10 1 0,-2-4-61 15,0 2 30-15,0-7 8 0,0 2 23 0,0-1-214 16,0-8 80-16,0-3 61 0,-6-11-194 0,0 2 110 16,-1-8 29-16,-1-9 8 15,1 0 27-15,-3-8 1 0,3-4 26 0,-4-3 75 16,2-4-33-16,-1 0-20 0,1 0-1 0,-1 0 59 15,2 0-35-15,3-3-29 0,-1 2 21 0,4-1 280 16,1 0-119-16,-1 0-79 0,2 2 268 0,0 0-153 16,0 0-88-16,0 0 14 0,2 0-47 0,10 0-24 15,6 0 0-15,0 0 149 0,5 0-205 0,3 0 0 16,1 0 0-16,-1 0 0 0,2 2 0 16,2 2 0-16,-1-3 0 0,-4 2 0 0,2 0 0 15,-5-3 0-15,1 0-762 0,-1 0 437 16,-1 0 108-16,-2 0 96 0,-3 0-609 0,2 0 349 15</inkml:trace>
  <inkml:trace contextRef="#ctx0" brushRef="#br0" timeOffset="149">16062 10939 2314 0,'-9'-2'0'0,"9"2"0"0,0 0 0 0,0 0 0 0,0 0 0 0,6 0 0 0,6 0 0 0,1-2 350 0,4 0-159 0,1-2-71 0,9-1 174 16,-5-1-131-16,5 2-65 0,-1-3-279 15,-1 4 108-15,-3-4 60 0,0 2-230 0,1-1 137 16,-3 4 70-16,-1 1-680 0,-4-2 367 16,-5 3 187-16,-1 0 1 0</inkml:trace>
  <inkml:trace contextRef="#ctx0" brushRef="#br0" timeOffset="150">16140 11260 2232 0,'-2'6'0'0,"2"-1"0"0,0 0 0 0,0-2 0 0,6-1 0 0,6-2 0 0,2 0 0 0,5 0 0 0,5 0 603 15,2 0-285-15,3-2-143 0,3-2 33 0,-2-2-92 16,0 3-41-16,-4-1-380 0,-3 0 170 0,2 3 83 15,-7-2 51-15,-1 3-872 0</inkml:trace>
  <inkml:trace contextRef="#ctx0" brushRef="#br0" timeOffset="151">17366 10580 416 0,'0'0'0'0,"0"0"0"0,0 0 0 0,0 0 0 0,0 0 0 0,0 0 0 0,0-1 270 15,0-4-119-15,0-4-51 0,0-3 116 0,0 0-92 16,0-3-46-16,0 0-22 0,-2-4 2 0,1 0 8 16,-3-1-33-16,0 1-44 15,-2-2 22-15,0 2 0 0,-3 1 21 0,0-1-56 16,-3 2 24-16,0 2 0 0,-4 2 33 0,2 2-23 15,-4 0-18-15,2 8 44 0,-3 1-41 0,-2 2-1 16,3 0 3-16,-5 4 17 0,5 8 77 0,2 2-33 16,-1 3 0-16,0 4 70 0,2 0-46 0,4 1-27 15,4 3-3-15,1 0 56 0,4 7-42 0,2 1 0 16,0 6-33-16,0 1 33 0,8 3-33 16,1-2 8-16,3 10 21 0,2-4 1 15,1-2-31-15,0 0 1 0,0 0-29 0,-2-3 8 16,4 8 21-16,-3-7-83 0,-4 2 42 0,-2-1 20 15,-2 1 0-15,-4-7-145 0,-2 8 73 0,0-10 24 16,0-3 24-16,-12 0-151 0,-2-5 69 0,-4-9 21 16,-5 1-61-16,2-6 38 0,3-5 34 0,-2-6 0 15,-1-3-200-15,6 0 106 0,2-3 66 0,8-12-228 16,1-10 142-16,4-1 72 16,5-12 35-16,13-1-193 0,7-4 118 0</inkml:trace>
  <inkml:trace contextRef="#ctx0" brushRef="#br0" timeOffset="152">17511 10654 829 0,'22'-49'0'15,"-5"4"0"-15,-4 3 0 0,-1 2 0 0,-7 4 0 0,-1-4 0 0,-2 2 0 0,-2 4 0 0,0 7 280 0,0 4-124 0,-2 1-53 0,-7 8 74 0,1 7-72 16,-5-1-36-16,2 7 0 16,-3 1-36-16,2 1 8 0,-6 18-9 0,4 6 295 15,-2 3-147-15,3 3-74 0,2 7-28 0,1 5 43 16,5-2-44-16,3 3-23 0,2 1 1 0,0-2-5 15,0-1-9-15,2 10-8 0,7-3-17 0,3 1 17 16,-1-1 0-16,-2 2-1 0,3-1-23 0,-3 1-8 16,-2-2 32-16,1 0-142 0,-4-2 70 0,0 0 18 15,-2-5 28-15,-2 4-291 0,0-5 141 0,0-5 49 16,-8-1 43-16,-4 0-367 16,0-5 185-16,-2-2 104 0,-2 0-320 0,-2-2 208 15,2-1 104-15,-3 3-110 0,1-4 99 0</inkml:trace>
  <inkml:trace contextRef="#ctx0" brushRef="#br0" timeOffset="153">17106 11750 810 0,'0'-3'0'0,"0"-1"0"0,0 2 0 0,0 0 0 0,0 0 0 0,0 0 0 0,0 2 395 0,0 0-182 0,0 13-90 15,0 8-45-15,3 3 248 0,1 5-138 0,1 3-82 16,-1 1 53-16,0 3-63 0,1-2-32 0,-1 1 0 15,2-1-153-15,-2-1 57 0,-1-5 32 0,1-6-129 16,0 1 81-16,-2-7 40 0,-1-4 9 0,1-5-405 16,0-1 153-16,0-4 125 0,-2-2 62 0,0-2-410 15,0-15 213-15</inkml:trace>
  <inkml:trace contextRef="#ctx0" brushRef="#br0" timeOffset="154">17037 11620 1083 0,'2'-21'0'0,"0"7"0"0,1 1 0 0,6 0 0 0,-2-2 0 0,4 3 0 0,4 3 253 16,2 0-110-16,6 5-47 0,5 3 249 0,0 1-155 16,2 0-79-16,0 15 45 0,0 5-61 0,0 6-23 15,-1 2-8-15,-1 3-28 0,-6 0-4 0,-1 3 1 16,-4 1 0-16,-6 1-69 0,-4 9 30 0,-5-6 1 16,-2 5-51-16,-4-3 45 15,-12 1 21-15,-3-8 9 0,-9 5-3 0,-2-6 14 16,-2-6-73-16,-4-4-38 0,6-7 23 0,-5 0 29 15,1-5-1-15,2-6-65 0,4-1 40 0,5-2 23 16,2-2-3-16,8 0-278 16,2 0 136-16,5-4 73 0,6-7 29 0,0-4 21 0,3 0-1 0</inkml:trace>
  <inkml:trace contextRef="#ctx0" brushRef="#br0" timeOffset="155">17488 11946 1569 0,'4'0'0'0,"1"-2"0"0,-1 0 0 0,2 0 0 0,0-1 0 0,1 3 0 0,4-1 0 0,3 1 222 16,0 0-94-16,6 0-48 0,-2 10-23 0,1 1 146 15,2 4-89-15,-3 2-41 0,-2-2-145 0,-4 2 52 16,0 2 26-16,-3 1 9 0,-5 3-185 0,-4 1 102 16,0-2 50-16,-9 2-113 15,-10 0 60-15,-2-4 52 0,-5 1-49 0,-4-6 7 16,0-1-3-16,-5-4 21 0,4-2-23 0,5-2-8 15,-2-5 41-15,5-1 0 0,6 0-64 0,6 0 31 16,7-10 1-16,4-5-137 0,0-6 89 0,11-2 40 16,12-3 0-16,5-7-137 0,2 5 88 0,0 2 37 15,6-5 30-15,-4 2-95 0,0 1 61 0,-1 0 89 16,-4 1 0-16,-1 1 0 0,-1 1 0 16,-9 7 0-16,0 1-2 0,-7 5-4 15,-4 6-7-15,-1 2-20 0,-2 2 33 0,-2 0 0 16,0 2 0-16,-6 4 816 0,-1 11-371 0,-4 5-211 15,1 0-100-15,3 5 210 0,0 3-156 0,5 1-77 16,2-3-32-16,0 8 66 0,0-4-57 16,5-2-27-16,8-2 46 0,4 1-38 0,1-3 9 0,5-2-223 15,-2-3 88-15,4 1 45 0,-3-6 23 16,-5-1-397-16,2 0 218 0,-2-1 59 16,-2-5 64-16,-4-1-592 0,0-3 303 0,-1-3 150 0</inkml:trace>
  <inkml:trace contextRef="#ctx0" brushRef="#br0" timeOffset="156">17952 11989 1765 0,'-3'0'0'0,"-1"0"0"0,2 0 0 0,0 0 0 0,1 0 0 0,1 0 0 0,0 0 0 0,0 2 0 0,3 3 0 0,6 4 424 0,2 3-196 0,3 0-97 0,0 0-109 15,0 1 19-15,1 0-8 0,-2 2 0 0,2-7-497 16,-2 0 249-16,2-2-534 15,-2-5 373-15,1-1 187 0</inkml:trace>
  <inkml:trace contextRef="#ctx0" brushRef="#br0" timeOffset="157">18196 11764 1539 0,'2'-11'0'0,"0"5"0"0,0 2 0 0,0 2 0 0,-2 2 0 0,0 7 0 0,0 16 0 0,0 7 187 16,-6 12 296-16,-5 6-224 0,-2 8-105 0,-7 16-65 15,1-6 25-15,-2 3-41 0,1 1 1 0,0-3-41 16,7-5-185-16,-4 11 88 0,8-11 49 16,1-11 23-16,2 0 1 0,3-13-553 0,1-9 296 15,2-2 136-15,0-11-349 0,0-6 227 0</inkml:trace>
  <inkml:trace contextRef="#ctx0" brushRef="#br0" timeOffset="158">18606 11134 1014 0,'-11'-15'0'0,"3"4"0"0,0 0 0 0,-1-3 0 0,0-2 0 0,1-2 0 0,-3 0 0 0,2 1 0 0,-3-1 119 15,3 1-47-15,-2 0 48 0,-1 1-44 0,3 3-22 16,-4 4 1-16,-1 3 20 0,2 3-9 0,-4 3-33 15,2 0 0-15,-2 3 26 0,2 14 9 0,-4 8-35 16,5 3 0-16,2 4 43 0,2 2-22 0,3 3 0 16,2-2 65-16,4 0-48 0,0-5 1 0,0-2-64 15,6-7 24-15,7-1 1 0,0-5 8 0,0-1-110 16,4-5 50-16,0-6 27 16,-2-3-1-16,4 0-74 0,0-2 46 0,2-16 21 15,-5-6-8-15,1-7-223 0,1-10 91 0,0 0 68 16,-7 1-201-16,2-15 125 0,-3 2 57 0,-1-14-67 15,-1 2 62-15,-3-6 32 0,1-3-8 0,-3 3-46 16,1 3 43-16,-2 16 21 0,-2-3 0 0,0 18 56 16,0 6-8-16,0 4-27 0,-6 6 0 0,1 10 0 15,0 3 1-15,-1 4 609 0,0 2-276 0,2 2-151 16,-1 0-39-16,3 15 166 16,0 8-122-16,2 3-61 0,0 7-22 0,0 13 166 15,0 3-103-15,0 3-51 0,0 3-25 0,0 1 89 16,0 0-50-16,0 1-37 0,2-1 1 0,0-4-47 15,1 0 18-15,3-5 0 0,-2-6-246 0,2 7 118 16,1-15 64-16,-2 3 32 0,6-5-500 0,-4-4 253 16,4-7 76-16,0-3-471 0,2-4 305 0,4-7 151 15</inkml:trace>
  <inkml:trace contextRef="#ctx0" brushRef="#br0" timeOffset="159">18831 10783 993 0,'0'-4'0'0,"0"3"0"0,-2-1 0 0,2 0 0 0,0 0 0 0,0 2 0 0,0 0 0 0,0 0 148 0,5 0-58 0,11 0-28 15,-1 0 7-15,4 0 147 0,0 4-91 16,1 3-47-16,1 4 4 0,-2 2-25 16,-3 1 8-16,0 1-32 0,-5 2-34 0,-2 1 0 15,-1 2 34-15,-6-3-46 0,-2 6 31 0,0 2-8 16,-4-1 23-16,-11 1-11 0,-3 1 10 0,-5-2 1 15,-4 1-13-15,1-1-17 0,-4-2-5 0,2-2 23 16,-3-4-54-16,5 0 24 0,2-8 4 0,0 2-155 16,5-6 80-16,9-2 43 0,1-2 16 15,5 0-257-15,4 0 117 0,3-11 73 16,17-6 14-16,4-4-296 0,10-6 169 0,0 2 84 16,-4-2 34-16</inkml:trace>
  <inkml:trace contextRef="#ctx0" brushRef="#br0" timeOffset="160">19158 10778 746 0,'0'-11'0'0,"0"2"0"16,0 6 0-16,-4-1 0 0,-7 0 0 0,-2 3 168 0,-2 1-67 0,0 0 250 0,-2 9-159 15,0 6-71-15,-2 6-48 0,4 3 175 0,1 3-108 0,0 2-53 16,3 1-28-16,3 0 57 16,6 1-45-16,0-1-1 0,2-2-37 0,0 0-108 15,4-2 54-15,6-1 35 0,6-1-9 0,2-1-324 16,0-3 175-16,3-3 89 0,0-2-236 0,-1-6 152 15,6-2 13-15,1-2-374 0,-3-5 233 0</inkml:trace>
  <inkml:trace contextRef="#ctx0" brushRef="#br0" timeOffset="161">19547 10915 457 0,'2'-10'0'0,"-2"2"0"0,0 0 0 0,0-5 0 0,0 1 0 0,-7 1 264 0,-2 0-115 0,0-1-50 15,0 1-37-15,-3 3 82 0,1 1-55 0,-1 3-28 16,-4 4 6-16,2 0 9 0,-6 4-44 0,1 13 1 16,1 5 0-16,-3 6 0 0,-2 8-1 15,11-6 151-15,-4 4-80 0,5 2-35 0,4-4 1 16,5-1 47-16,2-4-41 0,0-5-14 16,2 1-7-16,7-4-34 0,5-4 13 0,2-5 0 15,1-2 0-15,2-4-103 0,0-4 47 0,1 0 28 16,3-2-85-16,-4-13 56 0,-3-4 29 0,1-3-283 15,0-4 139-15,-2-7 41 0,0-4 45 0,-3-2-181 16,-1-4 101-16,-2-4 42 0,-1-6 33 0,-1-11-80 16,-1-4 53-16,1-4 26 0,-1 0-8 0,2 1-75 15,-3 5 55-15,-3 15 14 0,2 0 41 16,-3 14-1-16,-1 8-8 0,0 4 190 16,0 6-90-16,0 10-47 0,0 3-22 0,0 2 370 15,0 4-191-15,0 0-58 0,-1 13-57 0,-1 10 265 16,0 3-143-16,0 6-71 0,2 5 183 0,-2 8-132 15,1 1-62-15,-1 4-30 0,0 3 67 16,0 3-49-16,-2 2-17 0,0 8 101 0,2-11-67 0,0 3-33 16,2-3 0-16,0-7-75 0,0-8 29 0,0-1-8 15,2-3 21-15,4-7-287 16,2-6 143-16,-1-3 72 0,0-4-428 0,2-5 204 16,0-6 129-16,-2-2-433 0,4-3 268 0,1 0 132 15,-1-4 60-15</inkml:trace>
  <inkml:trace contextRef="#ctx0" brushRef="#br0" timeOffset="162">19779 10804 1417 0,'0'0'0'0,"0"0"0"0,0 0 0 0,0 1 0 0,0 1 0 0,0 2 0 0,2 2 0 0,7-1 0 0,-2 5 0 0,6 1 470 0,-2 2-218 0,4 0-110 15,0 2-46-15,0 1 37 0,1-1-49 0,-4-1-26 16,3 1-378-16,-1-1 177 0,-2 1 96 0,0 0-254 15,-1 0 168-15,0-2 82 0</inkml:trace>
  <inkml:trace contextRef="#ctx0" brushRef="#br0" timeOffset="163">20206 10539 1762 0,'2'-11'0'0,"0"3"0"0,-2 5 0 0,0-1 0 0,0 2 0 0,0 2 0 0,0 0 0 0,-10 24 310 15,-5 14-138-15,-5 18-70 0,-10 23 375 0,-6 13-215 16,-15 33-118-16,-7 8 45 0,-23 41-78 16,1 1-39-16,-11 7 0 0,-1 11-166 0,-3 7 59 0,4-7 34 15,9-4-1-15,12-16-657 0,23-38 345 16</inkml:trace>
  <inkml:trace contextRef="#ctx0" brushRef="#br0" timeOffset="164">21070 10854 850 0,'-4'0'0'0,"1"0"0"0,3-1 0 0,-2-3 0 0,2-3 0 0,0-3 0 0,0-1 0 0,0-3 116 15,0-2-41-15,3-1-14 0,7-6 87 0,-2 1-57 16,1-1-30-16,-4 0 0 0,3-2-1 0,-5 6-19 16,2-5-8-16,-1 2 20 0,-3-2-20 0,-1 4-1 15,0-1 1-15,0 0-6 16,0 0 6-16,-10-3 0 0,3 5-49 0,-6-1 25 16,1 2 8-16,-4 0 2 0,-1 1 4 0,0 4 6 15,-4 3-13-15,0 1 73 0,-1 5-24 0,-4 2-8 16,1 2-30-16,1 0 33 0,-1 4 2 0,3 7-31 15,3 3 17-15,-4 3 61 0,5-1-38 0,3 5 0 16,2 4 38-16,1 1-38 0,5 4 8 16,1 3-46-16,5 9 77 0,-1-1-38 0,2 5 0 15,0 4 36-15,0 0-30 0,3 6-7 0,5-1-39 16,-1 4 95-16,-1-1-48 0,3 10-23 16,-3-8 8-16,-1 15 6 0,-1-2-37 0,-1 0 0 15,-1 1 137-15,-2-2-170 0,0-9 0 0,0 16 0 16,0-11 0-16,-5-5 0 0,-2-12 0 0,-1 1 0 15,-1-15 0-15,-3-1 0 0,2-7 0 0,-3-10-336 16,-3-5 215-16,2-4 63 0,-4-7 7 0,-1-3-169 16,3 0 99-16,-2 0 14 0,4-9-289 15,0-2 182-15,5-4 82 0,6 0-376 16,3 0 238-16,0 0 118 0,1-1 60 0,18-4-391 16,-4 5 216-16</inkml:trace>
  <inkml:trace contextRef="#ctx0" brushRef="#br0" timeOffset="165">20983 11664 724 0,'7'0'0'0,"-4"0"0"0,-1 0 0 0,-2 4 0 0,0 7 0 0,0 6 636 15,0 4-302-15,-2 3-150 0,2-1-68 0,0 9 340 16,0-6-212-16,0 1-106 0,4 0 1 0,9-4-53 16,0-8-19-16,7 3-104 0,1-8 35 0,4-3 0 15,0-7 34-15,0 0-266 0,2 0 141 0,-3-15 59 16,-1-5 33-16,-5-5-314 0,-2 0 170 0,-9 0-3 15,-2-9 73-15,-5 4-149 0,0-1 96 0,-5 2 48 16,-10 3 7-16,-4 1 32 0,-4 4 9 0,0 4 106 16,-4 6-53-16,-1 3-27 0,2 6 0 15,1 2 129-15,-3 0-74 0,10 5-27 16,0 2-25-16,7-1 102 0,1 1-52 0,8-1 7 16,2-1-25-16,0 1-311 0,9-2 140 0,9-4 76 15,7 0-418-15,1 0 218 0,6-10 120 0</inkml:trace>
  <inkml:trace contextRef="#ctx0" brushRef="#br0" timeOffset="166">21318 10708 1229 0,'-13'-10'0'0,"3"8"0"0,5-1 0 0,3 3 0 0,2 0 0 0,0 0 0 0,0 0 0 0,5 0 494 16,14 0-230-16,4 0-116 0,7 0 211 0,0 0-154 15,6 0-91-15,-1 0-55 0,1 0 1 0,-1 0-27 16,-1 0-1-16,-7 0-307 0,6-2 150 0,-10 0 79 16,2 2 39-16,-6 0-542 15,-5 0 290-15,-5 4 96 0,0 6-45 0</inkml:trace>
  <inkml:trace contextRef="#ctx0" brushRef="#br0" timeOffset="167">21380 10929 1331 0,'-11'2'0'0,"4"2"0"0,2-2 0 0,5-2 0 0,0 0 0 0,3 0 0 0,11 0 0 0,5-2 0 0,8-2 159 0,-7 2-64 15,1 2-22-15,0 0 7 0,-5 0-24 0,0 8 1 16,-7 5-25-16,-4 4-105 0,-3 2 61 0,-2 3 18 16,-5 3 1-16,-13 0-145 0,-2 3 86 0,-4-4 42 15,-3 0-170-15,-1-5 95 0,2-4 8 0,6-7 64 16,-3-1-24-16,4-1 20 0,8-4-54 0,-3-2 183 15,7 0-75-15,3 0-30 0,4 0 11 0,0-2 298 16,2-6-128-16,17-1-89 0,4-1 0 16,2 1 41-16,4 2-53 0,2-1-28 0,1 1-25 15,2 2-1-15,-2 4 0 0,-2-1-166 16,-2 0 83-16,-5 2 42 0,2 0 28 0,-4 0-412 16,-5 0 182-16,-2 0 107 0,-3 0 14 0,-4 0-193 15,-2 0 106-15,2-2 75 0</inkml:trace>
  <inkml:trace contextRef="#ctx0" brushRef="#br0" timeOffset="168">21247 10252 905 0,'-14'-4'0'0,"7"2"0"0,3 0 0 0,4 2 0 0,0-1 0 0,7-2 543 0,16-4-255 0,9 2-128 16,9-4-63-16,3 2 133 0,-3 0-91 0,12-1-56 15,-7 1 70-15,-2 1-60 0,-9 3-30 0,3 1 0 16,-10-1-146-16,6 3 54 16,-11 0 31-16,-2 0-1 0,-7 5-351 0,-5 4 192 15,-1-2 103-15,-6 3-546 0,-2 1 244 0,0-1 165 16,-8-1 66-16,-7-2-262 0</inkml:trace>
  <inkml:trace contextRef="#ctx0" brushRef="#br0" timeOffset="169">21445 10173 994 0,'-12'0'0'16,"3"6"0"-16,2 1 0 0,3 3 0 0,3 1 0 0,-1 0 0 0,2 2 0 0,0 4 207 0,0 3-87 0,0 1-35 0,0 5 273 0,0-1-162 15,0 2-82-15,2-1-46 16,1-2-35-16,2-3 8 0,-1-1-8 0,3 0-418 16,0-6 210-16,0-1 103 0,5-5 53 0,-3-6-558 15</inkml:trace>
  <inkml:trace contextRef="#ctx0" brushRef="#br0" timeOffset="170">21581 10210 846 0,'-5'0'0'0,"0"0"0"0,1 6 0 0,1 7 0 0,-1-2 0 0,2 6 0 0,1 2 425 16,1 6-195-16,0-5-91 0,0 8 85 0,0 1-96 16,0-2-47-16,3 2-24 0,4 0-63 0,2 0 9 15,2 2 30-15,0-2-477 0,2 1 239 0,2-2 118 16</inkml:trace>
  <inkml:trace contextRef="#ctx0" brushRef="#br0" timeOffset="171">21927 10560 885 0,'0'-8'0'0,"1"6"0"0,7 2 0 0,-3-1 0 0,5-2 521 0,-1 1-244 0,4 1-122 0,1-1 107 16,0 2-106-16,5 0-66 0,2 0-29 0,-1 0-147 15,3 0 58-15,-2 0 31 0,1 2 8 0,1 1-576 16,3 4 294-16</inkml:trace>
  <inkml:trace contextRef="#ctx0" brushRef="#br0" timeOffset="172">22314 10417 1552 0,'0'-10'0'0,"0"5"0"0,0-1 0 0,0 0 0 0,5 1 0 15,6 1 0-15,3 2 0 0,1 2 272 0,2 0-120 0,-3 6-59 0,4 9 129 0,-4 8-99 16,-3 3-45-16,-1 5 53 0,-4 6-49 0,-4 4-25 16,-2-6 9-16,0 13-96 15,-8-6 31-15,-9 0 1 0,-6-2 30 0,-4-4-161 16,-3-3 89-16,-9 1 33 0,4-8-298 0,5-5 163 16,-2-5 23-16,0-4 58 0,9-9-393 0,3-3 214 15,5 0 104-15,9-11-79 0,6-13 91 0,0-4 45 16</inkml:trace>
  <inkml:trace contextRef="#ctx0" brushRef="#br0" timeOffset="173">22757 10347 1267 0,'0'-7'0'0,"0"1"0"0,-7 2 0 0,-13-1 0 0,-6 1 0 0,-1 2 0 0,-4 2 0 0,-7 7 406 0,3 16-186 0,-3 6-94 0,3 6 320 16,5 10-199-16,3 4-111 0,6 13-52 0,12-3 108 15,9-11-80-15,0 10-39 0,13-5 7 16,15-4 107-16,6-6-77 0,8-5-39 16,4-6-380-16,7-5 179 0,-1-6 77 0,5-2 43 0</inkml:trace>
  <inkml:trace contextRef="#ctx0" brushRef="#br0" timeOffset="174">23058 11042 935 0,'-2'-5'0'16,"0"3"0"-16,2 2 0 0,0 0 0 0,2 2 0 0,3 5 0 0,4 3 0 0,5-2 308 0,1 4-130 0,0 0-76 16,3 1-35-16,1 2 99 0,0 0-67 0,0 0-33 15,-3-1 61-15,0 4-51 0,-2-1-22 0,0 0-97 16,-3 1 38-16,-1 1 0 0,-3-2 46 0,-1-2-298 16,-3-4 145-16,1-2 72 0,0-1 37 0,-3-1-494 15,1-6 237-15,3 1 73 0,-2-2-60 0,3-2 108 16</inkml:trace>
  <inkml:trace contextRef="#ctx0" brushRef="#br0" timeOffset="175">23568 10805 460 0,'3'-16'0'0,"2"5"0"0,-3 3 0 0,0 0 0 0,-2 3 194 0,0 3-80 16,0 0-41-16,-2 2 294 0,-8 4-166 0,-5 18-77 15,-2 13-49-15,-3 4 177 0,-5 16-109 0,-1 6-55 16,-4 9-28-16,-8 12 144 15,-5 18-89-15,-2-1-41 0,-2 3 68 0,-2 0-55 16,4 8-27-16,-2 3 8 0,-4 14-9 0,12-27 0 0,-3 1-26 16,5-12-53-16,10-24 27 0,4-3 8 15,-2-2 18-15,6-7-128 0,1-7 64 0,4-9 32 16,1-4-1-16,3-6-282 0,3-5 144 0,0-5 42 16,5-3-381-16,0-7 221 0,2-2 112 0,0-3 47 15,4-2-159-15,13 0 112 0,3-13 55 0</inkml:trace>
  <inkml:trace contextRef="#ctx0" brushRef="#br0" timeOffset="176">24106 11271 817 0,'-9'-24'0'0,"2"11"0"0,0 5 0 0,-4-1 0 0,-1-1 0 0,-3 3 163 0,2 1-65 0,-4 3-24 16,0 1-8-16,-1 2 123 16,-7 2-78-16,2 12-40 0,-3 13 1 0,6 1 35 15,-5 10-42-15,8-7 1 0,2 5 59 0,5-2-46 16,5 0-23-16,5-2 9 0,0-3-25 0,2 0-7 16,8-5-1-16,4-3-30 0,4-4 0 0,0-4 39 15,8-1-9-15,-1-8-102 0,1-4 51 0,3 0 26 16,1-12 8-16,-4-7-191 0,1-3 75 0,-2-5 56 15,-2-1-8-15,-2 0-138 0,-5-1 57 16,-2 3 58-16,-7 8 15 0,-1 1 28 16,-5 8 0-16,1-1 70 0,-2 6-44 0,0 1 9 15,0 3-34-15,-9 0 282 0,-3 10-119 0,3 11-72 16,4-2-6-16,-1 8 159 0,6-4-69 0,0 4-60 16,2-4 71-16,7-1-60 0,5-5-23 0,8 2-72 15,-2-7 0-15,4-5 34 0,2-3 0 0,-2-4-141 16,-3 0 79-16,5-10 26 0,-5-5 1 0,-5-6-56 15,-2-2 22-15,-3 0 29 0,-6-2-11 16,-1-7-68-16,-4 2 19 0,0-4 30 16,0 2-19-16,-9-1 1 0,-7 3 12 0,2 2 22 15,-5 6 2-15,-1 6-3 0,1 8 1 0,-8 2 48 16,7 5-23-16,-6 1 4 0,8 0-13 0,4 10-14 16,4-1 13-16,4 3-6 0,6 4-1 0,2-1-163 15,17-2 73-15,10-2 41 0,4-3-313 0,10-2 171 16,-7-6 77-16,15 0 51 0,-4 0-255 0,-1-3 148 15,0-8 76-15</inkml:trace>
  <inkml:trace contextRef="#ctx0" brushRef="#br0" timeOffset="177">24729 11205 505 0,'17'-19'0'0,"-8"3"0"0,-1-1 0 0,-5 0 0 0,-1-1 0 0,-2 3 0 0,0-1 201 16,-5 5-76-16,-6 2-50 0,-3 3 305 0,-1 2-173 16,-2 4-88-16,-6 0 185 0,5 8-127 0,-6 10-77 15,2 5-33-15,6 1 135 0,1 1-84 0,7 1-43 16,8-2-13-16,0 9 30 0,0-5-30 0,12-2 0 15,6 0-63-15,5-3 9 0,2-4 25 0,0-3-1 16,4 0-143-16,-3-5 72 0,-7-2 36 16,-1 1-156-16,-2-3 89 0,-9 1 14 15,-1-2 35-15,-5-3-142 0,-1 3 76 0,-3 1 2 16,-17 1 33-16,-7-1 10 0,-1 0 10 0,-6 1-1 16,1-1-2-16,-3 1-5 0,1-2 7 0,5-2-188 15,10-3 95-15,-1-1 46 0,10 0 24 0,4 0-314 16,7 0 172-16,0-3 83 0,13-10 41 0</inkml:trace>
  <inkml:trace contextRef="#ctx0" brushRef="#br0" timeOffset="178">25178 10929 1538 0,'1'-12'0'0,"-1"3"0"0,0 6 0 0,-7 2 0 16,-8 1 0-16,-8 0 0 0,1 13 0 0,-2 7 157 0,-6 14-66 0,4 2-30 0,1 3 335 0,6 4-182 15,4 2-91-15,8-5 98 0,0 9-98 0,7-6-45 16,3-2-23-16,11-5-126 16,6-7 52-16,4 2 34 0,6-3-387 0,0-5 202 15,2-5 102-15,-2-4 50 0,2-6-270 0,-6-3 88 16,6-5 100-16,-4 0-62 0,-1-3-402 0</inkml:trace>
  <inkml:trace contextRef="#ctx0" brushRef="#br0" timeOffset="179">25319 11093 1174 0,'-11'-19'0'0,"5"7"0"0,1 5 0 0,5 0 0 0,0 0 0 0,7 1 0 0,8 2 0 0,11 2 165 0,0 2-66 15,1 0-33-15,0 13 222 0,-2 7-120 0,1 7-71 16,-1 7-32-16,-8 1 15 0,-5 0-23 0,-2 2 0 16,-5-1-95-16,-2-1 31 0,-3 1 1 0,-6-2-13 15,-12-2 26-15,-7-4 0 0,-3-2 34 0,-8-2-132 16,4-9 62-16,-5 1 11 0,0-9 22 0,2-3-347 15,8-4 132-15,2 0 97 0,4-2 47 16,12-16-271-16,7-9 153 0,2-6 76 16</inkml:trace>
  <inkml:trace contextRef="#ctx0" brushRef="#br0" timeOffset="180">25788 10933 1887 0,'0'8'0'0,"0"5"0"0,-9 0 0 0,-14 6 0 0,0 3 0 0,-4 7 0 0,2 1 0 0,-3 11 0 0,5-2 187 0,7 3-78 0,4-1-37 0,7-5 314 16,5 2-168-16,0-1-97 0,5-2-44 0,12-2-23 15,5-3-22-15,7-4 1 0,0-4-307 0,5-3 149 16,3-6 79-16,-2-6 39 0,-2-4-598 0,2-3 315 16,-2 0 70-16,1-6-230 0</inkml:trace>
  <inkml:trace contextRef="#ctx0" brushRef="#br0" timeOffset="181">25954 11174 891 0,'-11'0'0'0,"6"0"0"0,5 4 0 0,0-1 0 0,0-1 0 0,5 1 0 0,11 0 0 0,3 1 253 0,5 1-110 0,-1-1-47 16,6-1 102-16,0-1-83 0,-1 1-42 0,1-3-19 15,-8 0-289-15,-1 0 141 0,2 0 60 0,-5 0-362 16,-7 0 212-16,-3 0 105 0,-3 0 53 0</inkml:trace>
  <inkml:trace contextRef="#ctx0" brushRef="#br0" timeOffset="182">26110 10937 500 0,'0'-8'0'0,"0"7"0"0,0 1 0 0,0 1 0 0,0 13 0 0,0 7 0 15,0 3 0-15,0 8 339 0,-2 6-154 0,0 1-67 0,-4 11 231 0,-2-3-158 16,1 2-79-16,0-2-13 0,-4-4-33 15,4-5 8-15,0 3-41 0,2-4-293 0,-2 0 147 16,6-6 72-16,1-8 38 0,0-4-525 16,1-10 270-16</inkml:trace>
  <inkml:trace contextRef="#ctx0" brushRef="#br0" timeOffset="183">26605 10886 1080 0,'13'-10'0'0,"8"9"0"0,2 1 0 0,2 0 0 0,-4 0 0 0,0 0 0 0,-2 1 0 0,0 6 154 0,2 1-61 0,-3 1-30 15,0 2 0-15,-1 2 2 0,-5 4-7 0,-4 2-26 16,-5 1-32-16,-1 7-1 0,-2-3 34 0,-9 6 8 16,-14 5-1-16,-1-2-7 0,-6 3 0 0,-1 1 53 15,1 1-27-15,5-9 9 0,-2 3-35 0,6-2 95 16,7-9-48-16,3 2-23 0,6-8 7 0,2 2 51 15,3-6-41-15,3-1-20 16,13-3 13-16,8-3-1 0,-2-2-25 0,10-2-8 16,-2 0-35-16,0 0 0 0,0 0 35 0,-3 0-282 15,-4 0 149-15,0 0 55 0,-2 2 37 0,-2-1-525 16,-3 1 256-16,-2 0 90 0,-6-2 69 0,-1 0-326 16,-3 0 206-16,-4-4 103 0,0-14-135 0</inkml:trace>
  <inkml:trace contextRef="#ctx0" brushRef="#br0" timeOffset="184">26625 11165 960 0,'-17'0'0'0,"11"-3"0"0,-1 2 0 0,7 1 0 0,0 0 0 0,0 0 67 0,7 0 1 16,9 0-35-16,11 0 331 0,-2 0-157 0,5 4-91 16,5 1-42-16,-3 3 86 0,3-1-64 0,-3-1-31 15,-5 1 7-15,4-1-413 0,-8-3 187 0,4 4 93 16,-5-4 47-16</inkml:trace>
  <inkml:trace contextRef="#ctx0" brushRef="#br0" timeOffset="185">27248 10862 1230 0,'9'-8'0'0,"7"7"0"0,3 1 0 16,4 9 0-16,-3 8 0 0,1 4 0 0,0 4 0 0,-1 10 434 0,1 2-200 0,-4 3-101 15,-5-1-42-15,1 10 181 0,-6-2-120 0,-5 0-59 16,-2 0-11-16,0-2-25 0,-12-6 9 0,-10 7-34 16,-6-7-149-16,-4-3 75 0,-5-4 38 0,-5-5-111 15,-4-4 70-15,-2-4 38 0,2-5 1 0,0-6-478 16,9-4 183-16,-1-4 136 0,8 0 27 0,9 0-381 16,-5-19 243-16</inkml:trace>
  <inkml:trace contextRef="#ctx1" brushRef="#br0">32575 15668 0,'0'0'16,"0"0"-16,0 0 15,0 0 1,0 0-16,0 0 16</inkml:trace>
  <inkml:trace contextRef="#ctx0" brushRef="#br0" timeOffset="187">28131 10580 791 0,'0'-15'0'0,"0"6"0"0,0 3 0 0,0 5 0 0,0-2 0 0,0 1 0 0,0 1 91 0,0 1-29 0,0 0 0 15,-1 0 52-15,-1 13-33 16,0 2-8-16,1 7 94 0,1 3-68 0,0 3-32 16,0 2-1-16,0 2 74 0,0 3-58 0,0 9-25 15,0-1 1-15,1 2 56 0,-1 4-40 0,0 3 8 16,0 3-13-16,0 1 1 0,2 1-37 0,-2-3 0 16,2-1-33-16,-2-10 9 0,1 7 24 0,3-14-29 15,-4 0 0-15,3-6 28 0,-1-8 1 16,0-1-43-16,-2-7 17 0,0-5-5 0,0-6 30 15,1 1-88-15,-1-4 38 0,0 0 8 16,0 0 65-16,-5-7-21 0,-5-9 0 0,-1-2-31 16,-1-1-143-16,0-1 72 0,-3-9 34 0,-2 1-82 15,-1-2 57-15,0 0 23 0,-3 4 0 0,-2 3-163 16,0 4 78-16,-6 8 46 0,-1 8 5 0,-2 1 67 16,1 2 0-16,-3 4-38 0,4 11 179 0,3 1-86 15,5 3-42-15,3 3-21 16,8-5 279-16,1 6-139 0,5-1-43 0,3-1 61 15,2 2-33-15,0-2-45 0,6-1 7 0,6-3 65 16,9 1-58-16,-1-4-25 0,6-3-1 0,3-3 1 16,1-3 9-16,2-3-35 0,-2-2-160 0,2 0 80 15,-2 0 41-15,-2 0-1 0,-3-4-451 0,3-4 232 16,-2 5 83-16,1-1-581 0,-2 2 346 0</inkml:trace>
  <inkml:trace contextRef="#ctx0" brushRef="#br0" timeOffset="188">28670 10832 1039 0,'0'-2'0'0,"0"-3"0"0,0 2 0 0,0 2 0 0,0-1 0 0,0 2 0 0,0 0 0 0,0-2 0 0,2 2 116 0,8-2-46 0,10 1 1 0,7-2 169 16,11-1-103-16,5-2-53 0,-3 3-17 0,11-2 155 16,-2-1-94-16,-2-1-48 0,-3 5 17 15,-10-4-31-15,2 2 7 0,-6 1-40 16,-8 0 34-16,-2 1 1 0,-2 0-35 0,-4 2 28 15,-4 0-20-15,-1 0-8 0,-4 0-1 0,1 0 0 16,-6 0 1-16,3 0 0 0,-1 0 8 0,-2 7 23 16,0 2 0-16,0 4-31 0,0 0 96 0,0 6-48 15,-7 0-16-15,-5 9-8 0,2-2 23 0,-5 5-24 16,0 2 0-16,-5 4-83 0,3-5 38 0,-8 10-7 16,0-5 28-16,0 1-34 0,-4-1 0 0,-1-2 34 15,3-3 9-15,1-2-84 0,1-2 24 0,8-8 23 16,2-1-39-16,1-4 25 15,6-4-1-15,2-1-3 0,2-5 84 0,4-1-30 16,0 0-4-16,0 0 52 0,0-3-35 0,0 2 112 16,9 0-165-16,9-3 0 0,3 0 0 0,3 0 0 15,5 0 0-15,2 0 0 0,1-7 0 0,1-1 0 16,-4-1 0-16,-5 1 0 0,1 1 0 0,-7 1-170 16,-1 0-294-16,-6 2 224 0,-1 0 82 0,-3 3-435 15,-3-1 284-15,-1-1 138 0,-1 3 69 0,-2-1-205 16,0-1 137-16,0-5 61 15</inkml:trace>
  <inkml:trace contextRef="#ctx0" brushRef="#br0" timeOffset="189">28852 11099 1401 0,'-16'-13'0'0,"9"7"0"0,3 4 0 0,4 0 0 0,0 0 0 0,0 2 0 0,1 0 0 0,18 0 218 0,4 0-93 0,5 0-46 0,6 4 368 15,10-2-212-15,2-1-100 0,3 4-52 0,3-4 119 16,-4 3-85-16,-10 1-33 0,5-2-88 0,-7 1 0 16,-4 1 37-16,-1 1 0 0,-5 1-436 0,-2 1 226 15,0 1 101-15,2 2 54 0</inkml:trace>
  <inkml:trace contextRef="#ctx0" brushRef="#br0" timeOffset="190">30150 11324 2291 0,'0'-4'0'0,"0"4"0"0,0 0 0 0,10 0 0 0,1 0 0 0,-2-2 0 0,-1-1 0 0,0-3 238 0,0-2-102 0,0 1-52 16,2-6 330-16,-1 0-190 0,-3-4-88 0,-1 1-370 15,-5 2 134-15,0 3 66 16,0 1 33-16</inkml:trace>
  <inkml:trace contextRef="#ctx0" brushRef="#br0" timeOffset="191">10870 13252 1237 0,'0'0'0'0,"0"0"0"0,0 0 0 0,0 0 0 0,0 0 0 0,0 0 0 0,0 0 0 0,0 0 196 0,0 0-85 0,0 0 246 15,0 0-163-15,0 0-80 0,0 2-41 0,3 2 140 16,7 2-95-16,0-1-42 0,2 1-22 0,4 2 29 15,2-2-25-15,5-1 8 0,1 2-33 0,1-3 51 16,-5 0-26-16,3-2 1 0,2-1-125 0,-5 1 58 16,1-2 16-16,-2 0-187 0,-3 0 106 0,-2 0 52 15,-3 0 17-15,-2 0-310 0,-4-2 133 0,3-1 87 16,-6-1 2-16,2 0-138 0,-2 1 98 0,-2 1 42 16,0 0 33-16,0 2-332 0,0 0 178 0</inkml:trace>
  <inkml:trace contextRef="#ctx0" brushRef="#br0" timeOffset="192">10930 13654 1843 0,'-14'4'0'0,"9"6"0"0,1-1 0 0,2-3 0 0,1 1 0 0,1-1 0 0,0 3 313 0,1 1-140 0,10-1-70 15,8 0 320-15,4-2-188 0,5 1-105 16,3 0-48-16,0-3 57 0,1-2-54 0,-2 1-25 15,-3-3-81-15,5 1 22 0,-10-2 1 0,0 0-148 16,-1 0 89-16,-2 0 45 0,-8 0 31 0,0 0-284 16,-3 0 148-16,-5 0 76 0,0 0-25 0,-1 0-427 15,0 0 206-15,-2 0 132 0,0 0-173 0</inkml:trace>
  <inkml:trace contextRef="#ctx0" brushRef="#br0" timeOffset="193">12346 13169 656 0,'2'-4'0'0,"0"0"0"0,0 0 0 0,1-2 0 0,-1 1 0 0,0-3 0 0,0-2 0 0,0 0 113 0,-1-2-39 0,4 1-1 16,-1-2-40-16,-3 0 59 0,3-2-22 0,-2-1-7 16,2 0-10-16,-3-2-20 0,1 2-1 15,0-3 1-15,0 3 3 0,-2-3-4 0,0 1 1 0,0 2-27 16,0 1 1-16,0-3 25 16,-6 3 9-16,-1 2-32 0,-2 1 1 0,-1 0 22 15,-1 3 0-15,0 0-29 0,-1 6 6 0,-2-2 6 16,0 3 46-16,1 2-3 0,-2 0-33 0,2 0-2 15,-3 2 34-15,4 6-4 0,-3 3-25 0,3 2 64 16,1 1-30-16,-1 2 1 0,3 2-22 0,4 2 47 16,-2 3-27-16,3 2 0 0,2 5-29 0,2 0 61 15,0 6-22-15,0 9-8 0,0-4 33 0,0 5-32 16,2 1 1-16,5 1 9 16,-1 4-12-16,1 1-8 0,1 4-21 0,0 6-12 15,-1-1 12-15,0 0-1 0,-1-9 9 0,0 4-23 16,-1-1 15-16,-1-5-1 0,0-4 1 0,-2-2-44 15,-2-4 30-15,0 6-9 0,0-6-29 0,-6-1 23 16,-5-5-15-16,-3 1 36 0,0-4-68 0,-3-6 28 16,-3-6 8-16,2-8-45 0,-3 3 25 0,-2-9 0 15,2-5 16-15,-2-1-201 0,0 0 92 16,3-1 54-16,1-11 10 0,3-1-324 16,4-2 166-16,4 1 95 0,3-4 43 0,3 1 21 15,2 1 1-15,0-2-257 0,2 0 131 0,11 3 78 16,4 0 35-16,3 0-371 0</inkml:trace>
  <inkml:trace contextRef="#ctx0" brushRef="#br0" timeOffset="194">12656 13940 758 0,'-2'-4'0'0,"-1"1"0"0,1-1 0 0,-2 0 0 0,0 0 0 0,0 1 0 0,0 0 0 0,1 1 0 0,-1 1 99 0,2-1-38 0,2 0 1 16,-2 2 65-16,2 0-47 0,0 0-16 0,-1 0-7 15,-1 0-3-15,0 0-21 16,0 5 0-16,0 3 32 0,-2 1-24 0,2 5-8 16,-2-1-1-16,2 4 54 0,1 0-27 0,-1 4 1 15,2-1-19-15,0 0 31 0,0 1 1 0,0 1-40 16,0-2 42-16,3-2-21 0,5 1 9 0,4-3-10 15,-2-4-20-15,4 2-1 0,-1-6 1 0,4 1-38 16,-2-4 8-16,0-1 30 0,0-4 0 0,-1 0-60 16,2 0 29-16,-2 0-4 0,0-12 41 15,-1-2-117-15,1-9 49 0,-5 0 12 0,-2-3-43 16,1 0 24-16,-6 1 23 0,0-6-78 16,-2 5 43-16,0-2 11 0,-2-1 0 0,-8 1-27 15,-1 4 20-15,-4 1-10 0,2 5 35 0,-2 4 21 16,-2 4-24-16,-2 3-9 0,2 4 1 0,-2 3 75 15,1 0-33-15,1 0 6 0,2 10-58 0,3 0 31 16,3-1-10-16,4 1-182 0,3 1 89 0,2 2 42 16,0-4 24-16,2 1-331 15,10-3 164-15</inkml:trace>
  <inkml:trace contextRef="#ctx0" brushRef="#br0" timeOffset="195">12639 13016 851 0,'-8'0'0'0,"3"0"0"0,3 1 0 0,0 4 0 0,2-3 0 16,0 2 0-16,0-3 0 0,0 3 0 0,2 0 256 0,9-1-111 0,3 0-57 0,4-1-27 0,1-2 79 16,2 0-46-16,-1 0-34 0,3 0 83 15,-2 0-55-15,-1 0-27 0,1 0-1 0,-2 0 15 16,-1 0-43-16,0 1 1 0,0-1-73 16,-1 2 36-16,-2 0 1 0,0 0 44 0,-2-2-241 15,2 0 116-15,-4 0 59 0,1 2 3 0,-3-1-196 16,0 1 75-16,-3 3 22 0,0 4 53 0,-4-1 25 15,-2 6-54-15</inkml:trace>
  <inkml:trace contextRef="#ctx0" brushRef="#br0" timeOffset="196">12723 13223 1723 0,'-9'4'0'0,"2"-1"0"0,1-1 0 0,2-2 0 0,2 2 0 0,0-2 0 0,2 0 0 0,0 0 0 0,8 3 0 0,9 1 0 0,6 0 0 0,-1 3 0 0,-1-1 0 0,1 4 0 0,1 1 0 0,-3 0 75 0,-4 4-22 0,-2 2 141 16,-5 2-106-16,0 1-32 0,-8 1 0 0,-1 4-353 15,-1-5 165-15,-15 3 71 16,2-5 52-16,-9 1-133 0,-2-6 70 0,1-1-2 16,0-5 30-16,3-3 76 0,0-2-34 0,1-2-14 15,3 0 111-15,6 0-53 0,1 0-30 0,2 0 2 16,5 0 296-16,3 0-124 0,0 0-84 0,0 0 3 15,9 0 19-15,8-2-38 0,10-2-31 0,-1 0-43 16,2-1 0-16,2-1 21 0,-1 2 0 0,-2 1-115 16,7 1 53-16,-8 0 31 15,-3 0-318-15,0 2 151 0,-3 0 87 0,-7 0 9 0,4 0-189 16,-9 0 78-16,-1 0 73 0,-1 6-299 16,-5-3 186-16,1-1 85 0</inkml:trace>
  <inkml:trace contextRef="#ctx0" brushRef="#br0" timeOffset="197">12530 12577 1824 0,'-7'-8'0'0,"7"8"0"0,0 0 0 0,0 0 0 0,0 0 0 0,7 0 0 0,10 0 0 0,4 0 0 0,7 0 154 0,6-2-53 16,11-6-38-16,0-1 113 0,-2 0-72 0,-7 3-35 15,3 0-1-15,-1 3-117 0,-5 1 37 0,-3 2 23 16,-1 0-296-16,-8 0 159 0,-3 4 80 0,-3 5 47 16,-4 2-542-16,-3 1 265 0,-7 1 134 15,-1 0-172-15,0 1 141 0</inkml:trace>
  <inkml:trace contextRef="#ctx0" brushRef="#br0" timeOffset="198">12744 12562 833 0,'-7'11'0'0,"3"0"0"0,0 1 0 0,0 3 0 0,2 2 0 0,1 3 0 0,-1 4 0 0,0-2 310 0,2 11-143 0,-2-5-67 0,2 2 33 0,0 0-50 15,0-2-25-15,0-4 8 16,0 7-290-16,2-9 129 0,3 0 63 0,3-2-162 16,2-7 122-16,-3-6 48 0</inkml:trace>
  <inkml:trace contextRef="#ctx0" brushRef="#br0" timeOffset="199">12849 12622 558 0,'6'-4'0'0,"2"4"0"0,-1 0 0 0,-1 10 0 0,-1 6 0 0,1 6 0 0,-2 6 0 15,0 5 268-15,-1 1 301 16,-1 11-268-16,0-4-135 0,0 4 92 0,-2 2-113 16,2-4-47-16,1 8-37 0,5-5-459 0,4 2 215 15,0-3 108-15</inkml:trace>
  <inkml:trace contextRef="#ctx0" brushRef="#br0" timeOffset="200">13731 13557 737 0,'0'0'0'0,"0"0"0"0,0 0 0 0,0 0 0 0,0 0 0 0,0 0 0 0,0-4 0 0,0-8 0 0,0 0 0 0,0-2 188 16,0-1-69-16,0-3-48 0,-2-2 1 0,0 2 26 16,-2 1-33-16,-2-1 1 0,-1 0-47 15,-1 2-8-15,-1 1 21 0,-1 2 1 16,-1 0 0-16,-3 6 0 0,2 4 8 0,-1 1 23 16,-4 2 1-16,-3 5-32 0,1 19 0 0,-4 9 18 15,0 10-10-15,3 6-8 0,1 4-1 0,4 3 87 16,5 0-44-16,6-2-21 0,4-14 59 0,0 2-44 15,0-9 0-15,14-4-59 0,3-7 0 0,2-6 23 16,-1-3 8-16,3-8-105 0,2-3 49 16,3-2 24-16,-4-6-1 0,1-12-18 0,1-12 13 15,1-4 0-15,-5-6-19 0,1-7-108 16,0-13 47-16,-6 6 42 0,4-16-158 0,-5 3 89 16,0-7 25-16,-3-3 28 0,-2-14-109 0,-3 10 56 15,0-24 39-15,-3 13-51 0,-1 16 42 0,0 5 20 16,-2 24 1-16,0 12 53 0,0 14-12 0,-4 5 0 15,-3 8-21-15,-3 4 208 0,-1 4-103 0,0 30-61 16,-4 9 262-16,4 6-140 0,-1 18-40 0,3-1-46 16,5 12 237-16,1 5-118 0,1 0-70 15,2 6 122-15,0-3-92 0,0-4-47 16,0 1-23-16,0-18 11 0,5 1-35 0,6-6 1 16,5-8 0-16,-2-13-139 0,4-1 69 0,-2-10 43 15,5-2-470-15,-6-9 245 0,4-9 87 0,0-4 73 16,1-5-30-16,-1-22 43 0,-2-12-85 0</inkml:trace>
  <inkml:trace contextRef="#ctx0" brushRef="#br0" timeOffset="201">14046 13223 1188 0,'3'-4'0'0,"1"3"0"0,4 1 0 0,-2 0 0 0,1 0 0 0,0 1 0 0,5 7 245 0,1-1-106 0,3 6-53 0,0 4 269 15,5 5-165-15,-5 4-79 0,0 5-39 0,-7 3 57 16,0 3-48-16,-4 0-16 0,-4 3-29 0,-1-2-3 15,-1 5 0-15,-13-6-58 0,-3 1 29 0,-4-10 9 16,-5 0 19-16,-2-5-172 0,0-4 87 16,-1-8 42-16,-1-6 22 0,8-5-390 15,0 0 187-15,2 0 52 0,8-9 60 0,4-10-306 16,8-7 176-16,0-4 80 0,15-6-136 0,8 3 117 16</inkml:trace>
  <inkml:trace contextRef="#ctx0" brushRef="#br0" timeOffset="202">14416 13264 587 0,'5'-10'0'0,"-1"7"0"0,-4-1 0 0,0 2 0 0,-11 2 0 0,-4 0 0 0,-6 0 551 0,-1 13-263 15,-1 4-128-15,1 6 288 0,-1 1-208 0,2 6-103 16,3 2-44-16,3 4 128 0,4-1-94 0,3 1-47 16,7-2-44-16,1 2-3 0,0-2 8 0,7 0-8 15,9-3-101-15,7-5 50 0,2-1 26 0,5-4-400 16,0-6 220-16,5-4 99 0,3-5 52 0,5-6-664 15,-3 0 326-15,-7 0 163 0</inkml:trace>
  <inkml:trace contextRef="#ctx0" brushRef="#br0" timeOffset="203">15209 12900 1151 0,'0'-33'0'0,"0"7"0"0,-2 2 0 0,-5 1 0 0,0-2 0 0,-2 2 0 0,-2-2 0 0,3 5 56 0,-3-1 8 0,2 3 254 15,2 2-142-15,-5 5-72 0,4 4 219 16,-1 1-145-16,-1 2 58 0,-1 4-106 16,-1 0-49-16,-4 11-24 0,2 12 1 0,-6 12-26 0,1 6 54 15,1 7-31-15,3 5 1 0,-2 8 86 16,5 2-55-16,5-9-19 0,0 14-8 0,3-9 102 0,0 3-64 15,4 0 219-15,0-2-317 0,0-7 0 16,0 14 0-16,0-5 0 0,0-11 0 0,2 6 0 16,0-3 0-16,4-9 0 0,-3 6 0 0,1-8 0 15,-2-8 0-15,-1 4 0 0,-1-10 0 0,0-3 0 16,-1 1 0-16,-8-5-218 0,-5 0 84 0,-3-1-125 16,-3-2 101-16,-3 0 54 0,1-2 39 0,-5 1-136 15,3-4 84-15,-3-1 42 0,1 1 21 0,6-4-157 16,-8 2 94-16,10-2 41 0,-2-4 22 0,5 0-108 15,4-2 64-15,4-1 25 0,0 0 8 0,5-3-281 16,2 0 156-16,2 0 79 0,14-4 39 16</inkml:trace>
  <inkml:trace contextRef="#ctx0" brushRef="#br0" timeOffset="204">15303 13929 395 0,'0'0'34'0,"0"0"0"0,-4 0-34 16,-2-3 0-16,0 2 251 0,1 1-108 0,-1 0-56 0,-3 0 52 16,1 1-46-16,-1 9-33 0,0 5-1 15,1 2 80-15,-2 8-54 0,3-3-25 0,3 1 7 16,1 5-34-16,1-5 54 0,2-1-27 0,0 0 60 15,0-2-44-15,7 0-13 0,4-6-8 0,3 0-23 0,2-4-26 16,1-5 26-16,0-3-32 16,2-2 8-16,0 0 24 0,3-7 1 15,-5-10-127-15,1-3 63 0,-4-2 29 0,-5 3 8 16,-3-3-209-16,-2 0 105 0,-2-1 31 0,-2 0 34 0,0-1-86 16,-10 5 44-16,-6-2 8 0,-2 5-1 15,-2 3 72-15,-4 5-1 0,-1 5 27 0,2 0-38 16,-5 3 3-16,5 0-27 0,3 3 80 0,3 4-35 15,8-3-4-15,0 1-5 0,7 0-234 0,2 3 104 16,2-4 59-16,11-1-402 0</inkml:trace>
  <inkml:trace contextRef="#ctx0" brushRef="#br0" timeOffset="205">15531 12700 1128 0,'-9'-7'0'0,"2"4"0"0,5 0 0 0,0 1 0 0,0 1 0 0,2 1 0 0,0-2 54 0,4-2 1 0,12 3-14 0,9-3 445 0,2 3-226 0,3 1-114 0,5 0-57 16,1 0-28-16,1 0 134 16,0 0-86-16,-4 0-37 0,1 0-110 15,0 0 36-15,-2 0 0 0,-8 0 43 0,8 0-381 0,-12 0 186 16,1 0 94-16,-4 0-538 0,-8 0 299 16,-1 0 97-16,-5 0-135 0,-3 5 152 0,0-2 76 0</inkml:trace>
  <inkml:trace contextRef="#ctx0" brushRef="#br0" timeOffset="206">15633 12657 736 0,'-17'0'0'0,"4"2"0"0,3 4 0 0,1 1 0 0,4-1 159 0,1 3-55 0,2 7-40 16,2 3 0-16,0 5 280 0,2 4-155 0,4 4-79 16,1 5 223-16,2 9-154 0,-3-3-74 0,2 0-36 15,-5 2 28-15,3-3-33 0,-3-7 9 0,1 2-41 0,2-5-125 16,-2-8 63-16,-2 0 32 0,0-8-89 15,-1-5 56-15,1-2 32 0,-2-7 0 0,0 0 32 0,0-2-283 16,-9 0 83 0,-4-7-78-16,-4-10 83 0,0-1 66 0,-4-4 28 15,-1 0 20-15,-1-2 7 0,-1-1 8 0,4 6 1 0,-3 1 93 16,4 8-47-16,-1 3-23 0,0 4-9 16,1 3-14-16,1 3-1 0,-1 16 0 0,4 0 346 15,3 5-159-15,3-3-53 0,0 9-12 0,3-2-24 16,4-4-23-16,2-2 16 0,0 1-1 0,0-2-296 15,10-3 127-15,5-5-417 0,7-1 258 16,3-8 114-16,5-4 68 0</inkml:trace>
  <inkml:trace contextRef="#ctx0" brushRef="#br0" timeOffset="207">15689 12971 1186 0,'3'-13'0'0,"0"8"0"0,5 0 0 0,3-1 0 0,0 5 0 0,4-1 0 0,6 0 252 0,4 2-110 0,-4 0-46 15,9 5 204-15,-3 7-134 0,1 3-66 0,-3 4-46 16,-5 0-22-16,-5-1 9 0,0 9-8 0,-7-2 0 0,-6-2-126 16,-2 4 63-1,-5 0 31-15,-15-2 9 0,-10 8-102 0,-3-8 62 16,-5 0 32-16,-4-7-44 0,-2 0 36 0,6-7-35 16,-9-2-105-16,15-5 67 0,0-4 34 0,11 0-12 15,3 0-94-15,11-2 46 0,-2-6 35 0,9-3 1 16,4-4 36-16,17 1 0 0,9-1 0 0,4-1-552 15,10-1 280-15,-11 7 136 0</inkml:trace>
  <inkml:trace contextRef="#ctx0" brushRef="#br0" timeOffset="208">16126 13106 728 0,'14'-13'0'0,"-3"2"0"0,-3-2 0 0,-6-1 0 0,-2-1 0 0,0 3 184 0,-4-2-75 0,-9 3-38 0,-2 1-1 0,-4 5 227 15,-2 0-136-15,-4 5 73 0,0 0-101 16,-2 13-49-16,-1 7-27 0,4 4 199 0,1 2-116 15,8 3-54-15,6-3-27 0,6 3 1 0,3-3 42 16,1-6-27-16,12 8-256 16,10-7 107-16,2-2 53 0,6-4 27 0,1-2 0 0,4-4-444 15,-1-1 229-15,1-5-264 0,-1 1 226 16,1-2 76-16</inkml:trace>
  <inkml:trace contextRef="#ctx0" brushRef="#br0" timeOffset="209">16717 13368 1310 0,'-4'-16'0'0,"-1"5"0"0,-2 3 0 0,0-3 0 0,0-2 0 0,-5 2 0 0,-1-1 0 0,1 4 0 0,-6-2 150 0,2 4-51 16,-3 4-37-16,-2 2 115 0,-4 0-72 0,3 19-36 0,-1 3-1 15,2 10 20-15,0 6-32 0,5 1 1 0,5 1-25 0,6 1 147 16,5-6-73-16,0 4-29 0,0-4-41 15,3-5-3-15,10-3-1 0,1-11 1 16,2 0-181-16,2-7 99 0,0-6 36 0,3-3-257 16,0-1 147-16,-3-19 55 15,-1-3 41-15,0-10-10 0,2-8-189 0,-5-2 78 0,0-4 13 16,-1-2 51-16,-1-4 17 0,-3-4 9 0,0-9 25 0,-2 0-53 16,1-6 26-16,0-4 0 0,-1-5 19 0,0 4-34 15,0 8 21-15,-4 18 0 0,-1 10 159 16,0 6-70-16,-2 12-41 0,0 7 414 0,0 5-213 15,0 7-90-15,0 2-57 0,0 2 2 16,0 13 21-16,-2 15-31 0,-2 12 221 0,1 3-114 16,0 10-57-16,1 15-29 0,2-9 8 0,0 18 353 15,0-7-195-15,0-3-97 16,2 1 65-16,4-2-81 0,2-15-32 0,-1 4-255 0,0-4 103 16,3-4 52-16,-1-3 25 0,-1-11-216 0,-1-6 130 0,1-2 51 15,3-11-677-15,-2-7 343 16,5-7 132-16,0 0 98 0,2-10-492 0</inkml:trace>
  <inkml:trace contextRef="#ctx0" brushRef="#br0" timeOffset="210">17005 13138 1328 0,'-5'-10'0'0,"3"9"0"0,0-1 0 0,2 0 0 0,0 0 0 0,0 2 547 0,0 0-257 0,0 0-129 0,2 4-64 16,11 9-32-16,2 3 8 0,6 2-40 0,-1-1 0 15,3 2-1-15,2 0 1 0,-2-1 0 0,-2-3 613 16,6 3-310-16,-4-4-152 0,-3-5-641 0,-1 2 245 16,-2-5 122-16,-4 0 70 0,1-3-676 15,-4 0 301-15,0 0 195 0,-5-2-528 16,0-1 347-16</inkml:trace>
  <inkml:trace contextRef="#ctx0" brushRef="#br0" timeOffset="211">17497 12904 1223 0,'2'-10'0'0,"0"5"0"0,0 2 0 0,0 3 0 0,-2 0 0 0,0 23 259 15,-2 19-114-15,-14 16 298 0,-11 10 152 0,-1 6-273 16,-11 22 248-16,-1-2-285 0,-9 22-32 16,-2 4-253-16,-7 14 0 0,-8 6-365 0,-3 6 215 0,-12 22 91 15,12-14 47-15</inkml:trace>
  <inkml:trace contextRef="#ctx0" brushRef="#br0" timeOffset="212">18597 13114 770 0,'0'0'0'0,"0"1"0"0,0-1 0 0,0 0 0 0,1 0 0 0,1 0 0 0,4 0 0 0,-1-1 0 0,2-10 109 0,2-7-30 0,-2-5-8 0,2-1-2 16,-1-2 0-16,0-3-36 0,-1 1 0 0,-4 5-2 15,1-9 2-15,-2 4 0 16,0-1 0-16,-2 3 24 0,0-2-24 0,0 5 8 16,-4-5-7-16,-5 2-1 0,-2 4-1 0,1 3 25 15,-3 3-25-15,-2 1 9 0,0 7-8 0,0 1 47 16,-4 6-23-16,-2 1 0 0,-1 0-24 0,4 8 43 16,-2 4-44-16,2 1 1 0,3 2 0 0,2 3 26 15,1-4 0-15,5 3-18 0,1 0-14 0,3 4 5 16,-1 3 1-16,4 2-28 0,0 6 28 0,-2 4 8 15,2 7-9-15,0 2 51 0,0 4-25 0,0 2 0 16,0 3-25-16,0 1 37 16,0 3-7-16,0 0-30 0,0 7-1 0,0-2 80 15,0-3-39-15,0-5 7 0,0 3-49 0,0-2 2 16,0-3-1-16,0-6-67 0,0-3 34 0,0-6 8 16,-2 2 26-16,-8-5-110 0,1-5 51 0,-6-1 29 15,-2-4-2-15,0-5-136 0,-8 1 59 0,0-5 41 16,-2-4-3-16,-1-3-54 15,4-5 19-15,-8-3 31 0,3-1-188 0,7 0 99 0,2 0 48 0,0-1-72 16,10-5-61-16,-1-4 95 16,6 1 45-16,5-2-292 0,0 2 168 0,5-1 84 15,16 3 33-15,8 0-327 0</inkml:trace>
  <inkml:trace contextRef="#ctx0" brushRef="#br0" timeOffset="213">18720 13846 1355 0,'2'0'0'0,"0"7"0"0,-2 8 0 0,0 1 0 0,0 2 0 0,0 6 0 0,0 3 0 0,0 0 214 0,0 5-94 0,0-3-44 0,0 0 108 16,9-3-75-16,7-2-39 0,-2-5 9 0,9 1-109 16,-2-8 31-16,3-6-1 0,0-6-138 0,-1 0 85 15,-4-3 51-15,5-15 13 0,-5-5-75 0,-6-3 48 16,-1-4 24-16,-9 0-36 15,-1-2 30-15,-2-3-91 0,0 5 44 0,-13-1-55 16,-2 3 38-16,-4 5 5 0,1 5-8 0,-9 1 222 16,3 7-86-16,-3 9-34 0,3 1-24 0,-2 0 64 15,3 1-37-15,2 12 2 0,5 1-46 0,2-1 41 16,9-3-21-16,3 1-237 0,2 2 115 0,0-5 52 16,14 0 29-16,7-6-421 0,6-2 207 0,-1 0 100 15</inkml:trace>
  <inkml:trace contextRef="#ctx0" brushRef="#br0" timeOffset="214">18867 12912 862 0,'-19'-1'0'0,"6"-1"0"0,7 2 0 0,2 0 0 16,4 0 0-16,0 5 0 0,2 1 481 0,14 2-224 0,8 1-104 0,6-1-64 0,9-2 306 15,2-3-181-15,3-2-91 0,-1 2 20 0,-7-1-47 16,3 0-36-16,-5-2 1 16,-2 5-210-16,-3-1 91 0,-6 0 46 0,-2 0-198 15,0 0 118-15,-6 1 62 0,-3-2 31 0,-5 2 1 16,-2-1 31-16,-3 0 8 0</inkml:trace>
  <inkml:trace contextRef="#ctx0" brushRef="#br0" timeOffset="215">19009 13100 975 0,'-18'3'0'0,"6"0"0"0,7 1 0 0,-1-2 0 0,5-2 0 0,1 0 0 0,0 3 0 0,3 0 0 0,12 2 291 15,8 2-134-15,-1 4-62 0,1 2 112 0,1-1-88 16,-3 5-43-16,-6 0-116 0,0 2 32 0,-6 2 0 16,-1-1 41-16,-6 5-80 15,-2-1 40-15,-10-1 8 0,-8-1 32 0,-5-1-161 0,-3-3 78 0,-1-2 41 16,-1-3-41-16,4-6-10 0,-2 1-8 15,1-2 29-15,4-3 218 0,5-3-92 16,4 0-53-16,5 0 252 0,3 0-127 0,2 0-70 16,2 0-7-16,0 0 9 0,13 0-29 0,8-2 8 15,9-2-37-15,2-3-79 0,3 1 39 0,3 1 0 16,0-1 48-16,-1-1-173 0,-1 0 82 0,-4 2 41 16,-2-1-417-16,-7 1 214 15,-3 3 64-15,-1-2 69 0,-10 3-32 0,3-1 40 0,-7 0 4 16</inkml:trace>
  <inkml:trace contextRef="#ctx0" brushRef="#br0" timeOffset="216">18834 12411 1531 0,'-12'-17'0'0,"12"16"0"0,0 1 0 0,0 0 0 0,0-2 0 0,5 0 0 0,12-2 0 0,6-2 315 0,6-1-141 0,6-1-71 0,2 3 51 0,-1-3-53 16,3 5-38-16,-2-2 0 0,-4 4-67 16,-3-1 0-16,-8 2 37 0,3 0 8 0,-8 0-275 15,-2 8 134-15,-6-1 66 0,-5 2-507 0,-2 1 275 16,-2-1 69-16,0 2-304 0</inkml:trace>
  <inkml:trace contextRef="#ctx0" brushRef="#br0" timeOffset="217">18977 12370 658 0,'-1'0'0'0,"1"0"0"0,0 0 0 0,0 4 0 0,0 9 0 0,0 4 0 0,0 5 22 0,0 3 6 0,0 7-6 15,0 0 315-15,0 1 50 0,0 1-177 0,-2 2-88 16,-2-2-56-16,-1-4-8 0,3-8-25 0,-2-1 0 16,2-2-285-16,2-8 142 0,0-4 80 0,0-3-465 15,2-4 257-15,7-4 89 0</inkml:trace>
  <inkml:trace contextRef="#ctx0" brushRef="#br0" timeOffset="218">19105 12396 807 0,'2'-5'0'0,"0"5"0"0,0 0 0 0,-2 9 0 0,0 8 0 0,0 7 0 0,0 4 394 16,0 4-185-16,0 4-88 0,0 7-44 0,0-1 293 16,0-3-169-16,0-3-76 0,-2 2-50 0,0-4 27 15,2-3-34-15,0-8-1 0,0-1-207 0,2-8 94 16,2-1 36-16,4-5 21 0,-3 1-531 0,0-4 277 15,3-1 138-15</inkml:trace>
  <inkml:trace contextRef="#ctx0" brushRef="#br0" timeOffset="219">19629 12845 1583 0,'-24'-2'0'0,"9"2"0"0,11 0 0 0,4 0 0 0,0 0 0 0,0 0 0 0,0 0 0 0,2 0 367 16,14 0-167-16,4 0-75 0,4 0-51 0,6-2 246 0,4-1-144 0,0-5-71 16,-1 3-36-16,-4 1 8 0,6-2-44 0,-7 5 0 15,-5-2-283-15,0 1 142 0,-3 2 70 0,-3 0-578 16,-6 0 257-16,1 0 184 0</inkml:trace>
  <inkml:trace contextRef="#ctx0" brushRef="#br0" timeOffset="220">20066 12629 1005 0,'0'-11'0'0,"0"9"0"0,0 0 0 0,5-1 0 0,6-4 0 0,5 3 23 0,0 0 0 0,3-1-23 0,1 4 612 0,7 1-290 16,-3 0-144-16,3 1-73 0,-5 12 56 16,-3 3-56-16,2 4-40 0,-9 2 0 0,-2 3-33 15,-2 0 1-15,-7 3-102 0,-1 0-70 0,-3 0 81 16,-13 3 45-16,-4-4-40 0,-3-1 42 0,-5-1 22 16,-2-2-50-16,-4-3-130 0,1-6 44 0,-8 3 56 15,1-6-12-15,6-4-148 0,-2-3 90 0,4-4 57 16,11 0-204-16,7 0 126 0,4-4 64 15,10-7 32-15</inkml:trace>
  <inkml:trace contextRef="#ctx0" brushRef="#br0" timeOffset="221">20642 12635 1278 0,'3'-13'0'0,"-1"2"0"0,1-3 0 0,-3 1 0 0,-5 2 0 0,-11 0 0 0,-3 8 0 0,-10 0 0 0,-1 3 0 0,-5 11 405 0,3 12-177 0,-7 15-102 16,3 3 238-16,4 5-165 0,8 5-83 0,6 0-42 16,11-9 185-16,7 15-117 0,0-13-54 0,17-4-28 15,12-7-80-15,4-9 34 0,16-2-7 0,11-6-195 16,-2-11 111-16,-7-5 55 0,8 0 27 0</inkml:trace>
  <inkml:trace contextRef="#ctx0" brushRef="#br0" timeOffset="222">21123 12889 430 0,'-11'-10'0'0,"4"4"0"0,6 5 0 0,-1-2 0 0,2 1 0 0,0 2 0 0,0 0 0 0,2 13 465 0,13 5-217 0,0 0-107 0,2 0-46 15,6 6 217-15,-1-2-140 0,0-1-69 0,5 0-35 16,-2 0 103-16,-2-2-61 0,0 3-42 0,2-2-1 15,-3-1-73-15,-2-1 0 16,-2-2 39-16,-2 1-82 0,-2-4 37 0,-3 0 23 16,1-4-1-16,-5 0-321 0,-2-4 152 0,1-1 98 15,-1-2-36-15,5-2-443 0,-1 0 254 0,6-8-136 16</inkml:trace>
  <inkml:trace contextRef="#ctx0" brushRef="#br0" timeOffset="223">21723 12659 1192 0,'2'-13'0'0,"-2"7"0"0,0 3 0 0,0 1 0 0,0 2 0 0,0 0 32 0,-2 4 1 0,-9 16 0 0,-3 14 331 15,-5 11-157-15,-10 14-91 0,-1 11-42 0,-9 18 109 16,-1 0-75-16,-1-1-37 0,6-5 127 16,-15 18-86-16,7-10-40 0,4 1 0 0,1-2-91 15,4-3 25-15,4-17 9 0,0 3-278 16,3-10 147-16,4-15 75 0,2-2 37 0,5-11 0 15,0-9-334-15,2 0 138 0,2-6 103 16,4-8-377-16,3-5 220 0,1-2 111 0,4-4-85 0,0 0 101 16,6-7 48-16</inkml:trace>
  <inkml:trace contextRef="#ctx0" brushRef="#br0" timeOffset="224">22130 13209 785 0,'14'-27'0'0,"-3"0"0"0,-2 6 0 0,-8-3 0 0,-1-4 149 0,0 3-58 0,-1 5-21 0,-11-1 66 15,1 5-52-15,0 2-26 0,-3 5 1 0,-2 5-26 16,-2 2 131-16,-4 2-70 16,0 11-31-16,-5 16 18 0,1 4-24 0,3 7-1 0,0 7-15 15,5 4 39-15,3 0-24 0,2-1 0 0,7-3-24 0,5-8 16 16,1 0-7-1,0-3-8-15,10-6-59 0,5-3 30 0,4-9-52 16,4-5 41-16,-3-5 8 0,13-6-140 0,-6 0 80 16,8-15 31-16,-3-9 22 0,-2-5-144 15,-5 1 72-15,5-9 25 0,-7 1-37 16,0-2 74-16,-8 6-8 0,0-3-14 0,-2 3 184 16,-3 4-155-16,-7 8 0 0,-1 4-24 0,-2 5 107 0,0 3-47 15,0 4-31-15,0 4 142 0,-10 0-71 0,-1 18-26 16,4 4 0-16,0 5 73 15,0 0-43-15,7 4-15 0,0-2-1 0,0 2-39 16,2-5 16-16,12-1 1 0,2-8 8 0,7 1-88 16,0-7 40-16,1-3-1 0,0-4 41 0,-5-4-70 15,4 0 40-15,0-8-4 0,-5-9 0 0,-2-2-77 0,-7-3 44 16,0-5 11-16,-6 5-5 0,-1-12-13 16,-2 4 38-16,0 0-18 0,-7-1 39 15,-8 2-7-15,-2 3-18 0,-4 3 31 16,-3 7 1-16,-2 3-29 0,-2 8 0 0,-1 3 33 0,1 2-30 15,4 2 7-15,7 10-5 0,2 1-26 0,6 2 28 16,7 0 3-16,2 1-227 0,2 4 103 0,15-6 55 16,10 0-305-16,12-1 167 0,-2-7 76 15,14-1-501-15,-3-3 565 0,1-2 28 0,2 0 1 0,1 0-291 16,-1-7 264-16,-4-5 26 0,-1-2 0 0,-5-1 33 16,-8-1 0-16,1-3 0 0,-8 0 0 15,-1-3 30-15,-9 1-33 0,-2 2 3 0,-5-2 297 16,-3 1-168-16,-5 3-89 0,-1 2-32 0,0 4 483 15,-1-1-240-15,-10 7-81 0,-2 1 448 16,-1 4-557-16,-2 0-28 0,-3 6 0 0,0 9 89 16,2 8-45-16,3 1-21 0,7-1 107 15,2 8-68-15,5-2-32 0,0 1 1 0,2-3-79 16,12 0 24-16,3 0 8 0,4-4 16 0,3-4-1 16,-1 1 1-16,2-5-145 0,-8-2 73 15,-1-2 44-15,-2 0-168 0,-9-4 78 0,-1 1 54 0,-2 0-13 0,-2 1 27 16,-11-1-42-16,-14-1-38 0,-3 0 43 15,-4 3 0-15,-3-2-3 0,-4-1-2 16,2-2-16-16,-2 1 41 0,3-2 1 0,4-4-246 16,11 0 123-16,2 0 61 0,12 0-313 15,3-10 192-15,4-2 91 0</inkml:trace>
  <inkml:trace contextRef="#ctx0" brushRef="#br0" timeOffset="225">23570 12835 1098 0,'-8'-12'0'0,"-3"6"0"0,0 4 0 0,-4 1 0 0,-6 1 0 0,-7 4 0 0,-6 17 400 0,0 9-184 0,-1 8-91 0,3 6-38 16,2 1-31-16,9 4 272 0,6-3-147 0,8-1-106 16,7-2-20-16,0-7 7 0,2 1-29 15,14-3-1-15,7-4-286 0,4-5 144 16,3-2-180-16,0-8 170 0,2-5 72 0,-1-3 41 0,1-6-644 15,0-1 283-15,-2 0 167 0,-10-9 76 16,3-18-179-16</inkml:trace>
  <inkml:trace contextRef="#ctx0" brushRef="#br0" timeOffset="226">23623 12962 1066 0,'-2'-8'0'0,"2"2"0"0,2 5 0 0,10-4 0 0,11 2 0 0,4 1 0 0,3 2 0 0,3 0 292 16,1 14-122-16,-2 4-72 0,3 4-33 0,-4 7 37 15,-5 1-34-15,-7-2-1 0,-1 6-47 16,-2-2-8-16,-9-2 21 0,-5-2-37 16,-2 0 37-16,-11-1-1 0,-13-1 9 0,-8 0-8 0,-4-5-32 15,-5-6-1-15,-4-2-94 0,3-6 64 0,5-4 24 16,-3-3-607-16,8 0 602 0,6-13 10 16,13-8-21-16,9-4 14 0,4-9-32 0,17-7-389 15,14 0 197-15</inkml:trace>
  <inkml:trace contextRef="#ctx0" brushRef="#br0" timeOffset="227">24224 12765 1172 0,'9'-3'0'0,"-7"3"0"0,-2 3 0 0,0 15 0 0,-19 1 0 16,-9 8 0-16,2-2 93 0,-10 13-35 0,4 2 458 0,2 1-242 0,4 0-120 0,3 2 324 16,11-5-215-16,3 1-119 15,9-4-64-15,0 2-23 0,2-6-1 0,14-3-23 16,4-3-338-16,8-4 164 0,4-5 88 0,8-4 42 15,-1-6 22-15,2-6-300 0,-5 0 169 0,6 0 72 16,-5-6-776-16,-4-6 396 0,-4-6 197 0,-10-5-255 16</inkml:trace>
  <inkml:trace contextRef="#ctx0" brushRef="#br0" timeOffset="228">24373 13020 926 0,'-13'-9'0'0,"10"5"0"0,1 1 0 0,2 3 0 0,0 0 0 0,5 0 257 0,13 0-104 16,4 0-64-16,6 0-28 0,4 0 0 0,4 5-29 15,0 2 1-15,1 1 103 0,6 1-56 0,-9-2-24 16,3-1 0-16,0 0-489 0,-5-1 232 0,-6-4 126 16,-2 6 49-16,-5-3 30 0,-10 2-1 0,-4-3 1 15,-5-3-294-15,0 0-193 0,-5 0 245 16</inkml:trace>
  <inkml:trace contextRef="#ctx0" brushRef="#br0" timeOffset="229">24690 12835 2 0,'-12'-14'0'0,"5"4"0"0,1 7 0 0,4 3 0 0,1 0 0 0,-1 15 463 0,0 12-220 16,-2 9-105-16,0 4 323 0,0 7-214 0,-3 0-107 16,-1 4 120-16,1-1-118 0,-1 1-55 0,1 0-410 15,1-6 332-15,3-8 0 0,-1 1 32 0,4-4-870 16,0-6 837-16,0-10 0 0,2-3 25 16,7-5-268-16,3-10 91 0,10 0 75 0</inkml:trace>
  <inkml:trace contextRef="#ctx0" brushRef="#br0" timeOffset="230">25092 12806 916 0,'21'-16'0'0,"6"5"0"0,-2 1 0 0,5 6 0 0,-3-2 0 0,-2 2 0 0,4 2 0 0,-3 0 235 16,0 2-102-16,-2 0-49 0,-3 0 102 16,0 8-69-16,-4 2-45 0,-7 6-26 15,-1 3-13-15,-7 7 0 0,-2 1-1 0,-12 5 33 16,-12 3-33-16,-2 3 1 0,-4 0 97 15,-2 0-49-15,-2 3-24 0,2 1 8 0,4-2 81 0,5-11-57 16,2 4-28-16,10-9 0 0,0-2 61 0,6-5-37 0,5 0-30 16,0-6 0-16,0 1-56 0,12-5 34 15,7-1-1-15,3-4 9 0,7 0-8 0,-3-2-181 16,1 0 90-16,1 0 45 16,-2 0-167-16,-4-2 85 0,3 0 56 0,-6-3-504 15,-3 1 256-15,-6 0 122 0,-2-2 66 0,-7-2-334 16,-1-3 204-16,0 0 99 0,-17-6-253 15,-1-4 187-15,-5-4 97 0</inkml:trace>
  <inkml:trace contextRef="#ctx0" brushRef="#br0" timeOffset="231">25104 12997 1356 0,'-23'-15'0'0,"10"4"0"0,7 5 0 0,2 3 0 0,4 1 0 0,0 0 0 0,2 2 0 0,14 0 0 0,5 0 0 0,11 4 301 0,-2 7-134 0,9-1-67 0,-2 3-19 15,4 0-24 1,-6-2 8-16,10 4-32 0,-13-5-357 0,5-3 179 15,-2-1 88-15,-3 1 54 0,-10-6-562 0,-3-1 292 0</inkml:trace>
  <inkml:trace contextRef="#ctx0" brushRef="#br0" timeOffset="232">25706 12730 990 0,'13'-5'0'0,"8"5"0"0,0 0 0 0,-1 0 0 0,4 9 0 0,-1 8 443 16,5 9-205-16,-2 6-103 0,0 9-51 0,-5 3 301 15,-2 7-167-15,-6 13-98 0,-9-7 16 16,-4-4-52-16,0 6-26 0,-16-5 0 0,-6-1-75 0,-6-5 20 16,-7-4 0-16,-11 1 30 0,-2-9-400 0,-5 1 200 15,2-9 108-15,-15 0-803 0,2-4 433 16,4-8 161-16</inkml:trace>
  <inkml:trace contextRef="#ctx0" brushRef="#br0" timeOffset="233">26791 12454 617 0,'0'-22'0'0,"0"15"0"0,0 5 0 0,0 2 0 0,2 0 0 0,0 3 0 0,2 10 0 0,1 8 311 16,-1 7-138-16,2 16-71 0,-2 4-26 15,-3 15 256-15,-1-2-150 0,0 7-75 16,0 1-37-16,-3 6 153 0,-7 5-88 0,-3 1-55 15,2-7 30-15,1-4-39 0,5-18 0 0,0 1-38 16,4-18-72-16,1 0 32 0,0-13 0 0,0-7 6 16,0-4 1-16,0-7 33 0,0-2 8 0,0-2-140 15,0 0 66-15,-2-6 13 0,-3-9 23 0,-7-5-60 16,-1-3 35-16,-3-3-11 0,-1-4-116 0,-4-8 60 16,-6 4 38-16,5 3 6 0,-9-7-87 15,8 11 49-15,-4 5 28 0,3 3 15 16,-3 6 8-16,5 9-15 0,-6 3 14 0,2 1 165 15,1 9-83-15,0 9-40 0,5 6 1 0,3 1 224 16,4 4-102-16,5 0-68 0,8 2 172 0,0-1-106 16,2-1-52-16,15-1 7 0,6-1-17 0,5-2-35 15,11-3 0-15,1-7-61 0,1-6 31 0,1-4 8 16,11-2 22-16,-3-3-369 0,-3 0 162 0,-1-10 96 16,2-3 8-16,-2-2-560 0,0 1 303 15,-3-6 146-15</inkml:trace>
  <inkml:trace contextRef="#ctx0" brushRef="#br0" timeOffset="234">27473 12933 1338 0,'-3'-11'0'0,"-1"5"0"0,4 4 0 0,-2 0 0 0,2 2 0 0,0 0 0 0,0 0 173 0,9 0-70 0,6 0-36 16,9 2 1-16,3-2 273 0,3 0-159 0,3 0-74 15,1 0 9-15,-1 0-43 0,1 0-20 0,-9 0 8 16,7 0-104-16,-9 0 37 0,1 0 1 0,-4 0-32 16,-4 0 35-16,-6 2 8 0,1 6 26 0,-4 1-32 15,-3 0 32-15,-2 4 0 0,-2 5-39 0,0 0 134 16,-4 8-76-16,-11 2 0 0,-7 5 168 0,-4 3-94 16,-3 1-47-16,-4 2-15 0,0 3-8 0,-2-1-23 15,1-2 0-15,2 1-32 16,7-10 1-16,1 2 39 0,4-6-8 0,7-5-211 15,3-2 102-15,4-2 54 0,2-6 11 0,4-1-16 16,0-2-5-16,0-1 21 0,2-2 37 0,12-2 0 16,2-3-49-16,9 0 19 0,0 0 173 0,4 0-81 15,1-1-27-15,2-10-101 0,0 0 42 0,-1-3-6 16,-1 3 48-16,-3 0-358 16,-9 1 158-16,4 3 81 0,-9 3 33 0,-2 0-229 15,-3 0 103-15,-3 2 73 0,-4 1-486 0,2 1 274 16,0-2 129-16,-3-3 76 0,0-12-447 0</inkml:trace>
  <inkml:trace contextRef="#ctx0" brushRef="#br0" timeOffset="235">27452 13150 1359 0,'-31'0'0'0,"14"0"0"0,4-2 0 0,5 0 0 0,3 0 0 0,5-1 0 0,0-4 0 0,13 1 510 0,16 3-239 0,13 1-118 16,3 2-61-16,7 0 351 0,13 0-209 0,-4 0-107 15,1 4-46-15,-12 3-25 0,1 7 0 0,-10-3-15 0,-2 4-538 16,-6-2 265-16,-2 0 133 0,-3 2 65 16,0 0-748-16,-7-5 407 0</inkml:trace>
  <inkml:trace contextRef="#ctx0" brushRef="#br0" timeOffset="236">27519 12593 554 0,'-3'-5'0'0,"1"1"0"0,-2 0 0 0,1 1 0 0,-2-1 0 0,2-2 0 0,-2 1 0 0,0 2 0 0,3-2 104 15,-3 1-40-15,1-2 0 0,1 3-31 0,-2-1 47 16,2 0-23-16,0 0 8 0,-1 3 27 0,-3-3-29 16,4 2-1-16,0 0-29 0,-4 0 33 0,2 2 8 15,-3 0-41-15,-4 6 53 0,-3 11-26 0,-2 4-1 16,-4 5-26-16,-3 2 65 0,-2 9-37 0,0 0 0 15,2 0-28-15,-1 2 71 0,4 4-36 0,4-2 9 16,-3 9 84-16,6-3-64 0,3 6-32 0,2 1 0 16,6 2 126-16,3-1-71 0,0-5-47 15,3 3 30-15,11-7-35 0,2 1-1 16,3-3-34-16,3-6 46 0,5 3-9 0,0-6-37 16,1-1 0-16,0-4-153 0,-1-7 77 0,1 1 46 15,0-4-421-15,0-2 219 0,1-7 110 0,1-1 15 16,2-4-638-16,-1-3 332 0,4-3 178 0</inkml:trace>
  <inkml:trace contextRef="#ctx0" brushRef="#br0" timeOffset="237">28207 13091 885 0,'-7'-12'0'0,"4"10"0"0,3 0 0 0,0 2 0 0,0 0 243 0,0 0-105 0,10 0-53 15,10 0-26-15,5 0 298 16,7 0-154-16,10-3-90 0,1 2 150 0,1 1-115 16,-1-2-57-16,-4 2-30 0,1-3-58 0,-5 2 30 15,-3-2-1-15,-2 2-188 0,-10-2 94 0,3 0 47 16,-4 0 32-16,-6-1-159 0,-5 2 87 0,3-1 44 15,-8 0 0-15,1 1-481 0,-3 1 177 0,-1-1 145 16,0 0-264-16</inkml:trace>
  <inkml:trace contextRef="#ctx0" brushRef="#br0" timeOffset="238">28542 12680 1215 0,'-11'0'0'0,"6"2"0"0,2 7 0 0,-2 3 0 0,3 2 0 0,-4 7 290 0,1 6-128 0,-1 5-57 0,3 12 475 16,2 1-274-16,-1 3-137 0,0 6-68 16,2 1 100-16,0 2-76 0,0-3-51 15,0-2-62-15,0-4-1 0,0-2 22 0,0-9 0 16,4 1-383-16,0-6 188 0,2-9 97 0,1 0-563 16,-3-5 307-16,1-4 171 0,-1-4-30 0</inkml:trace>
  <inkml:trace contextRef="#ctx0" brushRef="#br0" timeOffset="239">28958 13052 787 0,'-10'-19'0'0,"6"6"0"0,-3 5 0 0,5 0 0 0,-5 1 0 0,4 0 0 0,1 0 150 0,0 3-58 0,-1-2-30 0,3 4 196 0,0-2-104 16,5 2-65-16,12-1-28 0,7 1 68 15,4 2-49-15,3 0-23 0,5 0 8 0,-6 9 39 16,-1 5-36-16,-3 4 1 0,-3 3-70 0,-4 3 33 16,-6 2 9-16,-6 2-8 0,0 2-23 0,-7 1-1 15,0 1 24-15,-7-1 0 0,-9 3-58 0,-10 0 25 16,-1-6-1-16,-1-1-91 0,-1-5 56 0,-2-2 12 15,-1-4 3-15,0-3-72 0,4-4 48 16,-1-3 9-16,2-4-94 0,4-2 52 0,0 0 19 0,2-2 4 16,0-5-91-16,4-5 51 15,7-1 33-15,0 0-12 0,6-2-15 0,4 2 32 16,0 0 0-16,2 0-178 0,12 5 101 0,11-4 51 16</inkml:trace>
  <inkml:trace contextRef="#ctx0" brushRef="#br0" timeOffset="240">29544 13016 736 0,'-10'-20'0'0,"2"4"0"0,-3 3 0 0,-1 0 0 0,-2 0 0 0,-6 2 118 0,-2 3-47 0,-3 6 0 0,-4 2 184 15,3 4-112-15,-4 14-54 0,0 2-21 0,0 14 171 16,9-8-103-16,1 6-52 0,7 1 173 0,6 1-113 15,7-1-47-15,0-2-36 0,2 2 110 0,11-6-69 16,8 1-35-16,2 0-9 0,2-3 7 16,3-4-32-16,2 0 0 0,0-3-147 15,2-4 74-15,-2-4 36 0,-5-2 8 0,7 0-441 16,-5-5 187-16,0-2 132 0,0-1-607 0,-2 0 338 16</inkml:trace>
  <inkml:trace contextRef="#ctx0" brushRef="#br0" timeOffset="241">29868 12746 2239 0,'4'-12'0'0,"8"10"0"0,6 0 0 0,3 2 0 0,2 0 0 0,0 0 0 0,1 0 0 0,3 12 0 0,3 5 0 0,0 6 299 0,0 6-138 0,-9 5-63 16,1 7 142-16,-4 5-104 0,-9 2-51 0,-4 5-16 15,-5 1-7-15,-3 10-30 0,-17-3 1 0,-11-1-100 16,-2 1 50-16,0-6 33 0,-14 12-8 0,3-7-84 16,1-3 55-16,-3-3 26 0,3-5-597 15,5-8 236-15,-6 1 170 0</inkml:trace>
  <inkml:trace contextRef="#ctx0" brushRef="#br0" timeOffset="242">21861 13991 793 0,'0'0'0'0,"0"0"0"0,2 0 0 0,7 0 0 0,-2 2 0 0,3 0 0 0,-3-2 0 0,-1 0 0 0,-1 0 164 15,2 0-58-15,-2 0-40 0,1 0 110 0,-3 0-71 16,1-2-36-16,0 0-1 0,-1-2-5 0,4 3-9 15,-2-2-21-15,2 0 27 0,3 2 1 0,0-1-29 16,-1 2 9-16,0 0 26 16,3 0-34-16,-3 0 0 0,2 0-1 0,-1 0 26 15,1 0 8-15,-2 0-33 0,-2 0 0 0,1 0 25 16,-2 0 0-16,-3 0-25 0,-1 0 28 0,0 0-7 16,0 0-22-16,0 0 16 0,-2 0-16 0,0 0 1 15,0 0 8-15,0 0 36 0,0 0-22 0,0 0-1 16,1 0-21-16,8 0-36 0,2 0 44 15,1 0-9-15,4 0 1 0,0-2-22 0,3-1 1 16,2-1 21-16,-1 1-48 0,3-3 19 16,2 0-6-16,-1 0-7 0,-2 1 35 0,-1 2-14 15,2-2-8-15,0 1-18 0,-5 3 22 0,-1-2 8 16,2 2-9-16,-2 1-16 0,-1 0 1 0,2 0 20 16,1 0-23-16,-1 0 21 0,3 0-4 0,0 0 4 15,3 0 33-15,2 1-33 0,-1-1-1 0,1 0 1 16,1 0 2-16,-1 0-2 0,-2 0 3 0,6 0-7 15,-4-1 6-15,-1-1-2 0,-1 0 6 16,1 0-7-16,-3 1 6 0,1-2-3 16,1 1 0-16,-1 2-18 0,-1 0 15 0,-1 0 2 15,2 0-38-15,-3 0 35 0,2 0-1 0,3 0 1 16,0 0-10-16,0 2 9 0,-2 1-1 0,9-2 1 16,-4-1-5-16,2 0 5 0,4 0-10 0,-2 0-32 15,2 0 37-15,-1 0 2 0,2 0-4 0,-3 0 3 16,2 0-3-16,1 0 2 0,-1 0-23 0,-1 0 22 15,-1-1-1-15,2 1 1 0,-4 0 18 16,2-3-18-16,-2 3 0 0,2-2 16 16,0 2-15-16,0 0-1 0,2-1 3 0,-1-1 31 15,4 2-29-15,0-2-3 0,-1-1 11 0,1 3-9 16,0-1 3-16,2-1-1 0,2 1 12 0,-4-2-12 16,-1 2 1-16,-3-1 22 0,0 0-21 0,-7 0 1 15,5 2-2-15,-4 0 1 0,-1 0 0 0,-1 0 0 16,1 0 0-16,-2 0-5 0,7 0 6 15,-4 0-1-15,3 0-2 0,0 0 2 0,2 0 1 16,0 0 1-16,5 0 2 0,0-1-4 16,1 1-2-16,-1-3-16 0,1 3 17 0,-2 0 2 15,-1 0-3-15,0-1-27 0,-2 1 27 0,0 0 0 16,-1 0-1-16,0 0-14 0,0 0 13 0,2 0 0 16,0 0-22-16,2 0-1 0,6 1 17 15,-4-1 5-15,11 0-25 0,-2 0 22 0,2 0-5 0,-2 0-9 16,2 0 11-16,-8 0 1 0,12 0-3 15,-8 0 3-15,-1 0-2 0,1 0 1 0,1 0-1 16,-7 0 5-16,14 0-4 0,-4 0 0 16,0 0 10-16,2 0-9 0,-3 0 0 0,-4 0 0 15,7 0-30-15,-5 0 30 0,-1 0-1 0,-3 0-33 16,-7 3 31-16,6-2-1 0,0 1 1 0,3 0-10 16,-1-2 9-16,3 2-3 0,-2-1 2 0,-4 2 2 15,10-3-2-15,-6 1-5 0,-3-1 7 0,2 2-3 16,-1-2 0-16,-7 0-1 0,8 0-12 0,-8 0 15 15,4 0-1-15,-3 1-47 0,0-1 22 0,1 0-4 16,-4 0 25-16,1 0-70 16,-3 0 32-16,0 0-9 0,-5 0 39 0,-3 0 6 15,2 0-10-15,-6 0-8 0,1 0 10 0,-1 0-9 16,-1 0-2-16,1 0-2 0,1 0 37 0,0 0 0 16,1 0-28-16,2 0 50 0,-2 0-27 0,0-1 14 15,2-1-30-15,-2 1 40 0,1-2-36 0,-3 2 7 16,1-1-8-16,1 0 39 0,2-1 0 0,0-1-29 15,2 0 29-15,2-2 8 0,-4 5-38 16,8-3 9-16,-3 2 24 0,2 1 6 16,2-4-32-16,0 3 2 0,0 0 1 0,-1 0 5 15,4 0-5-15,-1 0-11 0,-1 2 12 0,-1-2 3 16,1 1-1-16,1 1-32 0,-2 0 28 0,3 0-3 16,3 0 14-16,4 0-16 0,-3 0 4 15,9 0-5-15,-2 0 33 0,-3 0 0 0,4 0-27 0,-3 0 35 16,-5 0 2-16,10 0-28 0,-4 0-5 15,-1 0-16-15,-1 0 18 0,1 0 4 0,-5 0 0 0,9 0-28 16,-1 0 0-16,2 0 24 16,0 0-28-16,0-2 24 0,1 0 3 0,-1-1-7 15,-1-1-8-15,1 1 5 0,0 0 5 0,-3-1 23 16,-2 2-23-16,6 1-2 0,-4-2 1 0,-2 2-27 16,-1-1 0-16,0 0 28 0,-8 2 0 0,3-2-52 15,3 2 24-15,-4 0-3 0,-1 0-3 16,-4 0 23-16,3 0 1 0,-3 0-7 0,-2 0 20 15,0 0-20-15,0 0 5 16,-3 0 93-16,-1-1-45 0,-3-1-22 0,-2-1 35 16,-5 2-22-16,-8-1 1 0,0 0-126 15,-5-1 50-15,-3-1 28 0,-3 0 0 0,-27 1-771 16,-23 3 377-16,-28 0 187 0</inkml:trace>
  <inkml:trace contextRef="#ctx0" brushRef="#br0" timeOffset="243">30744 11510 228 0,'0'-7'0'0,"0"-2"0"0,0 2 0 0,0-2 0 0,0 2 0 0,0-3 0 0,0 1 0 0,0 3 52 0,2-1 1 15,-1 1-24-15,1-1 37 0,2 1 0 0,-2 2-36 16,-2-2 1-16,2 3 72 0,-2 1-27 0,1 0-8 16,-1-1 108-16,0 2-71 0,0 1-36 0,0 0 0 15,2 0 39-15,-2 0-41 0,1 4 0 0,-1 11 22 16,0 6-27-16,0 5 7 0,0 3-36 0,0 3 36 15,0 7 1-15,-1 6-37 16,-1-2 20-16,2-2 9 0,-1 9-29 0,1 2 0 16,-2-2 32-16,2 5-32 0,-2-3-1 0,2-1 9 15,-4-1-11-15,1 1 3 0,1-2 0 0,-1-5 13 16,-2 2-13-16,5-10 8 0,-5 1-9 0,4-4-5 16,-1-9 5-16,0-2 1 0,2-4-8 0,-1-9 16 15,1-3-8-15,0-3 0 0,0-3-67 16,0 0 29-16,-2 0 1 0,0-6 32 15,-2-10-34-15,3-3 26 0,-3-4 4 0,3-3-170 16,-3-2 79-16,1-2 32 0,-3-5 21 0,-1 0-153 16,-2-1 79-16,1-1 26 0,2 1 24 0,-7 4-76 15,2 3 48-15,3 10-1 0,-6 2 0 0,1 3 0 16,-3 7 34-16,3 5-8 0,-5 2 79 0,-3 4-35 16,0 12 0-16,-1 8 105 0,4 1-66 0,-1 3-30 15,5-1 6-15,2-1 166 0,5 3-93 16,2-2-25-16,4-2 78 0,1-2-44 15,0 3-40-15,1-4 2 0,9-3 6 0,4 0 0 16,4-1-35-16,1-6 8 0,7 1-29 0,1-5 0 16,-2-2 21-16,2-3-51 0,-7-1 25 0,4 0 9 15,-5-2 17-15,1 0-232 0,-5 0 109 0,-1 0 39 16,1 0 32-16,-3 0-375 0,1-2 190 0,1 0 65 16,-3-4-132-16,2 3 120 0,6-5 58 0,0 4 23 15,-1-1-344-15</inkml:trace>
  <inkml:trace contextRef="#ctx0" brushRef="#br0" timeOffset="244">31270 12160 797 0,'10'-19'0'15,"0"-2"0"-15,-2 0 0 0,-3-1 0 0,1-2 0 0,-4 1 0 0,-1 3 0 0,1 1 93 0,-2 0-30 0,0 4 0 0,0 0 12 0,-2 3-21 16,-7 5 8-16,1-2-29 15,-5 5 26-15,-1 3 0 0,-1 1-26 0,-3 0 36 16,-6 0 8-16,1 12-44 0,-2 1 0 0,-2 2 42 16,3 4-21-16,3-2 0 0,4 0-13 0,-2 0 79 15,6 0-43-15,5-4-23 0,5-3 55 0,1 4-39 16,2-2 9-16,0-1-46 0,9 2-17 0,5-2 16 16,8 1 1-16,2 0-33 0,-5-2 41 0,8 3-8 15,-10-2 0-15,5 2-62 0,-7 3 31 0,2-1 0 16,-7 0-89-16,-2 3 52 0,-5 1 14 15,-1 0 0-15,-2 2-14 0,-3 0 12 16,-9-5 3-16,-5 5 0 0,3-8 1 0,-5 0 17 16,-1-3-21-16,1-3 0 0,1-5 8 0,1-1 8 15,2-1-4-15,2 0-197 0,5-1 91 0,-1-6 49 16,4-7-325-16,5 0 185 0,0-7 87 0,5 0 45 16,10 0-340-16</inkml:trace>
  <inkml:trace contextRef="#ctx0" brushRef="#br0" timeOffset="245">31359 12135 1838 0,'6'0'0'0,"1"0"0"0,-3 0 0 0,-3 1 0 0,1 4 0 0,-2 1 0 0,0 3 0 0,0 2 0 0,0 4 260 0,0 4-114 0,0-1-56 0,0 6 63 16,0-5-64-16,0 5-28 0,0-1 0 0,0-3-153 16,0-1 61-16,0-6 41 0,0 3-372 0,0-6 197 15,3-3 99-15,-3-1 49 0,3-2-485 0,-1-4 251 16,-2 0 32-16,0 0 94 15,2-13-164-15,-1-14 128 0</inkml:trace>
  <inkml:trace contextRef="#ctx0" brushRef="#br0" timeOffset="246">31514 11562 885 0,'0'-18'0'0,"0"6"0"0,0 4 0 0,0 5 0 0,0 1 0 15,0 0 116-15,0 2-41 0,0 0-21 0,0 0 108 0,5 0-65 16,7 7-24-16,0 5-8 0,3 5-173 0,-2 2 70 15,3 3 35-15,-5 4-507 0</inkml:trace>
  <inkml:trace contextRef="#ctx0" brushRef="#br0" timeOffset="247">31650 12073 1053 0,'0'25'0'0,"0"9"0"0,0-6 0 0,0-6 0 0,0-3 0 0,0-1 0 0,0-2 0 0,-1-2 0 0,-1-1 306 0,0 2-137 16,2-6-68-16,0-1 46 0,-4 0-62 0,4-4-25 0,-1-1-1 15,1-2-58-15,0-1 0 0,0 0 40 16,0 0-84-16,0-9 38 0,1-12 0 0,12-6 38 16,1-2-193-16,5-2 103 0,3 0 40 0,-3 1-34 15,3-1-88-15,1 5 33 0,-6 4 46 0,-1 7 121 16,-3 3-38-16,-1 7-14 0,-2 1-31 0,-2 2 233 16,-3 2-107-16,2 6-45 0,-5 9 88 0,0 3-49 15,-2 10-40-15,0-5 22 0,0 1 140 0,0 9-98 16,0-5-44-16,0 0-128 15,0-2 42-15,0-5 20 0,0 0 8 0,0-5-366 16,1 1 189-16,4-4 78 0,0-2 52 0,1 1-570 16,-1-5 274-16,8 1 150 0,-4-4-100 0</inkml:trace>
  <inkml:trace contextRef="#ctx0" brushRef="#br0" timeOffset="248">32189 11796 1143 0,'0'-16'0'0,"0"9"0"0,-7 5 0 0,-6 2 0 0,-2 0 0 0,-9 9 0 0,3 14 193 0,-6 9-80 16,10-1-32-16,-5 15 324 0,9-3-186 0,2 2-93 15,3-1-47-15,8 0 120 0,0-8-75 0,4 4-50 16,6-7-144-16,6 2 52 0,5-8 25 0,1 0 0 16,-3-7-129-16,5 1 73 0,-7-10 40 0,2 1-427 15,2-7 232-15,-4-1 51 0,-2-2 82 16,0-2-77-16,-5 0 63 0,-2-4-24 0</inkml:trace>
  <inkml:trace contextRef="#ctx0" brushRef="#br0" timeOffset="249">32195 12032 654 0,'-5'-9'0'0,"5"1"0"0,0 3 0 0,0-3 0 0,0-2 0 0,2 3 244 16,7 4-97-16,1-1-62 15,4 2-26-15,5 2 235 0,-6 0-130 0,6 3-66 0,-6 9 37 0,1 2-54 16,-3 4-25-16,0 0 0 15,-5 2 18-15,-1 2 0 0,-3 2-33 0,-2-2-49 16,0-1 1-16,0 2 39 0,-10-5 1 0,-4 0-106 16,1-1 49-16,-1-6 28 0,-2-1-223 0,2-4 97 15,-2 0 68-15,0-4 0 0,0-2-235 0,2 0 131 16,1 0 65-16,2 0 17 0,2-8-59 0,6-2 44 16,3-5 33-16,0-4-204 0</inkml:trace>
  <inkml:trace contextRef="#ctx0" brushRef="#br0" timeOffset="250">32557 11865 1441 0,'-3'2'0'0,"-10"13"0"0,-6 4 0 0,-3-1 0 0,1 5 0 0,-4 1 0 0,-4 8 0 0,4 0 244 0,1 4-106 0,10-6-44 16,1 3 334-16,5 0-198 0,5-4-98 0,3 2 1 15,0-6-50-15,5-3-17 0,14 0-8 0,-2-3-116 16,4-4 46-16,1-2 22 15,-1-5 0-15,1-3-299 0,5-5 156 0,-5 0 83 16,-1 0-504-16,1 0 278 0,-3 0 56 0,-3-1 90 16,0-6-387-16</inkml:trace>
  <inkml:trace contextRef="#ctx0" brushRef="#br0" timeOffset="251">32576 12115 1047 0,'-7'0'0'0,"3"0"0"0,4 0 0 0,0 0 0 0,0 0 0 0,8 0 133 0,5 0-41 0,5-1-34 0,5-2 163 16,2 3-94-16,2 0-47 0,0 0-24 0,-5 0 116 16,1 0-75-16,1 0-31 0,-4 4-265 0,-2-1 116 15,-4 3 57-15,-3-2 38 0,-2 3-395 0,-6-1 202 16,-1 0 101-16,-2 0-394 16,0-3 195-16,-9-2 127 0</inkml:trace>
  <inkml:trace contextRef="#ctx0" brushRef="#br0" timeOffset="252">32755 11930 984 0,'-6'-11'0'0,"3"6"0"0,1 1 0 0,2 3 0 0,-1 1 0 0,-2 0 0 0,-1 17 0 0,1 10 324 0,0 3-145 0,0 4-74 15,-1 3-28-15,-3 8 98 0,4-11-72 0,-2 6-34 16,3-2 24-16,-1-5-30 0,3 0 8 0,0-4-38 16,0-6-233-16,0-1 117 0,0-5 58 0,3-3 29 15,2-7-406-15,3-3 166 0,4-4 126 0,3 0-400 16</inkml:trace>
  <inkml:trace contextRef="#ctx0" brushRef="#br0" timeOffset="253">32911 11896 753 0,'1'-7'0'0,"4"5"0"0,5 2 0 0,2 0 0 0,-2-1 0 0,6 1 196 16,0-2-82-16,4 2-41 0,6 0 229 0,-4 0-134 15,0 0-60-15,5 0-42 16,-4 7 52-16,-3 3-43 0,-1 1-21 0,-4 3-65 15,-3 6 29-15,-7 6-7 16,-4 0 22-16,-1 6-23 0,-12 4 0 0,-9-1 23 0,1-7 8 0,-11 10 13 16,6-12 0-16,0 3-22 0,2-4 45 0,3-1-14 15,5-8-26-15,0-1-27 0,7-5 89 0,3-1-33 16,3-1 0-16,2-1 4 0,0-1-29 0,0 2-8 16,8-5 0-16,8 3 23 0,3-3-24 15,0 1 9-15,2-2-8 0,3 0-82 0,-4 0 40 16,1-2 22-16,0 0-113 0,-3 0 58 15,-3 2 31-15,-5-2-2 0,2 0-390 0,-2 2 170 16,-4-2 108-16,-4 1-344 0,2-1 222 0,-4 0 107 16,0 0 53-16,0 0-282 0,0 0 168 0</inkml:trace>
  <inkml:trace contextRef="#ctx0" brushRef="#br0" timeOffset="254">33036 12064 785 0,'-12'-3'0'0,"9"2"0"0,-2 1 0 0,3 0 0 0,-1 0 0 0,3 0 372 0,0 0-169 0,0 0-85 16,8 0 303-16,2 0-185 0,7 0-106 0,-4 6-49 16,6-1-3-16,-2 3-23 0,-3 0 1 0,4 1-283 15,-4-1 126-15,0-1 67 0,-1 0 33 0,0 1-498 16,-4-5 262-16,1 1 139 0,-2-2 60 0</inkml:trace>
  <inkml:trace contextRef="#ctx0" brushRef="#br0" timeOffset="255">33279 11899 1065 0,'5'-21'0'0,"5"9"0"0,1 3 0 0,3 4 0 0,-1 0 0 0,1 5 0 0,0 0 0 0,5 8 0 0,-1 13 430 0,-1 7-191 15,-2 10-107-15,2 2-49 0,-4 3 129 0,-4 3-89 16,-4 7-45-16,-5 0 183 0,0 2-118 0,-7 7-55 16,-13-5-27-16,-4 2-10 0,5-12-18 0,0-6 8 15,-8 5-296-15,5-15 144 0,-1 1 72 0,0-7 36 16,1-7-608-16,4-3 272 15,-1-3 100-15</inkml:trace>
  <inkml:trace contextRef="#ctx0" brushRef="#br0" timeOffset="256">11429 15350 1017 0,'-3'-1'0'0,"1"1"0"0,0 0 0 0,2 0 0 0,0 0 0 0,0 0 0 0,0 0 107 0,0 0-37 0,0 0 8 16,2 0 206-16,7 0-125 0,7 1-64 0,2 5 177 15,3-4-120-15,0 2-52 0,5-1-37 0,0 0 72 16,-5-2-51-16,1 2-26 0,3-3 1 0,-5 0-66 15,1 0 16-15,-2 0 0 0,-4 0-73 0,-4 0 49 16,1 0 24-16,-7 0-374 0,0 0 193 0,-1 0 58 16,-2 0 64-16,0 0-598 0,-2 6 308 0</inkml:trace>
  <inkml:trace contextRef="#ctx0" brushRef="#br0" timeOffset="257">11541 15737 830 0,'0'7'0'0,"0"1"0"0,0-4 0 0,1-3 0 0,1-1 0 0,0 0 446 16,5 0-207-16,5 0-103 0,3 0 303 0,4 0-202 0,3 0-95 0,-1 0 42 15,3 0-75-15,-4 0-38 0,0 0-1 0,-1 0-133 16,-3 0 55-16,1 0 17 16,-2 5 0-16,-3-4-343 0,-3 1 184 0,0 1 91 15,1-3 54-15,-1 0-579 0,-2 0 292 0,4 0 55 16</inkml:trace>
  <inkml:trace contextRef="#ctx0" brushRef="#br0" timeOffset="258">13304 15258 444 0,'0'-15'0'0,"0"3"0"0,2 4 0 0,0-2 0 0,-1 1 0 0,1-3 0 0,0-3 222 16,0 3-99-16,0-5-45 0,0-2 79 0,0-1-62 15,0 2-32-15,-2-2 9 0,0-1-37 0,0 0-2 16,0-1 0-16,0 1-25 0,0-2 25 0,0 1 8 16,-4 1-8-16,-6 1-19 0,1-1 18 15,-3 4 1-15,2 2 0 0,-3 2 31 16,-1 2-8-16,0 3-24 0,-2 5 90 0,0 1-45 16,0 2-22-16,2 0 8 0,-2 13 44 0,2 7-37 15,3 3 0-15,2 5 28 0,4 4-32 0,1 4 8 16,4 11-42-16,0-2 22 0,0 3 0 0,6 7-21 15,6 11 0-15,0-8 64 0,3 17-36 0,0-2 0 16,-2 2 4-16,1-2 0 0,-1 1-32 0,-4-9 8 16,1 14-62-16,-3-9 27 0,-5-1 0 15,0-2-37-15,-2-4 32 0,0-8 8 16,-2 1 23-16,-9-4-42 0,-3-5 7 0,-2-6 1 16,-1-7-9-16,-4-3-102 0,1-7 43 0,-3-6 37 15,2-9-282-15,-1-2 148 0,-1-7 57 0,4 0 36 16,1-2-322-16,2-11 182 0,7-6 91 0,6-2-330 15,3-6 210-15,1 0 97 0</inkml:trace>
  <inkml:trace contextRef="#ctx0" brushRef="#br0" timeOffset="259">13518 15983 1046 0,'7'6'0'0,"5"10"0"0,-8 8 0 0,-4-1 0 0,0 0 0 0,0 9 186 16,0-2-77-16,0 1-38 0,0-3 275 0,0-2-157 15,5-8-70-15,6 1 24 0,5-4-55 0,0-3-28 16,3-5 0-16,2-6-179 0,-1-1 84 16,5 0 30-16,-6-10 0 0,-2-9-175 0,-4-6 106 15,-4-3 53-15,-5-1 36 0,-4-2-139 16,0-1 68-16,-4 2-34 0,-11 2 9 0,-5 2 32 16,-3 3-36-16,-2 5 105 0,1 3-26 15,-2 5 0-15,5 7-27 0,-1 0 60 0,2 3-27 16,2 0 5-16,7 0 0 0,1 6-145 0,5 0 61 15,5 1-298-15,0-3 164 0,2-1 94 0,13-3 44 16</inkml:trace>
  <inkml:trace contextRef="#ctx0" brushRef="#br0" timeOffset="260">13637 15189 1197 0,'-20'-21'0'0,"13"11"0"0,5 9 0 0,2 1 0 0,0 0 0 0,0 0 0 0,4 0 57 0,11 0 0 0,4 0 304 0,7 4-164 0,2 0-74 0,3-3 112 16,2 3-100-1,5-4-132-15,-1 1 0 0,-1-1 38 0,-2 0-437 16,-4 0 214-16,-8 0 108 0,-1 5 53 0,-4-4 27 16,-8 5 8-16</inkml:trace>
  <inkml:trace contextRef="#ctx0" brushRef="#br0" timeOffset="261">13702 15334 903 0,'-9'0'0'0,"6"3"0"0,3 1 0 0,0-1 0 0,0 0 0 0,9-1 0 0,7 1 0 0,1 1 0 0,4 2 250 16,-1 0-109-16,3 1-56 0,-4 2-26 16,-1 2 8-16,-4-1-109 0,-3 3 37 0,-7 0 0 0,-4 0-65 15,0 2 52-15,-8 2 33 0,-14 4-8 16,-3-5 1-16,-1 2-1 0,-3-1 17 15,-2-2 6-15,1-4 144 0,4-1-77 0,7-2-51 16,-2-1-1-16,10-4-49 0,2 0 270 16,3-1-109-16,2-2-66 0,4 0-29 0,0 3 39 0,6-1-34 0,10-2 0 15,5 0-110-15,8 0 34 16,1 0 21-16,0 0-175 0,2 0 98 16,0-2 49-16,0-6 32 0,-2 1-403 0,-4-4 177 15,-8 6 107-15,1 0 7 0,-6 1-377 0,-1 0 212 16,-5-4 118-16</inkml:trace>
  <inkml:trace contextRef="#ctx0" brushRef="#br0" timeOffset="262">13616 14858 1929 0,'0'-11'0'0,"0"7"0"0,7 2 0 0,10 0 0 0,4 1 0 0,1-3 0 0,5 1 0 0,3-5 163 0,2-1-65 0,8-1 77 0,-3 3-62 15,2-4-45-15,-3 4-242 0,-3 1 103 0,-8 3 52 0,0 1-187 16,-5 0 127-16,-5 2 52 0,-6 0 30 16,0 0-549-16,-6 0 274 0,-3 7 138 0,0 2-3 15,-3 0-270-15</inkml:trace>
  <inkml:trace contextRef="#ctx0" brushRef="#br0" timeOffset="263">13772 14770 428 0,'-13'0'51'0,"3"0"-26"0,2 6 0 0,7 4 189 15,-1 2-95-15,2 2-43 0,0 2-21 16,0 7 241 0,0 2-132-16,2-1-57 0,3 6-41 0,2-1-72 15,0 1 0-15,2 1 39 0,2-5 0 0,-1-6-379 16,3 1 185-16,0-6 98 0,0-6 47 0,3-4 25 0,-2-5-243 0</inkml:trace>
  <inkml:trace contextRef="#ctx0" brushRef="#br0" timeOffset="264">13933 14760 530 0,'0'-2'0'0,"0"1"0"0,-2 1 0 0,0 6 0 0,-3 10 293 0,-4 7-130 0,3 3-65 15,-2 7-33-15,2 0 43 0,3 3-30 16,1 3-8-16,2-1-37 0,0 1-1 0,2-2-307 0,7 5 153 0,5-6 85 0</inkml:trace>
  <inkml:trace contextRef="#ctx0" brushRef="#br0" timeOffset="265">14448 15516 1274 0,'-2'-25'0'0,"0"0"0"0,-2-2 0 0,1 2 0 0,-4-1 0 0,-2 0 0 0,-2-2 0 0,0 5 0 0,1 6 89 0,-2 2-29 0,-2 7 72 15,1 6-54-15,-6 2-22 0,3 15-1 16,-5 16 31-16,3 6-26 0,4 0 7 0,-1 13-34 15,5 0 46-15,5-5-22 0,3-9-1 0,2 1-24 16,0-8 23-16,7 1-22 0,7-14 0 16,2-3 0-16,3-4-1 0,2-9-136 15,-1 0 76-15,5-10-205 0,-2-14 117 0,1-10-368 16,-4-3 451-16,0-7 0 0,-4-3-4 0,1-2-156 16,-2-5 146-16,-1-10 14 0,-5 2 1 15,-2-1-4-15,-2 5-5 0,-2-17 8 0,1 4 0 16,-1 2 37-16,3 2-1 0,-4 14-36 0,1 13-8 0,-1 14 245 15,-2 9-119-15,0 4-59 0,0 11-21 0,0 2 0 16,-2 26 345-16,-7 21-171 0,2 10-49 0,-1 4 225 16,2 7-59-1,3 3-131-15,-1-7-58 0,-1 19-42 0,-1-8 68 16,3 2-50-16,-2-5-26 0,5-5 1 0,0-12-337 16,0-1 152-16,12-7 80 0,-1-14 40 0,4 0-664 15,-2-11 347-15,2-7 142 0,0-7 92 0,2-8-571 16</inkml:trace>
  <inkml:trace contextRef="#ctx0" brushRef="#br0" timeOffset="266">14685 15307 1135 0,'9'-7'0'0,"8"4"0"0,1 3 0 0,0 0 0 0,0 3 0 0,1 8 550 16,0 6-516-16,-1 2-1 0,2 3 0 0,-4 4-1 0,-2 1 78 15,-5 5-30-15,-4 0-9 0,-3 4-38 0,-2-3 50 16,0 3-25-16,-9-4 0 0,-7-1-17 15,-5-1-109-15,-6-1 43 0,-5-1 55 0,0-4 2 16,-3-1 1-16,5-5-278 0,-4-2 135 16,4-5 72-16,9-7 16 0,2-3-192 0,10-1 85 15,3-1 61-15,6-18-7 0,6-8-375 0,20-7 208 0</inkml:trace>
  <inkml:trace contextRef="#ctx0" brushRef="#br0" timeOffset="267">15133 15075 1707 0,'-7'-7'0'0,"-8"7"0"0,-8 5 0 0,-5 13 0 0,-6 14 0 0,-3 13 0 0,3 7 732 0,1 10-350 0,4 8-174 0,12-10-80 15,3 16-51-15,11-24 316 0,3 5-180 0,6-7 42 16,14-9-614-16,7-10 270 0,15 0-304 16,0-11 212-16,8-4 107 0,0-8-986 0,3-4 536 0</inkml:trace>
  <inkml:trace contextRef="#ctx0" brushRef="#br0" timeOffset="268">16114 15186 1040 0,'1'-4'0'0,"1"-2"0"0,0-4 0 0,0-1 0 0,1 0 0 0,-1-2 0 0,-1-2 0 0,1 0 0 0,0-3 117 15,0 0-43-15,-2-1-20 0,0-1 8 0,0-2-64 16,0-2 35-16,0 3 0 0,0-1-25 0,-4 0 0 16,-4-1 33-16,-3-3-46 0,2 3 38 0,-5 3 0 15,3 3-1-15,-1 0-11 0,-4 5 0 0,1 3 7 16,-2 4 0-16,1 2 62 0,-2 1-31 0,1 2-2 15,1 2-15-15,-2 8 36 0,4 6-22 16,0-2 0-16,3 5 42 0,0 1-24 0,3 7-8 16,3 1-26-16,1 2-7 0,2 2-1 15,2 4 1-15,0 3 85 0,0 8-46 0,4-2-1 16,3 3-38-16,3 14 39 0,-3-1 0 0,1-5-32 16,-3 20-7-16,2-5 39 0,-6 0-1 0,1 2-38 15,-2-3-18-15,0-9 26 0,0 13-8 0,-2-8-25 16,-6-6 0-16,-1-9 24 0,-2 1 1 0,-1-8-21 15,-4 2-9-15,-2-12 30 0,0-2-11 0,-3-6-92 16,-1-7 36-16,3-5 33 16,-9-4-269-16,3-6 135 0,1-2 52 0,6-2 39 15,-5 0-347-15,6-7 171 0,2-8 97 0,5-2-300 16,6-6 195-16,4-3 97 0,0 2 50 0,10-1-177 16,9 1 117-16,5 4 54 0</inkml:trace>
  <inkml:trace contextRef="#ctx0" brushRef="#br0" timeOffset="269">16239 15909 1266 0,'2'0'0'0,"-2"3"0"0,0 7 0 0,-2 4 0 0,-5 6 0 0,0 7 0 0,1 1 0 0,5 4 205 16,1-2-90-16,0-2-42 0,1-1 137 0,12-5-89 15,6-3-44-15,-1-8-8 0,11 0-36 0,-3-6 0 16,1-5-1-16,-3 0-91 0,1-2 45 0,-9-9 32 15,3-9-9-15,-10 2-133 0,1-8 78 16,-9 1 39-16,-1-1-92 0,0 3 61 16,-5-5-19-16,-11 4 20 0,-4-1 11 0,-2 3 16 15,-3 1-26-15,-2 5 7 0,0 4 13 0,1 4 2 16,3 5 4-16,-2 3-32 0,7 0 8 0,1 0 22 16,8 0-143-16,3 0 68 0,0 1 32 0,6 3 1 15,0-2-247-15,10-2 138 0,13 0 66 0</inkml:trace>
  <inkml:trace contextRef="#ctx0" brushRef="#br0" timeOffset="270">16487 14640 1328 0,'0'-14'0'0,"0"9"0"0,0 5 0 0,7 0 0 0,7 0 0 0,4 0 0 0,3 0 0 0,4 0 175 0,3 0-72 0,8 0-26 0,8 0 145 16,-3 0-95-16,-6 0-47 0,2 0-24 0,2 0-79 15,-4 0 36-15,-3 0-8 0,-7 0 27 0,-3 0-103 16,-5 3 52-16,-7 0 26 0,-2 1-357 0,-5 4 164 16,-3 1 106-16,0 2-478 0,-9 3 262 0</inkml:trace>
  <inkml:trace contextRef="#ctx0" brushRef="#br0" timeOffset="271">16546 14687 773 0,'-6'0'0'0,"4"3"0"0,2 2 0 0,0 4 0 0,0 6 0 0,0 6 0 0,6 5 370 0,4 5-161 0,-1 3-92 16,0 6 138-16,-2 0-111 0,2 3-56 0,-6-2-27 15,1-3 205-15,-2 2-121 0,-1-2-56 0,-1 1-15 16,0-3-20-16,0-6 8 15,0-1-29-15,-5-10-127 0,-2-1 63 0,-3-6 32 0,1-6 0 16,-7-2-118-16,0-4 71 0,-3 0 39 16,-3-11-135-16,-1-7 51 0,-2-3 47 0,-1-1-21 15,1-3 13-15,2 1-11 0,-2 4 1 0,2 2 68 16,7 7-36-16,-3 4-19 0,1 5 17 0,2 2 191 16,2 0-89-16,1 13-31 0,1 7-28 0,2 4 104 15,-1 6-57-15,4 1-14 0,-2 3-19 0,4 0-2 16,1-2-9-16,4-6 25 0,0 6-130 0,0-14 59 15,9 0 24-15,9-8-427 0,6-3 212 16,3-7 79-16,3-2 66 0,5-17-439 0</inkml:trace>
  <inkml:trace contextRef="#ctx0" brushRef="#br0" timeOffset="272">16535 14984 1417 0,'12'-13'0'0,"4"7"0"0,0 3 0 0,3-3 0 0,4 2 0 0,1 3 0 0,4-2 0 0,4 3 0 0,0 0 0 0,-2 3 0 0,0 8 0 0,-2 6 223 0,-1 4-95 16,-6 3-39-16,-5 4 148 0,-4-2-102 16,-6 4-51-16,-6-1-79 0,0 0 28 0,-6 0 0 15,-13-4-1-15,-1-2-85 0,-7-2 42 0,-1-6 22 16,-2-1 0-16,-2-7-173 16,0-2 91-16,0-5 2 0,2 0-287 0,2 0 146 0,9-1 94 0,3-14 9 15,2 1-205-15,8 0 140 0,6-6 69 0,0-1-99 16</inkml:trace>
  <inkml:trace contextRef="#ctx0" brushRef="#br0" timeOffset="273">17124 14934 594 0,'7'-14'0'0,"-5"5"0"0,0 2 0 0,-2-1 0 0,0-1 0 0,-4 5 0 0,-10 0 475 15,-4 4-220-15,-5 0-112 0,2 10 320 0,-8 16-215 16,3 2-100-16,-6 13-61 0,4 2 206 0,4 3-130 15,5-3-65-15,11-4-36 16,5-2 9-16,3-1-39 0,17-2 1 0,15-12-204 16,6-4 101-16,10-9 52 0,2-5 33 0,14-4-555 15</inkml:trace>
  <inkml:trace contextRef="#ctx0" brushRef="#br0" timeOffset="274">25048 15431 744 0,'0'-2'0'0,"0"0"0"0,0 2 0 0,0-1 0 0,0-3 0 0,0-6 0 0,0 2 88 16,0-4-27-16,0-2-1 0,0-1 6 0,-2-1 0 16,2-1-25-16,-2-2 20 0,0 1-1 0,-1-2-27 15,-1 3 0-15,-3 0-12 0,0 3 20 0,0 1-9 16,-4 3 1-16,-1 5-15 0,0 0 15 0,-5 5 0 15,-2 0 12-15,-4 10-13 0,0 11 1 0,2 5 0 16,-6 9 50-16,6 0-25 16,9-2 8-16,-2 3-6 0,5 2 0 15,5-3-27-15,4-5 27 0,0-2-27 0,2-9 8 0,11 1-50 16,2-6 21-16,1-3 0 0,2-5 20 16,3-4 1-16,-1-2-56 0,4-2 24 0,-1-13 0 15,-1-5-35-15,3-12-53 0,-2-2 44 0,-4 0-57 16,2-15 51-16,-4 4 28 0,3-6-6 0,-7-4-83 15,3-8 38 1,-3 9 10-16,0-20 6 0,1-2-44 0,-1-11 34 16,-1 15 1-16,-1-5 26 0,-6 21 26 0,-3 3-20 0,-2 19 232 15,0 12-113-15,0 2-58 0,-11 10-24 0,1 7 122 16,-4 3-68-16,-1 12-18 0,-1 13-24 0,-1 11 17 0,6 7 198 16,2 7-70-16,0 14 112 0,4-2-120 15,5 0-61-15,0-10-29 0,0 7 0 0,5-2 25 16,8-7-31-16,2-4-1 0,2-2-195 0,2-5 85 0,-3-9 44 15,3 2-378-15,-2-7 205 16,-4-6 92-16,2-4 57 0,-1-6-4 0,-3-4-258 16,-2-1 92-16,3-4 87 0,-6 0-292 0,4-1 188 15,0-11 94-15</inkml:trace>
  <inkml:trace contextRef="#ctx0" brushRef="#br0" timeOffset="275">25391 15042 1010 0,'3'-5'0'0,"-1"1"0"0,4 2 0 0,-3 2 0 0,3 0 0 0,4 0 0 0,1 0 225 16,1 3-96-16,2 7-48 0,-1 1 264 0,2 2-148 16,2 2-87-16,-2 1-117 0,2-2 40 0,-2 0 0 15,0-1 0-15,-2 1-173 0,1-5 82 0,-1-1 46 16,1-3 22-16,3-2-509 0,-4-3 262 0</inkml:trace>
  <inkml:trace contextRef="#ctx0" brushRef="#br0" timeOffset="276">25850 14786 1026 0,'6'-16'0'0,"-2"6"0"0,0 7 0 0,-1 1 0 0,-1 2 0 0,-2 0 0 0,0 24 0 0,0 13 0 0,-18 15 453 0,-7 8-202 0,-15 21-114 0,-5 3 357 16,-7 9-231-16,-10 23-115 0,0-6-58 0,7-9 102 16,-14 25-84-16,7-18-37 0,12-17-1 0,4 7-119 15,12-23 41-15,7-11 28 0,1-5-434 0,12-17 223 16,2-6 112-16,5-14-578 0,5-4 285 15,2-5 184-15,0-9-1 16</inkml:trace>
  <inkml:trace contextRef="#ctx0" brushRef="#br0" timeOffset="277">17535 15148 846 0,'-4'0'0'0,"2"-3"0"0,1 2 0 15,1 1 0-15,0-2 0 0,-2 2 0 0,2 0 144 0,0-2-56 0,0 2-27 0,2 0 51 0,5 0-31 16,5 0-8-16,-1 8 113 15,2-1-76-15,2 1-39 0,-2 0 1 0,4 4 50 16,-3 0-48-16,4-1-1 0,-3-1-40 0,0 2-1 16,-2-1 1-16,2 1 8 0,-4 1-103 0,1 0 47 15,-3-1 24-15,-2 3 0 0,2-3-249 0,-2 2 127 16,-2 0 67-16,-1 0 2 0,0 0-187 0,-1-2 76 16,1-3 69-16,-1 2-335 0,4-4 197 0</inkml:trace>
  <inkml:trace contextRef="#ctx0" brushRef="#br0" timeOffset="278">18135 14883 824 0,'-4'-10'0'0,"2"8"0"0,2 0 0 0,0 2 0 0,0 0 0 0,0 0 116 0,0 0-42 0,0 0-12 0,0 0 210 16,0 0-120-16,0 0-59 0,0 0-30 15,0 0 19-15,0 0-16 0,0 0-8 16,0 2-17-16,0 4 44 0,2 0-26 0,-2 0 42 16,0 5-26-16,0 2-8 0,0 4-34 15,-6 5 33-15,-7 5 1 0,-8 10-34 0,-1 5 8 0,-8 13 25 16,-4 3 0-16,-4 10-34 0,-5 15 1 0,0 2-31 16,3-4 9-16,-8 22 21 0,2-7-40 15,5 1 0-15,0-1 41 0,5-4 0 0,7-17-50 0,4 0 19 16,2-9 2-16,9-16-36 0,2 2 20 15,3-9 0-15,3-7 16 0,0-1-21 16,2-6 20-16,0-4 7 0,3-4-8 0,-3-4-128 16,0-4 57-16,1-2 34 0,-3-1 7 0,0-3-143 15,0-1 66-15,1-1 42 0,-1-1-200 0,5-1 119 16,1 2 56-16,0-2-546 0</inkml:trace>
  <inkml:trace contextRef="#ctx0" brushRef="#br0" timeOffset="279">19090 15269 651 0,'0'-7'0'0,"0"1"0"0,0 4 0 0,0 2 0 0,0-3 0 0,0 1 0 0,0 0 126 0,0-6-47 0,0 2 63 16,0-1-55-16,0-3-19 0,0 1-8 0,0-1 53 16,0-4-39-16,0 1-1 0,0 0-40 0,-1-2-17 15,-5 0 16-15,0-1 1 0,-1 6 0 16,-4-2 2-16,-1 5 6 0,-5 1-1 15,-2 5-7-15,-4 1 0 0,-2 0 0 0,-2 12 35 16,1 5 8-16,-2 4-44 0,3-1 1 0,3 3 100 16,7-5-50-16,2 0-25 0,1 1 8 0,7-4 19 15,5 1-26-15,0-2 0 0,0 0-30 0,7 1 4 16,10 1 8-16,6 1-52 0,-1-3 21 16,1 2 1-16,0 1 22 0,-1-1-46 15,-3 0 31-15,2 2-8 0,-12 1 23 0,0 1-97 16,-5 7 44-16,-4-1 1 0,0 5 6 0,-13-4 53 15,-6 6 0-15,-3-5-43 0,-5-2 11 0,1-2 56 16,-2-4-23-16,1-2-4 0,1-5-93 0,6-5 36 16,-1-5 0-16,2-3-312 0,6 0 161 0,2-1 83 15,7-14 41-15,4-6-267 0,0-5 144 0,20-7 55 16,3 4 34-16,11-9-440 0</inkml:trace>
  <inkml:trace contextRef="#ctx0" brushRef="#br0" timeOffset="280">19087 15332 688 0,'11'-4'0'0,"0"2"0"0,-1 2 0 0,-5 0 0 0,1 4 0 0,-3 3 0 0,-1 6 525 0,2 0-246 0,0 2-123 16,-2 5-62-16,0-2 354 0,2 3-199 0,-3 1-113 15,1 0-12-15,0-1-46 0,0 0-22 0,3-2-1 16,-1-3-335-16,1-2 152 0,-2-3 80 16,1 1-220-16,0-7 150 0,-3-1 76 0,3-3 45 15,0-1-688-15,-1-3 301 0</inkml:trace>
  <inkml:trace contextRef="#ctx0" brushRef="#br0" timeOffset="281">19273 14710 919 0,'3'-17'0'0,"3"10"0"0,-1 2 0 0,1 1 0 0,0 4 0 0,-2 0 158 0,3 10-63 0,-1 10-31 0,1 2-1 15,1 9-9-15,1 7-21 0,0 3 0 16,1 1-279-16,-1 5 132 0,1 2 72 0,-3 3 29 15,1 5-120-15,-1 7 68 0,-3-4 7 0,0-1 22 16,-3-6-2-16,1 3 26 0,-2-3 0 0,0-6 177 16,0-12-90-16,0 2-66 0,0-11-6 0,-3-5 336 15,1-8-167-15,0-7 156 0,2 1-148 0,-4-7-73 16,3 0-29-16,-1-18 40 0,2-5-42 16,0-8-21-16,7-8-1 0,9 0-117 0,-2 3 56 15,7-12 16-15,-3 17 0 0,3-1-1 16,0 3-1-16,-6 13 26 0,2 1 8 0,-2 7 82 15,0 4-45-15,-2 4 32 0,1 2-38 0,-3 19-1 16,-4 6-30-16,0 10 63 0,-2 2-36 0,-3 5 0 16,-1-2-35-16,1 0 0 0,0-6-27 0,0-1-7 15,1-2-273-15,1-12 154 0,3 2 76 0,3-6 37 0,-1-6-626 16,2-6 286-16,5-5 161 0,-2 0 56 0,6-5-373 16,-4-13 236-16,3-9 108 0</inkml:trace>
  <inkml:trace contextRef="#ctx0" brushRef="#br0" timeOffset="282">19981 14939 835 0,'0'-2'0'16,"-4"2"0"-16,-6 4 0 0,-4 14 0 0,-2 9 0 0,-2 5 335 0,-3 13-155 0,6 3-74 0,0 4 522 0,6-2-298 16,3 3-141-16,6 1 271 0,0-2-213 15,2-5-108-15,9 0-53 0,6-5-143 16,0-12 52-16,6 0 16 0,-1-6-1 0,0-4-499 15,-1-7 261-15,2-5 131 0,-3-3 72 0,1-5-754 16,-4 0 384-16,-2 0 130 0,-3-12-120 0</inkml:trace>
  <inkml:trace contextRef="#ctx0" brushRef="#br0" timeOffset="283">20046 15245 1232 0,'-9'-17'0'0,"1"5"0"0,4 3 0 0,3 4 0 0,-1-2 0 0,2 3 0 0,0-1 92 16,7 5-22-16,12-3 285 0,4 3-162 0,2 0-80 15,-2 8-40-15,4 7 145 0,-4 5-84 0,1 5-55 16,-4 1-23-16,-1 2-59 0,-6 3 0 0,-1 1 36 16,-8-1 8-16,-3 3-104 0,-1-1 48 0,-7 0-30 15,-10-3 38-15,-4-4 1 0,-5-4 47 0,-4 0-162 16,0-8 71-16,2-2-6 0,0-6 31 0,5-6-266 16,0 0 129-16,7-2 49 0,4-14 42 0,6-8-307 15,6-4 172-15,9-11 87 16,11-2 34-16</inkml:trace>
  <inkml:trace contextRef="#ctx0" brushRef="#br0" timeOffset="284">20386 15027 2090 0,'4'-1'0'0,"-2"1"0"0,-2 0 0 0,-2 7 0 0,-11 10 0 0,-2 4 0 0,-2 7 0 0,-2 7 0 0,2 2 345 0,4 2-148 0,-1 7 173 15,5 0-168-15,6-4-85 0,3 2-42 0,0-6 167 16,2 1-109-16,9-3-50 0,8-6-25 0,3-4-299 15,3-4 136-15,3-2 78 0,1-7 25 0,1-2-641 16,0-5 338-16,0-4 169 0,-3-2-836 0</inkml:trace>
  <inkml:trace contextRef="#ctx0" brushRef="#br0" timeOffset="285">20576 15295 1265 0,'-4'-2'0'0,"4"-2"0"0,0 4 0 0,9 0 0 0,7 0 0 0,0 0 0 0,5 0 288 0,2 0-132 0,5 0-62 16,4 0-30-16,0 0 257 0,4 0-144 0,-1 0-64 16,3 0-268-16,-3-2 94 0,2-4 46 0,-6 0-545 15,-2 0 292-15,-9 3 151 0,-3 1 68 16,-6 0-501-16</inkml:trace>
  <inkml:trace contextRef="#ctx0" brushRef="#br0" timeOffset="286">20797 14936 1240 0,'-3'3'0'0,"1"12"0"0,2 2 0 15,0 9 0-15,0 8 304 0,0 8-136 0,-2 4-67 0,2 5-35 0,-2 4 9 16,0 1 401-16,-1 2-221 0,-1-2-111 0,1 1-56 0,-2-2-28 16,1-12 9-16,-1 7-36 15,3-14 11-15,2-4-446 0,0-12 218 0,0-7-535 16,0-3 379-16,9-8 178 0,7-2 94 0,3-15-45 0</inkml:trace>
  <inkml:trace contextRef="#ctx0" brushRef="#br0" timeOffset="287">21102 15038 635 0,'12'-7'0'16,"4"5"0"-16,3 0 0 0,-1 1 0 0,7-1 368 0,-2-2-168 15,1 2-84-15,0 0-41 0,-3 0 209 0,4 2-117 16,-4 0-71-16,0 0 29 15,0 0-47-15,-1 2-22 0,-6 6-1 0,0 1-45 0,-5 2 23 0,-4 4-1 16,-3 7 1-16,-2 1 62 0,-5 7-31 0,-16 4 9 0,-9 8 11 16,0-1-25-16,-6 1 0 0,1 1-26 15,-3-2 0-15,8-9 142 0,-5 5-75 0,12-11-34 16,4-9 132-16,2 2-83 0,9-11-41 16,1 3-13-16,5-5 25 0,2-1-26 15,0-1-1-15,14 0-58 0,7-2 1 0,6 0 39 16,-1-2 153-16,4 4-371 0,2-3 186 0,-2 1 159 15,-1-1-168-15,-5 2-387 0,0-1 268 0,-1 1 41 0,-4 1-445 16,-5 0 224-16,0 1 134 0,-5-1 55 0,-3 2-362 16,-1-3 220-16,-3 2 110 0,1-3-369 15,-1-2 240-15,-2 0 111 0,0-7 67 0,-14-17-138 16</inkml:trace>
  <inkml:trace contextRef="#ctx0" brushRef="#br0" timeOffset="288">21190 15200 1673 0,'-26'-5'0'0,"11"1"0"0,3 2 0 0,3 2 0 0,4 0 0 0,1 0 0 0,2 0 171 16,2 0-61-16,2 0-43 0,13 0 1 0,11 6 266 0,1-1-151 15,3 2-67-15,3 1-46 0,1 0-120 0,0-3 41 16,-2 0 21-16,-2 1-470 0,-6-4 253 0,8 2 116 16,-11-2 60-16,1-2-605 0,-1 2 276 0,-2-2 172 15</inkml:trace>
  <inkml:trace contextRef="#ctx0" brushRef="#br0" timeOffset="289">21601 15040 862 0,'0'-6'0'0,"0"3"0"0,5 3 0 0,4 0 0 0,2 0 157 0,4 0-66 0,4 0-29 16,3 13 0-16,3 2-29 0,-2 7 0 16,0 4 8-16,2 5-9 0,-4 2 665 0,-3 3-333 0,-4-4-165 15,-5 6-86-15,-4 1-32 0,-3 1-8 0,-2 2-163 16,-9-3 61-16,-12-3 31 0,-6-1 0 15,-8-1-242-15,-2-4 132 0,-6-2 71 0,-1-5 35 16,1-3-235-16,10-9 125 0,4-3-2 0,-1-6 53 0,9-2-378 16,9-2 203-16,4-21 102 0</inkml:trace>
  <inkml:trace contextRef="#ctx0" brushRef="#br0" timeOffset="290">22210 14659 478 0,'0'-33'0'0,"0"8"0"0,2 8 0 0,1 2 0 0,1 4 0 16,-1 1 683-16,-1 5-329 0,0 3-160 0,-1 0 397 0,-1 0-270 16,2 2-149-16,0 0-69 0,3 9 203 15,3 11-137-15,0 9-67 0,-1 10-27 0,2 14 207 16,-3 14-17-16,-1 2-265 0,-3 5 0 0,1 8 0 15,-3 12 0-15,0-4 0 0,-7 8 0 0,-5 6 0 0,-4 4 0 16,3-15 0-16,-4 22 0 0,3-19 0 0,3-6 0 16,2-13-262-16,4-2 154 0,5-17 25 15,0-3-610-15,0-17 331 0,0-1 164 0,0-7 83 16,4-2-639-16,-1-6 353 0,0-3 188 16</inkml:trace>
  <inkml:trace contextRef="#ctx0" brushRef="#br0" timeOffset="291">22592 15765 731 0,'0'-9'0'0,"0"5"0"0,0 2 0 0,0-1 0 0,0 0 0 0,0 2 0 0,0 1 0 0,0 0 110 0,0 0-39 15,0 0 1-15,0 14 113 0,-3 9-76 0,1 3-30 16,2 2-8-16,0 5 134 0,0-1-86 0,2-2-43 16,8-3 72-16,3-6-49 0,4 4-37 0,0-8 7 15,2-6-1-15,2-2-35 0,1-3 8 0,-1-4-40 16,0-2 0-16,-1 0 32 16,1-11 0-16,-6-8-145 0,-4 0 80 0,-2-7 29 15,-7 5-1-15,0-1-109 0,-2-1 66 0,-4 3 5 16,-11 1-19-16,-2 4 15 0,-6 1 1 0,3 9 31 15,-6-1 1-15,1 4-24 0,4 2 15 0,-1 0 26 16,1 0-21-16,4 0 4 0,8 0-4 0,2 4-142 16,3-2 64-16,4-2 41 0,0 0 1 0,2 0-312 15,11 0 167-15,9-7 83 0</inkml:trace>
  <inkml:trace contextRef="#ctx0" brushRef="#br0" timeOffset="292">22576 14714 1029 0,'-16'0'0'0,"6"0"0"0,6 0 0 0,4 0 0 0,0 0 70 0,0 0 275 0,2 2-156 16,15-2-78-16,7 3-31 0,6-3-8 0,10 0 134 15,1 0-86-15,0-8 131 0,3-1-110 0,-10 0-45 16,3-2-36-16,0 2-118 0,-3 1 45 0,-1 1 23 0,-6 3-416 16,-6 2 227-16,0-2 102 0,-10 4 55 0,0 0-601 15,-4 7 269-15,-7 4 165 16,0 4-129-16</inkml:trace>
  <inkml:trace contextRef="#ctx0" brushRef="#br0" timeOffset="293">22670 14845 731 0,'-7'0'0'0,"5"0"0"0,2-2 0 0,2-5 0 0,9-1 0 0,4 0 33 0,5 2 118 16,5-1-62-16,0 6-29 0,-1 1 215 15,-6 0-121-15,3 0-60 0,-1 13 20 16,-6 2-45-16,0 9 1 0,-11 1-37 16,-3 1-1-16,0 4-78 0,-5-1 47 0,-12 0-8 15,-4 0-56-15,-3-3 48 0,-4-3 23 0,1-7 1 0,3-5-3 16,-1-2 2-16,2-1 0 0,3-6 19 15,3-2-12-15,6 0-39 0,2 0 260 0,3 0-112 0,2 0-53 16,4 0-17-16,0-2 56 0,7-4-38 16,12 0 8-16,10-4-48 15,-1 4-69-15,6-3 35 0,1 2 0 0,1-2 34 16,-1 2-244-16,0 2 118 0,0-1-159 0,-3 0 122 0,-3 2 71 16,-9 0 2-16,-3 3 29 15,-4-1-455-15,-2 2 226 0,-5 0 113 0,-4-2 56 0</inkml:trace>
  <inkml:trace contextRef="#ctx0" brushRef="#br0" timeOffset="294">22460 14221 1243 0,'-11'-24'0'0,"7"17"0"0,4 4 0 0,0 2 0 0,2 1 0 0,14-2 177 0,7 0-73 0,7 0-27 16,8-1 350-16,7-5-197 0,2 0-98 0,2-1-50 15,-6 2 70-15,10-2-64 0,-18 1-28 0,4 0-232 16,-4 1 103-16,-11 5 50 0,0 0 35 0,-6 2-469 16,-11 0 243-16,-2 0 122 0,-5 4 60 15,0 5-649-15,-9 2 315 0</inkml:trace>
  <inkml:trace contextRef="#ctx0" brushRef="#br0" timeOffset="295">22647 14152 805 0,'-5'-1'0'0,"1"-2"0"0,4 3 0 0,0 0 0 0,0 4 0 0,0 8 0 0,0 4 62 16,6 9 1-16,-1 0-31 0,2 4 320 0,-6 3-164 16,1 3-77-16,0 2 69 0,0-2-73 0,-2 1-38 15,2-7 9-15,-2 2-338 16,2-10 147-16,-1 0 72 0,3-9 38 0,1-1-447 16,2-6 249-16</inkml:trace>
  <inkml:trace contextRef="#ctx0" brushRef="#br0" timeOffset="296">22813 14113 1192 0,'2'-4'0'0,"0"4"0"0,0 0 0 0,0 15 0 0,-2 7 0 0,0 3 0 0,0 5 278 0,0 5-115 0,-6 9-69 0,1-5-30 0,1 1 192 16,-1-5-111-16,5 5-56 16,-1-3-20-16,1-3-239 0,0-2 102 0,0-3 50 15,1-2 26-15,9-2-521 0,0-9 282 0</inkml:trace>
  <inkml:trace contextRef="#ctx0" brushRef="#br0" timeOffset="297">23130 14477 1392 0,'2'-1'0'0,"7"-2"0"0,3 3 0 0,-1 0 0 0,1 0 0 0,1 0 0 0,-1 0 302 0,4 0-134 0,-1 0-60 0,2 0 194 16,4 0-135-16,-1 3-67 0,1-3-34 0,0 1-337 0,-3-1 161 15,3 2 67-15,-3 0 37 0,1-2 1 0</inkml:trace>
  <inkml:trace contextRef="#ctx0" brushRef="#br0" timeOffset="298">23551 14351 1364 0,'0'0'0'0,"0"0"0"0,4 4 0 0,3-4 0 0,2 4 0 0,3 0 0 0,1 1 0 0,6 3 292 0,4 2-130 0,-5 1-56 15,9 6-41-15,-3-3 180 0,-1 3-106 0,-3 1-53 16,-6-4-27-16,-1 6-47 0,-6 1-8 0,-5 4 28 16,-2-2-62-16,-11 4 31 0,-18 6 0 0,-4-1-119 15,-8 0 71-15,-3-1 40 0,-1-1 0 16,0-4-246-16,13-5 101 0,4-7 74 0,4-3-4 16,8-6-116-16,6-2 74 0,6-3 45 15,4-3 24-15,13-13-291 0,19-10 160 0,7-3-233 16</inkml:trace>
  <inkml:trace contextRef="#ctx0" brushRef="#br0" timeOffset="299">24081 14326 1453 0,'0'-5'0'0,"-7"3"0"0,-9 2 0 0,0 0 0 0,-7 0 0 0,-2 13 311 0,1 6-139 0,0 6-70 0,-4 9-34 15,8-1 8-15,-2 13-44 0,7-1 1 0,5 0 534 16,7 2-267-16,3-3-134 0,1-4-58 0,17 5 3 15,6-9-40-15,7-2 1 0,2-8-308 0,3-1 134 16,-4-9 76-16,3-1-687 0,3-6 367 0,0-1 188 16,-1-6 0-16</inkml:trace>
  <inkml:trace contextRef="#ctx0" brushRef="#br0" timeOffset="300">26232 15087 877 0,'-12'-9'0'0,"3"4"0"0,1-2 0 0,0 4 0 0,1-2 0 0,0-1 0 0,3 2 0 0,0 0 0 0,1 2 147 0,1 0-49 0,2 0-37 16,0 2 219-16,0 0-123 0,4-1-62 0,8 1 142 16,4-3-94-16,2 2-60 15,7-1-24-15,-3-2 81 0,-1 3-54 0,1-4-26 16,1 0 8-16,-2 0-142 0,-3 1 53 0,-2-2 27 16,-5 2 0-16,2 0-112 0,-4 3 78 0,-4-2-509 15,1 3 272-15,-4 0 90 0,-2 4 83 0,0 10-433 16</inkml:trace>
  <inkml:trace contextRef="#ctx0" brushRef="#br0" timeOffset="301">26136 15334 1260 0,'0'3'0'0,"0"1"0"0,0-2 0 0,0-2 0 0,4 0 0 0,1 0 0 0,1 0 0 0,7-6 0 0,2-3 361 15,1 1-164-15,9-3-83 0,-2-1-40 0,-2 4-162 16,1 0 57-16,2 0-193 0,-1 4 128 0,5 1 65 15,-3 1 32-15</inkml:trace>
  <inkml:trace contextRef="#ctx0" brushRef="#br0" timeOffset="302">26954 14673 641 0,'0'-39'0'0,"0"9"0"0,0 3 0 0,0 2 0 0,-5 3 0 0,-8 5 337 0,-2 4-156 0,2 2 156 16,-4 6-152-16,-2 5-76 0,0 0-38 0,-2 7 67 16,-1 15-57-16,3 1-24 15,3 3 0-15,2 2 128 0,5 2-76 0,3 4-30 16,2 2-8-16,4-1 75 0,0 10-56 0,0-3-29 16,0 2 0-16,0-3 28 0,2 10-32 0,-2-4-14 15,0 2-10-15,0 2 0 0,0 4-1 0,0 1 9 16,-4 0-21-16,-4 10 13 0,3-16 0 0,0 6-81 15,-4-2 40-15,3-9 9 0,-4 5 32 0,1-8-188 16,-1-9 87-16,-3 3 24 16,-2-8 28-16,2-6-317 0,-4-3 161 0,2-2 54 15,0-2-338-15,2-5 211 0,4-4 107 0,-1-1-163 16,3-3 139-16,7-2 64 0,0 0 33 0</inkml:trace>
  <inkml:trace contextRef="#ctx0" brushRef="#br0" timeOffset="303">26886 15561 1688 0,'12'-10'0'0,"-8"7"0"0,4 1 0 0,-6 2 0 0,-1 0 0 0,-1 4 0 0,-1 12 0 0,-5 7 0 0,0 3 0 0,2 4 228 16,2 2-97-16,2-4-49 0,0 1 106 0,6-7-77 16,9-8-31-16,10 6-87 0,-1-12 1 0,3-2 39 15,3-6-1-15,-1 0-88 0,1-3 53 0,-2-14 13 16,-4-4 1-16,0-3-226 0,-8-4 124 0,-2-1 61 15,-9 5-38-15,-2-8-167 0,-3 6 64 0,0-2 72 16,-3 2 63-16,-13-1 3 16,2 7-8-16,-7-1 85 0,-1 6-38 0,-2 7-1 0,-1 3-37 15,-1 5 31-15,4 0 4 0,3 0-31 16,0 2 33-16,4 5-90 0,7-1 47 0,2 1-1 16,3-3 47-16,3 2-308 0,0-4 130 0,5-2 69 15</inkml:trace>
  <inkml:trace contextRef="#ctx0" brushRef="#br0" timeOffset="304">27083 14757 1079 0,'-6'-20'0'0,"4"10"0"0,2 6 0 0,0-3 0 0,3 2 0 0,13-2 259 15,2 0-113-15,2 0-56 0,10 0-21 0,2 0 332 16,5 1-185-16,-2 1-91 0,3 1 71 0,0 1-82 15,-3 0-32-15,-3 0-290 0,-1-1 120 0,-7 4 61 16,-1 0 29-16,-8 0-506 0,-1 0 263 0,-4 11 138 16,-7 3 50-16</inkml:trace>
  <inkml:trace contextRef="#ctx0" brushRef="#br0" timeOffset="305">27220 14866 1251 0,'-14'0'0'0,"8"0"0"0,0 0 0 0,5 0 0 0,1 0 0 0,0-2 0 0,6 0 0 0,11-2 0 0,3 2 209 0,1 1-92 16,-2 1 81-16,-1 0-82 0,0 11-42 15,-6 6-21-15,-2 2-138 0,-4 1 55 0,-4 6 32 16,-2-2-1-16,-7 1-150 0,-7-2 91 0,-3-3 54 16,-7 1 14-16,1-4-65 0,3-8 41 0,1 1-55 15,-2-3 47-15,8-3-19 0,-2-3 3 0,5-1 275 16,3 0-121-16,4 0-59 0,3 0-30 0,0 0 233 15,1-1-120-15,18-6-37 0,1-1-36 0,7 1-68 16,0 2 0-16,3-1 42 0,3 2-8 0,-4-1-209 16,1 2 105-16,-5 1-147 15,-4 0 122-15,2 1 44 0,-5 1 34 0,-3 0-513 16,-4 0 250-16,-1 0 123 0,-2 0 63 0</inkml:trace>
  <inkml:trace contextRef="#ctx0" brushRef="#br0" timeOffset="306">27048 14197 969 0,'-2'-18'0'0,"2"8"0"0,8 9 0 0,11-2 0 0,4-1 0 0,-1 1 114 16,5-2-41-16,7 4 328 0,1-3-184 0,6 1-92 15,-4-1-38-15,11 0-12 0,-13 3-21 0,3-2 1 16,-4 2-23-16,-6-1-308 0,-7 2 163 0,-3 0 68 15,-4 0 39-15,-7 9-510 0,-5 3 259 0,-2 1 129 16</inkml:trace>
  <inkml:trace contextRef="#ctx0" brushRef="#br0" timeOffset="307">27206 14161 413 0,'-6'0'0'0,"5"0"0"0,1 4 0 0,0 8 0 0,0 1 169 0,0 2-69 15,0 4-25-15,1 5 233 0,-1 1-137 0,0 3-70 16,0 2-34-16,0-1 3 0,0 4-29 0,0-4-8 0,0-3-136 0,0-5-119 16,0-3 128-16,2-5 63 15,4-8-416-15</inkml:trace>
  <inkml:trace contextRef="#ctx0" brushRef="#br0" timeOffset="308">27321 14211 775 0,'0'7'0'16,"0"5"0"-16,0 11 0 0,-2 1 0 0,-5 1 0 0,-1 5 154 0,-2 3-61 0,2 2-22 0,3 1-9 16,4-1 0-16,1 1-30 0,0 0 1 0,1 0-215 15,10-1 115-15</inkml:trace>
  <inkml:trace contextRef="#ctx0" brushRef="#br0" timeOffset="309">27869 15145 788 0,'0'-20'0'0,"0"-1"0"0,-2 6 0 0,1-1 0 0,-3-3 0 0,-1 2 0 0,-2-2 0 0,0 5 146 0,-2 2-56 0,-2 2 60 15,-2 3-62-15,0 4-28 0,-6 3 1 0,1 0-16 16,1 17-12-16,0 8 8 0,3 5-8 0,0 4 83 15,5 1-42-15,5 2-20 0,2-4 0 0,2 0 27 16,0 0-9-16,8-5-39 0,5-3 0 0,4-5-6 16,2-3 6-16,-3-4 8 15,6-3-147-15,2-7 70 0,1-3 34 0,-4 0 0 16,2-13-278-16,-2-7 150 0,-1-10 47 0,0-6-218 16,-1-4 118-16,-6 0 77 0,0-4 29 0,-1 1-38 15,0-12 46-15,-6 0-1 0,5-6 37 0,-4-3-14 16,0-2 14-16,1 2-8 0,0-11 69 0,-3 21-30 15,-2 0 0-15,0 19 167 16,-3 13-98-16,0 9-58 0,0 3-10 0,0 10 363 16,-6 0-156-16,-1 25-98 0,1 4-8 0,-2 10 86 15,1 10-80-15,0 1-37 0,0 16 0 0,-2-4 211 16,4 2-123-16,0-8 2 0,1 4-68 0,2-2-28 16,2-5-1-16,0-2-314 0,0-5 143 0,0-6 78 15,3-1 29-15,7-3-639 0,-2-8 325 16,5-9 162-16</inkml:trace>
  <inkml:trace contextRef="#ctx0" brushRef="#br0" timeOffset="310">28175 14952 1079 0,'2'-9'0'0,"2"3"0"0,3 5 0 0,5-1 0 0,-2-1 0 0,3 3 0 0,3 0 252 0,2 0-101 0,-4 3-64 15,-1 9 309-15,0 5-181 0,-1 6-92 0,-7 3 2 16,-4 2-38-16,-1 5-31 0,0-4 0 0,-1 3-193 15,-13 0 85-15,-4-1 42 0,-5-2 30 0,1 1-168 16,-6-4 90-16,0-1 46 16,-5-2 22-16,2-4-165 0,-1-5 87 0,3-2-52 15,7-9-230-15,4-3 159 0,4 0 79 0,9-3-185 16,5-18 125-16,2-5 73 0,17-9 34 0,3-4-250 16,6-3 151-16,9-13 81 0</inkml:trace>
  <inkml:trace contextRef="#ctx0" brushRef="#br0" timeOffset="311">28407 14820 1617 0,'4'-8'0'0,"-4"6"0"0,0 2 0 0,-4 0 0 0,-12 13 0 0,-3 11 0 0,-2 10 0 0,-1 0 0 0,0 14 656 15,4 0-311-15,4-1-157 0,6-1 132 0,8 0-64 16,0-7-104-16,8 8-63 0,11-8-117 0,6-3 30 16,7-4 1-16,10-3-631 0,4-6 339 0,6 0 157 15,-18-14 82-15</inkml:trace>
  <inkml:trace contextRef="#ctx0" brushRef="#br0" timeOffset="312">29036 14707 664 0,'0'-30'0'15,"0"5"0"-15,0 2 0 0,0-1 0 0,0-1 0 0,0-7 0 0,-4 4 0 0,-1-1 78 0,-4 6-14 0,-2-4-8 0,3 7-24 0,-6-1 78 16,1 4-38-16,-2 4-1 16,-2 6-30-16,-2 4 45 0,-1 3-26 0,1 0-1 15,-2 16 50-15,-1 8-39 0,3 8 9 0,-2 12 99 16,3 0-73-16,1 16-36 0,7 0 0 0,0 10 166 16,5 6-93-16,3 0-59 0,2-1-25 0,0 0 61 15,0-4-43-15,4-4-22 0,2-10 9 0,5 4 9 16,-5-6-39-16,2 0-1 0,-4-4-98 15,-3-4 50-15,3-7 32 0,-4 7-133 16,0-11 76-16,-12 1 36 0,-4-3 1 0,-4-4-189 16,-3-4 82-16,-2-3 57 15,2-4-11-15,-2-3-67 0,6-6 23 0,-2 0 41 0,9-8-10 0,-3 1-171 16,5-3 109-16,6 0 53 0,4 0-274 0,0-5 164 16,5-8 74-16,17-3-249 0</inkml:trace>
  <inkml:trace contextRef="#ctx0" brushRef="#br0" timeOffset="313">28931 15533 1252 0,'9'-6'0'0,"-1"4"0"0,-1 2 0 0,-4 0 0 0,-1 6 0 0,-1 9 0 0,-1 3 0 0,3 7 0 0,0-1 407 0,-3-1-179 0,8 7-102 16,2-7-46-16,5 1 50 0,2-5-49 0,3-7-24 16,4-4-43-16,4 0-9 0,-3-8 28 0,2 0-202 15,-1-3 101-15,-3-11 50 0,-4-7 34 0,1-3-247 16,-6-2 132-16,-5-3 19 0,-5 1 47 0,-4 5-187 15,0-6 100-15,-4 2 28 0,-12 3 29 16,0 1 55-16,-3 6-25 0,1 0-8 16,-9 1 35-16,8 11-27 0,-4 2 1 0,0 3 28 15,3 0 1-15,2 0-38 0,5 7 8 0,5 1-64 16,-1 0 32-16,8-1 14 0,1 0 22 0,0-2-217 16,10-5 111-16</inkml:trace>
  <inkml:trace contextRef="#ctx0" brushRef="#br0" timeOffset="314">29220 14441 776 0,'-5'-29'0'0,"5"11"0"0,0 13 0 0,1-1 0 0,8-1 0 0,9-1 393 0,2-1-179 0,4 0-91 15,4 1-45-15,5-2 235 0,2 3-145 0,8-2-67 16,-8 1-34-16,2 2-65 0,-4 1 31 15,0 3 8-15,-2 0-278 0,-8 0 135 16,-3 2 67-16,-2 0 34 0,-8 0-194 0,-5 4 122 16,-1 5 49-16,-4 5-553 0,-9 0 275 0</inkml:trace>
  <inkml:trace contextRef="#ctx0" brushRef="#br0" timeOffset="315">29282 14331 553 0,'-4'8'0'0,"4"4"0"0,0 7 0 0,0 4 0 0,0 5 0 0,0 3 0 0,0 11 495 0,0 0-231 0,0-4-108 16,0 12-65-16,0-5 251 0,-1-3-154 0,-4 2-39 15,1-10-50-15,1 2-38 0,1-5 1 0,0-8-64 16,-1-2 1-16,1-8 33 0,2-4 9 0,-3-3-194 16,2-4 93-16,-6-2 46 0,1-2 23 0,0-13-180 15,-4-4 53-15,2-7 64 0,-3-3-196 16,1 0 112-16,-1-4 34 0,0 4 34 0,2 4-8 0,-1 3 45 15,-2 4 1-15,0 5 33 0,6 8 1 0,-6 1-35 16,0 4-8-16,2 0 150 16,-4 9-66-16,1 12-37 0,1-1 4 0,3 3 103 15,0 0-45-15,0 6-36 0,4-3-100 0,4-6 35 16,1 4 18-16,0-4-372 0,3-7 177 0,14 0 98 16,1-8 33-16</inkml:trace>
  <inkml:trace contextRef="#ctx0" brushRef="#br0" timeOffset="316">29293 14648 820 0,'14'-17'0'0,"-3"6"0"0,8-1 0 0,-3 4 0 0,5-5 0 0,-2 6 0 0,3 4 0 0,-1 0 352 0,2 3-159 0,-2 0-80 16,-2 0-40-16,-3 10 137 0,-2 3-80 0,-4 4-53 16,-7 3-25-16,-3 5-19 0,0 2 0 0,-8-2-1 15,-11 4-94-15,-2-4 43 0,-6-1 26 0,-3-1-155 16,0-4 91-16,0-5 45 15,1-3 20-15,-1-1-128 0,3-5 23 0,5-3 49 16,5 1-29-16,4-3-261 0,5 0 144 0,6-3 85 16,2-6-186-16</inkml:trace>
  <inkml:trace contextRef="#ctx0" brushRef="#br0" timeOffset="317">29731 14534 1113 0,'3'-12'0'0,"-3"6"0"0,-3 5 0 0,-10-1 0 0,-12 0 0 0,0 2 0 0,0 2 0 0,-3 13 397 16,1 2-182-16,0 4-83 0,7 3-53 0,2 2 169 16,4-2-107-16,8-3-55 0,5 1-26 0,1 2 22 15,0-4-28-15,5 3-1 0,12-5-123 0,3 0 52 16,2-2 25-16,3-2-299 0,4 2 158 0,-1-3 83 16,1 0 42-16,-1-2-528 0,-3 3 222 0,-5 0 106 15,5 4 91-15</inkml:trace>
  <inkml:trace contextRef="#ctx0" brushRef="#br0" timeOffset="318">30035 15058 1473 0,'-4'-8'0'0,"1"6"0"0,3 0 0 0,-2 2 0 0,2-2 0 0,0 2 0 0,0 0 0 0,0 0 219 0,9 0-85 0,3 8-54 0,-1 1 164 16,2 1-105-16,4 1-53 0,-4 0-27 0,1 0-42 15,1 1-8-15,-1 3 24 0,-1-4-82 0,-1 4 41 16,-1-2 0-16,-3 0-314 0,0 1 174 0,-2-1 90 15,-2 0 45-15,0 2-590 0,-2-4 279 0,1 1 143 16</inkml:trace>
  <inkml:trace contextRef="#ctx0" brushRef="#br0" timeOffset="319">30475 14861 1021 0,'0'-14'0'0,"0"10"0"0,0 0 0 0,0-1 0 0,0-1 0 0,0 1 0 0,0-2 0 0,-4 5 324 0,1-2-146 0,1 1-72 16,2 2 140-16,-1-1-107 0,1 0-44 0,0 2-36 15,-2-2 37-15,2 2-32 0,0 0 0 0,0 0 60 16,-2 0-38-16,-1 0-30 0,3 0-1 0,-3 0 12 15,0 10-34-15,-2 0 0 0,-3 4 8 16,2 7 61-16,-4 3-35 0,-7 12 1 16,-2 5 5-16,-10 15 0 0,-6 8-32 0,-16 21-150 15,-2 8 71-15,-11 30 35 0,2 1 1 0,-5 14-151 16,-3 13 84-16,-12 33 44 0,12-6 5 0,0 8-729 16</inkml:trace>
  <inkml:trace contextRef="#ctx0" brushRef="#br0" timeOffset="320">30974 14683 636 0,'0'-7'0'0,"0"1"0"0,0 1 0 0,0 1 0 0,0-3 0 0,0-1 0 0,0 2 0 0,0-1 0 0,0 1 103 0,0 3-27 16,0-1-9-16,0 0 38 0,0 2-36 0,0 1-1 16,0-1-35-16,0-1 55 0,0 2-32 0,0-1 0 15,0 2 51-15,0-1-37 0,0-2 0 0,0 3-29 16,0-1 68-16,0 1-38 0,-2-3 1 0,1 3-15 15,-5-2-25-15,3 2 9 0,-2 0-8 0,0 0 39 16,-1 0-39-16,-1 0 0 0,-4 0-1 0,3 0 35 16,-3 0-9-16,-1 0-25 15,0 6 4-15,-2 1-5 0,4 1 1 0,-1 3 8 16,0 2 22-16,3 5-1 0,-1-1-29 0,-4 5-1 16,5 4 15-16,-1 2-6 0,0 4-8 0,-1 1-9 15,3 2 9-15,-1 0-1 0,-1-1 1 0,4 2 48 16,0 5-8-16,2 0-40 0,3 2 0 0,0-3 86 15,0 4-44-15,0-7-12 0,7 10 66 0,3-3-47 16,0-1-26-16,3-1 1 0,4 2 3 16,-4-5 8-16,7 7-35 0,-5-9 136 15,2-5-169-15,0-1 0 0,-2 1 0 0,-2-7 0 16,4 4 0-16,-9-11 0 0,5 0 0 0,-4-3 0 16,-2-3-166-16,-2-5 332 0,2-1-358 0,-4-3 184 15,-1 0-23-15,0-3 40 0,-1 0 42 0,-1 0 120 16,0 0-171-16,0 0 0 0,0 0 0 0,0 0 0 15,0 0 0-15,3-3 0 0,-3 0 0 0,0 2 0 16,2-4-370-16,-2 4 185 0,5-1 86 16,1 2 48-16</inkml:trace>
  <inkml:trace contextRef="#ctx0" brushRef="#br0" timeOffset="321">31066 14892 453 0,'0'-9'0'0,"0"3"0"0,0 5 0 0,0-2 0 0,0 1 143 16,0 2-47-16,0 0-36 0,0 0 155 0,0 0-90 16,0 0-47-16,3 12-22 0,2 2 90 15,0 7-61-15,0 2-26 0,-2 5 0 16,5 0 97-16,-5 4-62 0,-2 4-22 0,1 1 101 15,1 6-70-15,-1-2-35 0,-2-8-1 0,0 6-2 16,0 0-9-16,0 1-23 0,0-5 23 0,0 0 1 16,0-4-24-16,0-4 8 0,0-3-30 0,0-4 1 15,0-2 21-15,-2-7 0 0,-1-1-50 0,3-4 33 16,0-3-8-16,0-3-43 0,0 0 23 0,0 0 0 16,0 0 12-16,-2 0-3 15,1 0-2-15,-1 0-1 0,1-2-133 0,-1-2 72 16,0-1 25-16,2-1 9 0,0-1-374 0,0-3 189 15,0 3 79-15,2-2 54 0,4-1-371 0,1 2 204 16</inkml:trace>
  <inkml:trace contextRef="#ctx0" brushRef="#br0" timeOffset="322">31284 15189 1691 0,'-5'-3'0'0,"-3"0"0"0,5 2 0 0,1-2 0 0,1 1 0 0,1 1 0 0,0-1 0 0,0-1 0 0,14 2 0 0,2-1 333 0,3 2-142 0,8 0-83 0,-5 0 75 15,7 0-75-15,-1 3-38 0,3 3 0 0,-1-1-33 16,-2-1-5-16,-6 2 1 0,2-1-33 0,-5 0-1 16,-1-1 34-16,-7-3 8 0,1 4-87 0,-7-4 39 15,-2 1 1-15,-1-2 39 16,1 0-86-16,-3 0 20 0,0 0 24 0,0 0 86 15,0 0-31-15,0 0-16 0,0 0-21 0,0 0-264 16,0 0 127-16,0 0 63 0,0 0-895 0</inkml:trace>
  <inkml:trace contextRef="#ctx0" brushRef="#br0" timeOffset="323">31938 15192 537 0,'3'-13'0'0,"2"0"0"0,2-2 0 0,-2-2 0 0,0-1 0 0,3-3 0 0,-3-1 64 0,0 1 8 0,2 2-39 0,-3-2 33 16,-3 4-33-16,1-1 0 0,1-1 39 0,-3 4-31 16,0 2-8-16,0-1 0 0,-6 5 72 0,-5 2-36 15,-2 1 0-15,2 4-28 0,-8 2 86 0,-6 0-47 16,-1 8-24-16,-4 8 62 0,0 5-43 16,-2 1-13-16,2 5-8 0,6-1 3 15,-2-1 1-15,9-1-25 0,9-7 70 0,2 4-39 16,6-4 0-16,0 1-31 0,8-1 1 0,12-2-1 15,7 1 8-15,-1-3-8 0,8-2-69 0,0 2 35 16,-2-1 0-16,-4 0-129 0,-8 1 78 0,0 2 19 16,-4 2 27-16,-3 2-101 0,-9 2 56 0,-2 5-3 15,-2-2-19-15,-10 5 11 0,-10-2 23 0,-1 2-16 16,-9 1 131-16,4-7-53 0,-4 1-28 0,0-3 96 16,0-6-51-16,3-2-17 15,5-5 0-15,3-3-158 0,9-5 64 0,1 0 44 16,7 0 0-16,2-13-412 0,11-8 205 0,18-9 93 15</inkml:trace>
  <inkml:trace contextRef="#ctx0" brushRef="#br0" timeOffset="324">32087 15168 1199 0,'0'-5'0'0,"0"3"0"16,0 2 0-16,0 0 0 0,-2 0 0 0,-2 0 202 0,-4 5-85 0,3 6-42 0,2 7 485 15,0 0-263-15,-2 2-125 0,2 8 48 16,3-2-67-16,-2 2-59 0,2-2-31 0,0 1-247 15,0-3 117-15,0-2 46 0,3 1 26 0,2-6-478 16,-2-5 253-16,2-2 126 0,-2-4-547 0,3-2 271 16,-1-4 168-16,0-2 85 0</inkml:trace>
  <inkml:trace contextRef="#ctx0" brushRef="#br0" timeOffset="325">32208 14683 1170 0,'0'-13'0'0,"0"4"0"0,1 3 0 16,-1 5 0-16,2-1 0 0,1 2 0 0,-1 0 0 0,-1 2 0 0,3 10 0 0,6 8 118 0,-2 4-43 0,-1 6-21 0,4 7-217 0,-3 5 98 0,-3-5 57 15,1 16-281-15,-4-3 154 0,-2 5 78 0,0-3 39 16,0-2-88-16,0-8 57 0,-4 0 27 0,-4-3-69 16,-1-5 30-16,4-3 5 0,-1-9-1 15,4 1 292-15,-3-4-129 0,2-7-71 16,3 0-34-16,-1-5 390 0,1-2-191 0,0-4-40 15,0-1 84-15,0 0-106 0,0-1-52 0,9-15-27 16,4-7 19-16,1-3-14 0,2-4-9 0,5 0-69 16,-4 0 24-16,-1 1-1 0,1 6 24 0,-4 5-68 15,1 4 30-15,-7 6-1 0,1 2 39 0,0 5-48 16,1 1 24-16,-4 1-10 0,1 14 44 0,-2 8-1 16,-1 3-46-16,-2 2 16 15,1 2 63-15,1 4-25 0,-3-2 8 0,0-2-61 16,2-1 17-16,2-9 10 0,-2 1 25 0,-1-6-338 15,3-3 147-15,-1-2 76 0,2-4 29 0,-2-6-493 16,2 0 244-16,4-1 118 0,-3-17-226 0</inkml:trace>
  <inkml:trace contextRef="#ctx0" brushRef="#br0" timeOffset="326">32535 15091 1110 0,'-2'-20'0'0,"2"7"0"0,0 1 0 0,0 3 0 0,0 1 0 0,9 3 0 0,3 1 0 0,-1 2 187 16,6 2-77-16,-2 0-39 0,2 3 158 0,-4 9-90 15,4 3-57-15,-4 8 27 0,-4 1-38 0,-4 4 0 16,-3 3-38-16,-2 1 11 0,0 2-11 0,-8 7-1 16,-9-5 1-16,-4 1-26 0,-2-3-1 0,3-9 35 15,-5 4-54-15,1-5 23 0,1-5 0 0,3-6 22 16,1-2-259-16,3-3 120 0,6-6 40 16,-2 0-347-16,7-2 181 0,5 0 103 15,0-6 26-15,2-8-101 0,13-6 87 0,5-2 42 16</inkml:trace>
  <inkml:trace contextRef="#ctx0" brushRef="#br0" timeOffset="327">32813 15024 1585 0,'4'-13'0'0,"-4"6"0"0,0 3 0 0,-6 1 0 0,-7 3 0 0,-4 0 0 0,1 3 0 0,-5 13 0 0,5 6 278 0,1 3-122 0,2 3-62 15,2 0 306-15,6 4-188 0,5 0-90 0,0-2 15 16,0 0-51-16,11-2-28 0,5 1 10 0,1-3-325 15,1-2 145-15,1-2 73 0,3-1 35 0,-7-3-241 16,2-3 147-16,-3-3 61 0,3 0-658 0,-2-4 338 16,1-5 129-16</inkml:trace>
  <inkml:trace contextRef="#ctx0" brushRef="#br0" timeOffset="328">32979 14889 1438 0,'0'-12'0'0,"0"6"0"0,0 4 0 0,7 2 0 0,-1 0 0 0,5 0 0 0,-3 2 0 0,3 13 0 0,5 3 0 0,-2 4 426 0,0 4-201 0,-1 4-96 0,-3 4 96 16,-1 2-96-16,-4 1-48 15,-2 3-16-15,-3 5 8 0,0-4-41 0,0 2 1 16,-13 1 0-16,-1-5-27 0,-8 9-7 0,4-6 33 15,-2-1-168-15,-2-12 84 0,1 3 43 0,-1-7 29 16,-2-4-389-16,8-8 141 0,-3-1 111 0,3-4-434 16,-1-7 260-16,9-1 120 0,-5 0 74 0</inkml:trace>
  <inkml:trace contextRef="#ctx0" brushRef="#br0" timeOffset="329">33565 14562 894 0,'0'-19'0'0,"0"6"0"0,-2 1 0 0,-2 3 0 0,0 1 0 0,0 3 0 0,1 0 179 0,0 4-73 16,1 0-28-16,2 1 225 0,0 0-134 0,0 1-69 15,0 18-33-15,3 8 99 0,2 3-59 0,3 17-41 16,-5 1 140-16,-2 16-86 0,1 0-44 0,-2 2-22 15,0-6 48-15,0 17-38 0,-5-8-1 0,-4-1-4 16,-2 0-26-16,-1-3 0 0,0-5 8 16,-3 11-61-16,5-18 26 0,-2 0 1 0,3-14 26 15,2-3-73-15,-2-10 44 0,4-6-7 16,2-9-30-16,-2-4 15 0,2-4 0 0,-2-3 5 16,-1-2-39-16,-2-12 27 0,-3-9 1 0,0-2-63 15,0-1 43-15,-2-2 12 0,0 6-14 0,-4-7-82 16,-1 4 49-16,4 12 29 0,-3-2 62 0,-2 8-10 15,4 4-47-15,-2 1 17 0,-1 2 245 0,6 4-115 16,-1 12-56-16,0 7-30 0,4-1 282 0,4 7-144 16,2-1-46-16,3 0-43 0,0 2 78 15,0-4-56-15,3-3-18 0,13 3 18 16,-2-7-27-16,2-5 0 0,2-1-27 0,0-2-149 16,6-6 82-16,-1-1 30 0,-3-4-383 0,1 0 204 15,-2 0 71-15,3-8 61 0,-3-4-617 0,-1 2 321 16,1-6 158-16,-5 2-192 0,2 0 174 0,-5-7 87 15</inkml:trace>
  <inkml:trace contextRef="#ctx0" brushRef="#br0" timeOffset="330">33559 15356 1101 0,'1'-9'0'0,"4"3"0"0,0 2 0 0,-4 3 0 0,1-1 0 0,0 2 0 0,-1 0 287 0,1 2-127 0,1 9-63 15,3 0-33-15,-1 3 419 0,3 0-217 0,-2 1-121 16,1 2 64-16,4-2-88 0,0-1-44 0,-1 2-14 15,2-3-319-15,-2 0 145 0,2-1 72 0,-4-1-584 16,0-7 328-16,-3 5 172 16,6-3 52-16</inkml:trace>
  <inkml:trace contextRef="#ctx0" brushRef="#br0" timeOffset="331">33792 15499 2694 0,'-55'78'0'0,"-9"3"0"0,1 8 0 0,-15 21 0 0,5 5 0 0,1 3 0 0,-3 3 0 0,14-18-99 16,-9 28 38-16,14-13-1 0</inkml:trace>
  <inkml:trace contextRef="#ctx0" brushRef="#br0" timeOffset="332">13148 16909 1037 0,'-9'0'0'16,"-1"0"0"-16,5 0 0 0,1 0 0 0,-2 0 0 0,5 0 0 0,-1 0 0 0,0 0 0 0,0 0 112 0,2 0-40 0,0 2 0 0,2 0 212 0,11-2-118 0,2 0-70 15,5 0 224-15,5 0-143 16,1 0-73-16,3 0-35 0,-5 0 169 0,6 0-107 16,-8-2-49-16,3 0-25 0,-2-1 34 0,-1 2-28 15,-2-3 7-15,-1 2-63 0,-2 1 26 0,-2-1 0 16,-2 0-215-16,-3 0 107 0,1 0 62 0,-2 0 19 16,-3-1-523-16,0 1 262 0,-2-1 77 0,-2 2 82 15,-1 1-618-15</inkml:trace>
  <inkml:trace contextRef="#ctx0" brushRef="#br0" timeOffset="333">13268 17299 1583 0,'-15'0'0'0,"8"0"0"0,5 0 0 0,0 0 0 0,2 0 0 0,0 0 0 0,0 0 0 0,0 0 357 15,11 0-154-15,4 0-89 0,10 0 359 0,-3 0-220 16,3 0-110-16,-4 0-55 0,1 0 41 0,0 0-52 15,-1 0-23-15,-5 0 1 16,2 0-343-16,-5 0 160 0,-2 0 89 0,0 0-608 16,-3 0 340-16,0 3 170 0,-1-1-402 0</inkml:trace>
  <inkml:trace contextRef="#ctx0" brushRef="#br0" timeOffset="334">14189 17137 780 0,'-8'-10'0'0,"2"3"0"0,4 6 0 0,1 0 0 0,1-1 0 0,-2 2 0 0,2 0 122 0,0 0-49 0,0 0 0 0,2 0-40 0,7 0 120 0,8 0-59 15,6-3-23-15,3 3-8 16,3 0 111-16,1-1-70 0,1-1-36 0,1 0 59 16,2 0-38-16,0 1-33 0,-2 1 6 0,0-3 0 15,-2 3-30-15,-2-2 1 0,-6 0-120 0,1 2 55 16,-4-1 33-16,-3 1-1 0,-4-2-103 0,-3 2 68 16,-2-2 42-16,-5 2-451 0,0 0 217 0,0-2 69 15,-2 2 68-15,0 0-290 0,-9 0 166 0</inkml:trace>
  <inkml:trace contextRef="#ctx0" brushRef="#br0" timeOffset="335">14345 17302 1168 0,'-8'0'0'0,"4"3"0"0,2-3 0 0,0 0 0 0,2 0 0 0,0 0 0 0,4 0 0 0,13 0 0 0,6 0 196 0,-3 0-73 0,8 3-49 0,-1 4-21 16,-3 2 136-16,1 2-79 15,-5 5-38-15,-3-2-55 0,2 8-8 0,-6-1 24 16,-4 2-146-16,-5 2 74 0,-4 1 35 0,0 2 8 16,-4 2-101-16,-14-3 64 0,-7 7 0 0,-5-6 26 15,-1-4-72-15,2-7 37 0,-3-1-10 0,0-3 1 16,4-3 65-16,7-7 0 0,-1 2-45 0,7-4 255 16,2-1-103-16,5 0-61 0,4 0 234 15,2 0-132-15,2 0-54 0,2 0-29 0,16 0-27 0,6 0-20 16,2 2 1-16,7-2 0 0,2 4 22 15,4-1 9-15,8 1-32 0,-7-2-39 16,-5 1 40-16,5-2 0 0,-5 3 0 0,-7-2-131 16,8 0 61-16,-13-1 35 0,-1 2-368 0,-2-1 184 15,-8 0 65-15,-1-1 53 0,-1-1-361 0,-4 2 199 16,-3-2 98-16,-1 2 50 0,-2-2-312 0,0 0 173 16</inkml:trace>
  <inkml:trace contextRef="#ctx0" brushRef="#br0" timeOffset="336">14561 16601 996 0,'-19'-32'0'0,"9"15"0"0,7 13 0 0,3 3 0 0,0 1 0 0,0 0 0 0,0 0 327 0,0 0-139 0,0 0-82 0,0 7 72 16,2 9-73-16,7 8-36 15,2 2 8-15,2 4 43 0,0 4-44 0,1 0-22 16,-3 2-1-16,-2-3-20 0,-1 0 0 0,-1-1 0 16,-1-1-54-16,-3-5 26 0,1-5 1 0,-2 1 27 15,0-5-78-15,-2-5 35 0,0-3 21 0,0-4-99 16,0-1 42-16,0-2 31 0,0-2-2 0,-2 0 5 16,-5 0-13-16,-1 0 0 0,1 0-155 0,2-2 85 15,-2-2 29-15,2-1 27 0,1 3-420 16,4 0 213-16</inkml:trace>
  <inkml:trace contextRef="#ctx0" brushRef="#br0" timeOffset="337">15866 17067 741 0,'0'-13'0'0,"-2"6"0"0,0 1 0 0,0 0 0 0,0-4 0 0,1-3 0 0,-3 0 70 0,2-2-7 0,0-4-31 16,1 1 82-16,-1-6-41 0,-3-1 0 0,3 4-32 15,-1-1 13-15,-3 1 1 0,1-4-22 0,-2 2 33 16,-2 2-25-16,-2-4-9 0,0 8 1 0,0-4 36 16,-4 6-1-16,-1 0-35 0,-2 5 63 0,-1 4-36 15,-4 1 0-15,0 5-27 0,0 0 66 16,-2 11-33-16,4 6 8 0,1 4-42 15,1 6 38-15,5 5 0 0,2 2-37 0,3 9 0 16,5-7 122-16,2 11-65 0,2-3-29 0,0 3 63 16,0 6-46-16,6 9-22 0,1-9 28 0,2 10-29 15,-1-11-1-15,1 7-21 0,-1-1-34 0,-1-3 0 16,1-2 42-16,-2-4-8 0,-3-1-70 16,-1-2 35-16,0-11 1 0,-2 2-15 0,0-3 16 0,-7-2-6 15,-4-5-8-15,-7-5-45 0,-3-5 23 16,-2-2 23-16,-4-4-126 0,-1-5 68 15,-4-5 21-15,2-1 20 0,2 0-292 0,-1 0 146 16,8-8 58-16,1-6 47 0,7 1-338 0,4-3 187 16,5-2 95-16,4 1-132 0,2-3 105 0,16-3 65 15</inkml:trace>
  <inkml:trace contextRef="#ctx0" brushRef="#br0" timeOffset="338">15806 17655 1191 0,'7'9'0'0,"-1"6"0"0,-2 0 0 0,-2 2 0 0,-2-1 0 0,0 3 0 0,0 2 287 0,0 0-128 0,0-1-63 16,3-2 276-16,6-2-169 0,3 0-77 0,1-4-51 15,4 0 4-15,2-3-23 0,0-3-1 0,1-5-181 16,1-1 88-16,0 0 31 0,0-3 0 0,-3-12-89 16,-3-4 64-16,-4-4 32 0,-7 3-222 0,0-8 120 15,-4-1-8-15,0-1 55 0,-8 1-67 0,-11 1 37 16,-1 1 25-16,-3 6 0 15,-7 10 134-15,2 4-54 0,-2 5-26 0,-2 2 122 16,4 6-59-16,0 8-41 0,5 3 4 0,8-4 12 16,4 1 6-16,5-5 0 0,6 2-182 0,0 1 72 15,3-5 47-15,13-4 0 0,9 0-393 0,-2-3 190 16,8 0 84-16,-2-6 55 0</inkml:trace>
  <inkml:trace contextRef="#ctx0" brushRef="#br0" timeOffset="339">16023 16905 1574 0,'-12'-17'0'0,"4"9"0"0,7 5 0 0,1 3 0 0,0 0 0 0,3 0 0 0,12 0 0 0,4 3 0 0,6 5 0 0,5 2 425 0,3-3-189 0,3-1-105 15,7 2-49-15,-1-3 50 0,-3 1-50 0,-4-3-24 0,-1 1-264 16,0 0 116-16,-6 0 61 15,-7-2-464-15,-3 2 263 0,-2 0 132 0,-7 2 36 16,-4 3-306-16,-5 2 117 0</inkml:trace>
  <inkml:trace contextRef="#ctx0" brushRef="#br0" timeOffset="340">16108 17123 956 0,'-13'0'0'0,"7"0"0"0,2 0 0 0,4 0 0 0,0 0 0 0,2 0 0 0,12 0 0 0,2 0 0 0,5 0 272 0,6 4-120 0,-3 2-59 0,-4 1 149 16,7 4-108-16,-6 5-51 0,-7-2-105 0,0 3 27 16,-5 2 8-16,-5 1 20 0,-2 1-154 0,-2 6 77 15,-8-7 39-15,-11 2-1 0,1-4-14 0,-7 0 23 16,1-5-1-16,-1-1-16 0,0-5-39 0,4-1-8 16,-2-2 30-16,3-1 147 0,2-3-60 0,8 0-41 15,1 0 0-15,6 0 270 0,-1 0-130 16,4 0-45-16,0 0-23 0,16 0-28 15,7 0 1-15,4 0-27 0,3 0 43 0,3-3-43 16,3 3 0-16,2-2-102 0,0 2 51 16,-3 0 25-16,-1 0 9 0,-4-2-348 0,-7 2 176 0,1 0 55 15,-4 0 55-15,-8 0-472 0,1 0 234 0,-8 0 130 16,-1 0-305-16</inkml:trace>
  <inkml:trace contextRef="#ctx0" brushRef="#br0" timeOffset="341">16005 16458 1123 0,'-12'-22'0'0,"11"16"0"0,1 5 0 16,0 1 0-16,8 0 0 0,8 0 0 0,7 0 432 0,7 0-192 0,7-4-107 0,6 3 179 0,6 0-140 15,2 0-69-15,1-4-35 16,-8 3-65-16,1 0-7 0,-6 2 37 0,-4 0 0 15,-12 0-130-15,2 0 65 0,-6 0 41 0,-8 0-384 16,-2 4 203-16,-4-2 102 0,-5 2 51 0,0 2-579 16,-9-4 275-16,-7 3 149 0,-7-3-159 0</inkml:trace>
  <inkml:trace contextRef="#ctx0" brushRef="#br0" timeOffset="342">16248 16407 867 0,'-2'6'0'0,"2"10"0"0,0-1 0 0,0 1 0 0,2 3 0 0,3 3 0 0,-1 1 0 0,-1 7 306 0,-1 0-136 16,0 1-69-16,-2-1 63 0,0 5-66 0,0-3-24 16,-5-3-9-16,-1-1-131 0,1-6 50 0,-2 0 24 15,2-6-141-15,1-5-116 0,2-4 137 0</inkml:trace>
  <inkml:trace contextRef="#ctx0" brushRef="#br0" timeOffset="343">16384 16470 1425 0,'4'0'0'0,"0"2"0"0,4 5 0 0,-3 4 0 0,1 0 0 0,-3 2 0 0,1 7 243 0,0 1-96 0,-3 7-62 0,1-2 145 16,0 0-98-16,-2 2-50 0,0 2 6 0,0 2-20 16,0-2-7-16,-4 2-29 0,1-2-442 0,-3 2 221 15,1-1 111-15</inkml:trace>
  <inkml:trace contextRef="#ctx0" brushRef="#br0" timeOffset="344">17079 17022 358 0,'0'0'0'0,"-3"0"0"0,-2 0 0 0,-1 0 0 0,1 0 0 0,0 1 0 0,-1-1 247 0,-2 0-107 16,2 0-54-16,1 0 195 0,1 0-125 0,3 0-53 16,-1 0 138-16,0 0-104 0,2-3-52 0,0-8-26 15,2-3 45-15,5 1-28 0,7-1-7 0,0 1-37 16,3 3 46-16,0 2-23 0,0 3 0 0,1 3-14 15,2 2 69-15,0 0-39 0,1 5 0 0,-2 8 49 16,-1 7-43-16,-3-2-14 0,4 11-8 0,-6-3 7 16,0 2 0-16,-1 1-29 15,-5 6 20-15,-1-1-12 0,-3 1-8 0,-3 0 0 16,0-2-6-16,0 5 6 0,0-6-1 0,-9-2 9 16,-4-1-24-16,0-5 16 0,-5-4 0 0,2-3-49 15,-5-7 24-15,-1-2 1 0,-6-4 22 0,3-4-134 16,-1 0 61-16,1 0 22 0,4-4-214 0,0-5 116 15,0 0 59-15,1-2 11 0,4 2-265 0,2-2 132 16,5 2 65-16,2-1 47 16,4 3-144-16,3-1 91 0,0 1 44 0,1 0-340 15,17-1 184-15,9 2 105 0,-1-1-305 0</inkml:trace>
  <inkml:trace contextRef="#ctx0" brushRef="#br0" timeOffset="345">17659 17059 1244 0,'4'-22'0'0,"0"1"0"0,-2 0 0 0,-2-1 0 0,0-4 0 0,-2 6 0 0,-8-1 0 0,1 5 0 0,-2 1 267 0,-3 2-118 16,0 3-58-16,-2 5 52 0,0 3-47 0,-9 2-36 16,1 10 0-16,-7 12 102 0,3 7-64 0,2 8-33 15,2 6 153-15,1 6-97 0,4 3-44 0,5 1-22 16,4 2 142-16,6-5-81 0,4-9-34 0,0 10 83 15,12-9-66-15,6-6-33 0,5-9 0 0,5 0-58 16,4-5 8-16,9-3 16 0,-1-6-302 16,-1-5 152-16,-3-2 75 0,1-6 38 15,0 3-747-15,-2 1 372 0,-3-1 127 0,-4 3 110 16</inkml:trace>
  <inkml:trace contextRef="#ctx0" brushRef="#br0" timeOffset="346">18361 16877 885 0,'-1'-11'0'0,"1"0"0"0,-4 0 0 0,0-3 0 0,1 3 0 0,-5-1 0 0,0 3 166 0,-1 2-67 15,0 2-25-15,-5 0 72 0,2 4-57 0,-4 1-28 16,-2 0 0-16,-5 3 11 0,2 12 7 0,-3 6-46 15,-4 9 117-15,2 4-58 0,-3 3-30 16,5 4 0-16,1 6 136 0,3-4-87 16,4 4-39-16,6 1 0 0,2-3 94 0,4-2-66 15,4-7-26-15,0-1-48 0,8 0 6 0,8-5 1 16,5-1 0-16,4-1-49 0,5-3 32 0,6-1-7 16,-6-5-280-16,5-2 151 0,1-4 75 0,-1-3 38 15,1-7-615-15,-2-3 282 0,-2 0 154 0,-2-3 77 16,-6-13-344-16</inkml:trace>
  <inkml:trace contextRef="#ctx0" brushRef="#br0" timeOffset="347">18538 16837 1192 0,'0'-28'0'0,"0"10"0"0,2 1 0 0,0 5 0 0,0 5 0 0,1 3 0 0,1 2 0 15,2 2 364-15,2 10-169 0,-1 17-82 0,-2 7 118 0,-3 11-100 16,0 7-48-16,-2 5-18 0,0 12 195 0,-2-6-113 15,-1-10-58-15,-3 5-27 16,2-5-36-16,3-11 15 0,-1 9-8 0,2-15-299 16,0 0 150-16,0-8 74 0,0-7 38 0,0-8-611 15,0-2 309-15,3-6 89 0,7-5-207 0</inkml:trace>
  <inkml:trace contextRef="#ctx0" brushRef="#br0" timeOffset="348">18694 17175 1228 0,'2'-14'0'0,"0"8"0"0,1 0 0 0,3 3 0 0,0-2 0 0,1 2 0 0,3 2 0 0,3-1 255 0,2 2-110 16,2 0-57-16,0 0-27 0,4 0 92 0,0 6-52 15,2 4-38-15,0 1-376 0,0-1 173 0,1 1 87 16,2-1 42-16</inkml:trace>
  <inkml:trace contextRef="#ctx0" brushRef="#br0" timeOffset="349">19404 17009 899 0,'0'-14'0'0,"-5"1"0"0,-5 1 0 0,-3 3 0 0,-4 3 0 0,-2 5 0 0,-5 1 0 0,4 0 297 0,-7 11-137 0,3 6-63 0,1 6 130 16,2 1-97-16,4 1-49 0,10-5-16 0,2 3 83 15,5-1-58-15,0 3-28 0,5-4-50 0,13-3-1 16,5 1 30-16,5-4-8 0,1-1-124 0,1 0 62 15,0-1 31-15,-4-1 0 0,-6-1-41 16,1 4 32-16,-3-2 0 0,-9 3-155 16,-4 0 85-16,-3 3 8 0,-2 0-11 0,-7 3 75 15,-13-3-11-15,-4 2-34 0,-3-4 126 0,-5-1-50 16,-1 0-24-16,1-3 4 0,0-3-91 0,4-3 36 16,6-2 16-16,3-5 23 0,4 0-162 0,7-5 80 15,8-12 39-15,0-6-1 0</inkml:trace>
  <inkml:trace contextRef="#ctx0" brushRef="#br0" timeOffset="350">19517 17196 1242 0,'9'0'0'0,"4"0"0"0,-5 12 0 0,-2 0 0 0,-3 5 0 0,-1 4 0 0,-2 2 0 0,0 4 539 0,0-2-254 0,0 0-126 16,0-2 179-16,0 1-152 0,0-2-69 0,0-1-46 15,0-4-209-15,0-2 85 0,0-4 43 0,2-2 22 16,1-1-524-16,3-4 268 0,0 0 139 0,3-4-247 15,1-3 105-15</inkml:trace>
  <inkml:trace contextRef="#ctx0" brushRef="#br0" timeOffset="351">19666 16612 1017 0,'3'-11'0'16,"1"6"0"-16,3 3 0 0,-1-1 0 0,-1 3 0 0,1 3 0 0,-2 12 200 0,3 6-88 0,-1 6-39 0,-1 3 71 0,1 10-56 15,-2 0-27-15,2-3 7 0,-3 11-262 16,3-2 114-16,-2 3 56 0,1-1-186 16,0 0 115-16,-2-4 64 0,3 6 23 0,-1-13-300 15,-3 2 146-15,2-5 74 0,-3-2 14 0,1-7 12 16,0-2 8-16,-2-2 22 0,0-2 245 0,0-5-123 16,0-3-62-16,0-2-38 0,0-2 347 0,0-3-171 15,0-1-36-15,-2-2 164 0,0-1-131 0,-1 0-57 16,1 0-40-16,2-8 40 15,0-8-37-15,0-7 0 0,7-1-127 0,7-4 53 16,1-3 15-16,4 3 0 0,2 1-76 0,0 5 49 16,-3 9 25-16,2 4-28 0,1 3 22 0,-4 5-1 15,0 1-2-15,-2 1 42 0,-2 14-46 0,-1 6-8 16,-3 7 18-16,-6 1 64 0,1 2-36 0,-2 1 0 16,-2 1 51-16,0 0-15 0,0-3-5 0,0-7-40 15,0-1-174-15,0-3 85 0,0-8 47 0,0-3 4 16,-2-4-437-16,2-1 200 0,0-3 117 0,0 0-342 15,0-18 221-15</inkml:trace>
  <inkml:trace contextRef="#ctx0" brushRef="#br0" timeOffset="352">20082 17056 1133 0,'11'-13'0'0,"4"3"0"0,0 2 0 0,2 3 0 0,3 1 0 0,-2 3 0 0,1 1 167 15,-3 0-68-15,3 7-33 0,2 9 67 0,-8 4-41 16,4 4-34-16,-6 4-1 0,-2 0 31 0,0 2-28 15,-7 0 0-15,-2 1-104 0,0-2 35 0,-7 1 21 16,-7 1 0-16,-7-5-91 16,-4-2 64-16,-1-5 20 0,-4-2-1 0,0-5-202 15,0-2 107-15,2-6 14 0,3-4-88 0,1 0 46 16,3-2 49-16,8-10-14 0,8-4-146 0,3-3 99 16,2-3 41-16,5-5 32 0</inkml:trace>
  <inkml:trace contextRef="#ctx0" brushRef="#br0" timeOffset="353">20461 16948 1273 0,'5'-3'0'0,"-2"-1"0"0,-1 3 0 0,-2 1 0 0,0 0 0 0,-10 1 0 0,-6 13 0 0,-3 7 211 0,-3 2-93 16,-1 5 257-16,2 3-171 0,3 1-86 0,2-2-42 16,7 5 134-16,6-3-93 0,3 1-42 0,0-2-21 15,1-1-54-15,12-2 32 0,6-4 9 0,1-2-224 16,3-4 107-16,3-3 55 15,1-5 27-15,3-5-419 0,0-5 231 0,-2 0 36 16,1 0-490-16,-9-2 302 0,1-6 150 0</inkml:trace>
  <inkml:trace contextRef="#ctx0" brushRef="#br0" timeOffset="354">20685 16679 1281 0,'9'-20'0'0,"4"18"0"0,6 2 0 0,4 0 0 0,4 15 0 0,-4 4 0 0,2 5 0 0,-1 9 263 0,3 9-116 0,-2 4-57 0,-7 4 265 16,-1 4-154-16,-4 8-88 0,-6 1 66 0,-4 1-74 15,-3 3-35-15,-5-1-1 0,-11-8-106 0,-9 12 31 16,-5-12 0-16,4-14 38 0,-10 4-303 0,-3-8 159 16,-3-8 69-16,-3-7-248 0,3-1 100 0,7-11 100 15</inkml:trace>
  <inkml:trace contextRef="#ctx0" brushRef="#br0" timeOffset="355">21624 16320 490 0,'0'-16'0'0,"0"5"0"0,0 2 0 0,0 1 0 0,0 1 0 0,0 0 0 0,0-3 116 0,0 3-41 0,0 2-14 0,0-1 89 16,0 5-58-16,0-1-30 0,0 0 33 15,0 0-31-15,0 0 8 0,0 2-39 0,0 0 29 0,0 0-30 16,0 2 1-16,0 8 0 0,0 5 39 15,0 12-9-15,0 0-30 0,0 13 115 16,-5 4-58-16,-5 6-28 0,0 4 8 0,-1 10 82 16,2-2-60-16,1 0-29 0,4 0-1 0,1-8-19 15,3 5-2-15,0-7-9 0,0-1-25 0,0-3-1 16,2-13 27-16,3 4 0 0,5-8-53 0,-3-3 22 16,-1-7 1-16,-1-3 30 0,-1-10-64 0,1-1 10 15,-4-4 30-15,1-3-95 0,-2 0 48 0,0-2 9 16,-3-11 124-16,-11-8-50 0,-1-1 2 0,-6-2-44 15,-1-5-96-15,-7-2 48 16,1 2 26-16,1 7 3 0,-10-2-97 0,7 8 51 16,-4 5 28-16,1 5-10 0,1 5 71 0,2 1-49 15,2 4 10-15,1 10 190 0,7 3-91 0,1 3-48 16,8 5-22-16,4-4 162 0,2 9-86 0,5-6-17 16,0 3 33-16,5-2-21 0,7-1-27 0,6-6 7 15,4 3-66-15,0-4 31 0,3-6 0 0,3-4-207 16,1-4 104-16,-1-3 59 0,4 0 18 15,0-10-543-15,1-6 263 0,5-7 96 16,-6 0-420-16,-4 2 274 0,7-8 150 0</inkml:trace>
  <inkml:trace contextRef="#ctx0" brushRef="#br0" timeOffset="356">21840 16777 810 0,'12'-12'0'0,"4"6"0"16,3 3 0-16,3 2 0 0,1 1 0 0,-4 0 341 0,6 0-154 0,-5 12-77 0,-1 2-31 15,4 11 127-15,-5 0-86 0,-1 6-44 0,-4 1-21 16,-1 4 210-16,-5-1-108 0,-3 1-66 0,-2 1-18 16,-2-1-40-16,-9 6 0 0,-11-4-64 0,-4-6 41 15,-12 2-9-15,3-3 32 0,-8-3-198 0,-3-5 100 16,-3-2 48-16,0-3 34 0,-1-4-191 0,2-2 92 16,12-6-16-16,-1 0-230 0,10-6 142 0,9 0 69 15,0 0 46-15,9 0-216 0,7-9 127 0,2-7 64 16,19-3-235-16</inkml:trace>
  <inkml:trace contextRef="#ctx0" brushRef="#br0" timeOffset="357">22311 16644 1109 0,'-11'-11'0'0,"-5"7"0"0,-5 4 0 0,-7 0 0 0,-1 4 0 0,-8 14 0 0,0 11 320 0,-4 4-144 0,2 9-71 0,6 4 136 16,4 2-96-16,12-1-61 15,10 0-25-15,7 0 219 0,0-2-122 0,12 0-62 16,4-7 7-16,10 6-38 0,3-8 0 0,3-3-30 16,3-3-216-16,2-8 109 0,0-6 61 0,8-3 19 15,-3-5-595-15,0-4 306 0</inkml:trace>
  <inkml:trace contextRef="#ctx0" brushRef="#br0" timeOffset="358">22681 16958 1314 0,'-2'-3'0'0,"2"3"0"0,0 0 0 0,0 0 0 0,0 0 0 15,2 0 0-15,12 0 0 0,0 0 0 0,4 0 257 0,3 0-112 0,-1 0-56 0,1 0-20 0,-2 0 4 0,-1 3-40 16,1-3 0-16,-2 0 0 16,-2 0-122-16,0 0 69 0,-2 0 23 0,-4 0-135 15,1 0 83-15,-2 2 40 0,-3-1 22 0,-1 7-534 16</inkml:trace>
  <inkml:trace contextRef="#ctx0" brushRef="#br0" timeOffset="359">22723 17281 964 0,'0'0'0'0,"2"0"0"0,9 2 0 0,-1-2 0 0,1 0 0 0,3 0 514 0,4 0-241 15,8 0-120-15,1-2-61 0,1-2 307 0,-5 1-175 16,9-3-99-16,-5 4-311 0,1 0 109 0,-9 2 56 16,1 0 26-16,-1 2-343 0</inkml:trace>
  <inkml:trace contextRef="#ctx0" brushRef="#br0" timeOffset="360">23476 17048 22 0,'-2'0'0'0,"0"0"0"0,-1 2 0 0,1 2 0 0,0 0 0 0,2-3-6 0,0 3 5 16</inkml:trace>
  <inkml:trace contextRef="#ctx0" brushRef="#br0" timeOffset="361">23448 17100 150 0,'-4'-2'0'0,"0"1"0"0,1-1 0 0,1 0 0 0,-2 0 0 0,1 1 194 0,-1-2-81 0,-1 1-40 15,3 1 89-15,-1-1-64 0,1 0-25 16,0 0-8-16,0 0 48 0,2 0-40 0,-1 0 0 16,1 2-9-16,0 0 8 0,0 0-39 0,0-2-1 15,0 2 33-15,0 0 0 0,1 0-32 0,5 0 8 16,2 0 51-16,-1 0-30 0,1 0 1 0,-1 0 5 16,-2 0 0-16,2 0-27 0,-2 0-8 0,-1 0-39 15,1 0 39-15,-1 0-1 0,0 0-33 0,-1 0 42 16,4 0-9-16,-4 0 1 0,3 0-56 0,-3 0 28 15,5 0-1-15,-3 0 14 0,5 0-14 16,-2 0 4-16,2 0 13 0,2 0 21 16,3-1-1-16,0-1-20 0,2 0-1 0,2 0 38 15,0-2-36-15,1 1 4 0,3-3-32 0,0 3 41 16,-1-1-11-16,-2 2 13 0,1-2-93 0,-2 2 38 16,0 0 0-16,-5-1 35 0,2 3-187 0,-7 0 78 15,1 0 47-15,-3 0-347 0,1 0 182 0,-5 7 67 16,-1-1 59-16,0 7-365 0,-2 0 208 15</inkml:trace>
  <inkml:trace contextRef="#ctx0" brushRef="#br0" timeOffset="362">23681 17119 598 0,'-4'-7'0'0,"-1"3"0"0,-2 2 0 0,0 1 0 0,-2-2 206 0,0 1-87 0,-5 2-43 0,1 0-14 16,2 6 218-16,-1 6-124 0,0 3-62 0,-5 3-42 15,-1 5-11-15,4 1-8 16,-5 2 0-16,2-1-150 0,0 0 75 0,-1-3 37 16,2-3-51-16,2-1 40 0,0-3 24 0,3-3 1 15,5-5 0-15,1-1-18 0,0-5 4 0,5 4-38 16,0-3 204-16,0 2-92 0,10-2-31 0,9 1 197 16,3-1-100-16,9-1-37 0,2-1-34 0,8 0 63 15,-1 0-47-15,-4 0-24 0,1 0-16 0,1 0-7 16,-5 0 0-16,-3 0-1 0,-8 0-157 0,4 0 79 15,-7 0 47-15,-3 0-8 0,-7 0-150 16,0 0 70-16,-4 0 55 0,-3 0-576 16,-2 0 282-16,0 0 143 0,0 0-279 0</inkml:trace>
  <inkml:trace contextRef="#ctx0" brushRef="#br0" timeOffset="363">23665 17165 1608 0,'0'3'0'0,"0"9"0"0,0 4 0 0,0 8 0 0,0 1 0 0,0 5 0 0,0 3 0 0,-1 2 0 0,-3 4 460 0,0 4-214 16,1-6-98-16,-1 7-62 0,0-4 22 0,1-5-38 15,-1 3 0-15,1-1-261 0,1-3 121 0,1-4 47 16,-1-5 28-16,0-4-415 0,-2-7 221 0,-1-4 112 16,1-7-569-16,-1-3 313 0</inkml:trace>
  <inkml:trace contextRef="#ctx0" brushRef="#br0" timeOffset="364">23337 16464 1257 0,'0'-31'0'0,"0"13"0"0,4 14 0 0,9 4 0 0,2 0 0 0,0 0 0 0,2 4 101 0,-1 5-34 0,2 5 0 0,1 0 190 15,1 9-113-15,1 3-47 0,-3 3-47 0,0 4-17 16,-3 1 0-16,-6 2 0 0,-5 0-169 0,-4-1 92 15,0 1 35-15,-8-2 20 16,-9-2-110-16,-4-2 65 0,-2-4 16 0,-4-5-77 16,-1-5 11-16,0-2 44 0,1-7-185 0,1-4 101 15,6-3 25-15,1 0 25 0,6-3-158 0,5-8 100 16,8-6 50-16,0-5 24 0</inkml:trace>
  <inkml:trace contextRef="#ctx0" brushRef="#br0" timeOffset="365">23794 16374 1876 0,'0'-7'0'0,"0"7"0"0,-15 0 0 0,-8 7 0 0,-1 9 0 0,-4 5 0 0,-2 9 0 0,7 6 0 0,4-2 0 0,0 10 232 0,8 0-100 16,3 0-49-16,8-3 54 0,0-7-52 16,0 3-18-16,14-2-45 0,2-6 11 0,9-1-1 0,1-3 1 15,5-5 0-15,-1-3 8 0,1-3-8 0,1-7-1 16,-2-2-265-16,-1-5 133 0,-3 0 67 0,-6 0-1053 15</inkml:trace>
  <inkml:trace contextRef="#ctx0" brushRef="#br0" timeOffset="366">23961 16128 1467 0,'0'-13'0'0,"0"5"0"0,0 6 0 0,7 1 0 0,5 1 0 0,-1 0 0 0,0 0 0 0,1 0 0 0,0 3 0 0,0 10 224 0,-1 4-96 0,-2 3-39 0,-3 6-95 16,-3 0 1-16,-3-1 38 0,0 3-1 0,0-4-154 15,-11-3 85-15,-5 5 31 0,-5-5-26 0,0-6 32 16,1-1 0-16,1-4-11 0,0-1 4 0,4-4-28 16,3-2 1-16,5-2 249 0,2-1-103 0,1 0-56 15,4 0-23-15,0 0 210 0,9 0-106 0,14-6-49 16,1-2-28-16,6-2-54 15,1 3 35-15,0-1-8 0,1 4-154 0,-2 3 78 16,2 1 37-16,-2 0 1 0</inkml:trace>
  <inkml:trace contextRef="#ctx0" brushRef="#br0" timeOffset="367">24552 16344 645 0,'-7'-8'0'0,"0"6"0"16,1 1 0-16,1-1 0 0,0 0 0 0,1 2 0 0,-1 0 0 0,1 0 132 0,1 4-41 0,1 11-33 0,-1 9 20 0,3 6 5 15,0 13-26-15,-1 8 1 0,1 7 79 0,-4 17-56 16,-2 0-24-16,1 7 0 15,-6 11 42-15,1-4-33 0,1-7 8 0,-2 23-74 16,1-13 32-16,1-15 1 0,3 0 0 0,1-16-41 16,1-11 49-16,-1 8-8 0,4-19-89 0,-1-1 45 15,0-4 21-15,2-10 1 0,0-3-180 0,0-6 91 16,0-5 24-16,-2-7 32 0,2 1-348 0,0-4 173 16,0 0 53-16,2-13-217 0</inkml:trace>
  <inkml:trace contextRef="#ctx0" brushRef="#br0" timeOffset="368">24680 17401 655 0,'-15'0'0'0,"4"-2"0"0,1 2 0 0,1 0 0 0,0 0 0 0,-1 2 0 0,1 5 309 0,2 1-130 0,-1 5-77 0,2 5-35 16,2 4 94-16,4 1-64 15,0 3-32-15,0-3 27 0,2 8-34 0,6-7 0 16,5-1-25-16,0-2 8 0,2-6-8 0,3-4 8 16,3-1-59-16,-1-5 25 0,-2-1 1 0,1-4 24 15,0 0-81-15,-3-2 49 0,0-11 12 0,-3-6-152 16,-4-2 78-16,-3-3 37 0,-2-1 1 0,-4 2-110 16,0-10 64-16,-3 5 17 0,-10-2-44 0,-1 3 40 15,-4 2 3-15,4 5-8 0,-7 4-12 16,2 4 21-16,1 6-1 0,-2 5 21 15,2 1 67-15,3 0-42 0,0 10 8 0,5 5-1 16,3-2-29-16,5-1 7 0,2 1-6 0,0-1-174 16,2 0 89-16,9-3 41 0,6-5 0 0</inkml:trace>
  <inkml:trace contextRef="#ctx0" brushRef="#br0" timeOffset="369">24658 16729 762 0,'-16'-14'0'0,"11"3"0"0,5 9 0 0,0 0 0 0,0 1 0 0,2-1 345 0,7-1-160 0,6 2-76 16,2-1 203-16,6 1-139 0,7-2-62 0,0 2-43 16,3-1 30-16,-1 0-33 0,0 0 0 0,-4 2-33 15,-7 0-147-15,2 0 70 0,-6 0 39 0,-4 7-385 16,-4-1 213-16,-1 5 105 0,-7 3 61 15,-1-1-597-15</inkml:trace>
  <inkml:trace contextRef="#ctx0" brushRef="#br0" timeOffset="370">24692 16845 714 0,'-6'0'0'0,"3"0"0"0,3 0 0 0,0 0 0 0,3-1 0 0,4-2 134 15,6 2-42-15,3-2-34 16,0 3 162-16,0 0-94 0,-2 4-46 0,2 6-24 0,-4 4 11 15,-3-2-34-15,-2 5 0 0,-5 2-124 16,-2 0 62-16,0 1 31 0,-6-2 8 0,-11 4-98 16,-2-5 61-16,-1-1 30 0,2-6-62 0,-3 2 25 15,3-8 31-15,1 3-31 0,6-6 142 0,-1-1-66 16,5 0-20-16,3 0-22 0,1 0 119 0,3 0-56 16,0 0-29-16,5-1 136 0,12-6-71 0,6-1-21 15,-1 3-14-15,8 0-85 0,0-1 26 16,2 2 1-16,-2 1-224 0,-4 1 123 15,-3 0 60-15,0 2 28 0,-5 0-420 0,-2 0 206 16,-5 0 66-16,-2 0 63 0</inkml:trace>
  <inkml:trace contextRef="#ctx0" brushRef="#br0" timeOffset="371">24603 16338 1248 0,'-9'-18'0'0,"7"8"0"0,2 7 0 0,2 2 0 0,13 1 0 0,0-2 0 0,3 0 0 0,5 0 325 0,2 1-146 0,1-1-73 0,6-1-29 15,2 2 23-15,0-1-34 0,-3 2 1 0,-2 0-35 16,-9 0-110-16,1 0 64 0,-6 3 19 0,-4 5-364 16,-4 0 194-16,-3 2 98 0,-2 1 49 0,-2-1-545 15</inkml:trace>
  <inkml:trace contextRef="#ctx0" brushRef="#br0" timeOffset="372">24731 16325 932 0,'-2'6'0'0,"0"3"0"16,2 6 0-16,0-3 0 0,0 2 0 0,-2 3 0 0,2 2 0 0,0 2 298 0,-2-1-133 0,2 2-66 0,-1 3-113 0,1-3 23 0,0-2 8 15,0-2 16-15,0-7-168 0,0-1 84 0,1-2 42 16,7-6-456-16,3-2 230 0</inkml:trace>
  <inkml:trace contextRef="#ctx0" brushRef="#br0" timeOffset="373">24877 16312 606 0,'4'0'0'0,"0"0"0"0,-2 2 0 0,1 9 0 0,-1 2 0 0,-2 3 0 0,0 2 401 0,0 5-184 0,0 4-92 0,0 2-38 15,0 4-56-15,-5 7 2 0,3 1 0 0</inkml:trace>
  <inkml:trace contextRef="#ctx0" brushRef="#br0" timeOffset="374">25504 16904 1066 0,'-3'-6'0'0,"1"4"0"0,2-2 0 0,-2 2 0 0,2 0 0 0,0 0 0 0,0 1 0 0,2-1 177 0,9 2-64 0,6 0-45 16,6 0 23-16,3 0-30 0,3 0 0 0,7 0-28 15,2 0 53-15,5 0-31 0,-4 0 0 0,-5 0-22 16,3 0-37-16,-5 0 0 0,-9 0 45 0,2 0-183 16,-6 0 87-16,-4 0 44 0,-4 0 22 15,-3 0-348-15,-3 0 153 0,-3 0 59 0,-2 0-128 0,0-4 97 16,0-5 61-16</inkml:trace>
  <inkml:trace contextRef="#ctx0" brushRef="#br0" timeOffset="375">25781 16534 508 0,'0'-4'0'15,"0"0"0"-15,0 2 0 0,0 2 0 0,0 3 0 0,0 17 0 0,0 6 357 0,0 13-163 0,0 6-72 0,0 4 231 0,0 4-161 0,0 3-79 16,-6 1-40-16,1 1 29 16,-4-2-27-16,4 1-7 0,0-3-101 0,-1-2 33 15,2 0 0-15,3-6 33 0,1-7-266 0,0-2 129 16,0-8 68-16,0-8 35 0,0-4-476 0,5-9 177 15</inkml:trace>
  <inkml:trace contextRef="#ctx0" brushRef="#br0" timeOffset="376">26078 16877 1171 0,'5'-12'0'0,"4"9"0"0,9 3 0 0,2 0 0 0,1-2 0 0,1 2 0 0,-1 0 172 0,3 0-69 0,1 0-28 15,5 0 57-15,-3 0-50 0,4 0-24 0,-1 0-1 16,-3 2-85-16,-5 4 39 0,2-1-8 0,-5 2 29 16,-1 1-342-16,-4 2 171 0,-3-3 86 0,-5 3-445 15</inkml:trace>
  <inkml:trace contextRef="#ctx0" brushRef="#br0" timeOffset="377">26234 17074 971 0,'-11'0'0'0,"8"0"0"0,1-2 0 0,0 0 0 0,2-3 0 16,0-1 0-16,4 1 218 0,11 1-93 0,6 1-45 0,1-1 101 0,-1 4-65 15,2 0-46-15,-1 0 0 0,-1 11 58 0,-2 5-47 16,-8 5-24-16,-4 1-146 16,-4 9 57-16,-3-1 33 0,0 2-198 0,-3-2 115 15,-13 2 58-15,-3-4 36 0,-6-4-218 0,1-1 105 16,-4-5 51-16,0-5-25 0,0-2 24 0,2-6-37 15,-1-2 31-15,5-1 0 0,3-2 171 0,3 0-73 16,7 0-38-16,2 0 352 0,2 0-181 0,4 0-61 16,1 0 212-16,1 0-138 0,12 0-77 0,11 0-30 15,4 0 25-15,4 0-36 0,2 0 0 16,8 0-36-16,-8 0-46 0,4 4 31 16,-2-2-8-16,-1 2-73 0,-3-1 48 0,-3 1 24 15,-3 0 0-15,-6 2-318 0,1-3 125 0,-4 1 96 16,-4 0-466-16,-4-1 260 0,0 3 123 0,-2-1 73 15,-2-3-307-15</inkml:trace>
  <inkml:trace contextRef="#ctx0" brushRef="#br0" timeOffset="378">26438 16140 1035 0,'-4'-6'0'0,"4"6"0"0,0 0 0 0,0 3 0 0,2 10 0 16,3 5 170-16,0 0-69 0,-3 7-26 0,0 8 96 0,-1 7-69 0,-1 1-35 16,0 6 0-16,0 5 13 15,-3 4-15-15,-4 9-9 0,6-13-370 0,1 8 174 0,0-2 86 16</inkml:trace>
  <inkml:trace contextRef="#ctx0" brushRef="#br0" timeOffset="379">27119 16615 766 0,'-5'-21'0'0,"1"2"0"0,2 2 0 0,1-1 0 0,-1-2 0 0,-2 1 0 0,0-3 0 0,1 1 0 0,-3 3 58 15,0 1 0-15,1-1-26 0,-2 3 59 0,1 5-34 16,-1 2 1-16,-2 3-2 0,-2 2 1 0,-2 3-25 15,0 0 9-15,-3 8 17 0,-4 13-26 0,-1 9 1 16,5 5 0-16,-3 5 81 0,3 7-32 0,4-1-8 16,1 6 11-16,4-2-26 0,6-2 0 15,1 4-27-15,0-4 130 0,0 1-69 16,4 1-30-16,3-4 45 0,2 1-38 0,-3 2 1 16,-2-8-30-16,2 11-65 0,-4-7 28 0,-2-1 0 15,0-3 29-15,0-6-103 0,-8-1 59 0,-5 0 19 16,0-7-169-16,-2-2 78 0,0-9 55 0,-1-1-8 15,0-6-118-15,-1-1 47 0,2-6 47 0,0-2-176 16,6 0-38-16,0-2 120 0,8-9 53 0,1-6-288 16,0-3 179-16</inkml:trace>
  <inkml:trace contextRef="#ctx0" brushRef="#br0" timeOffset="380">27013 17217 544 0,'7'2'0'0,"3"9"0"0,-5 4 0 0,-1 1 0 15,0 2 0-15,-2 5 446 0,-1-1-198 0,3 8-112 0,0-3 237 0,-1-7-170 16,4 1-85-16,-1-2-42 0,6-6 26 0,0-2-39 16,2-4 0-16,4-5-30 0,-2-2-75 0,3 0 38 15,0-7 8-15,1-13-249 16,-2-4 138-16,-5-4 71 0,-3-2 34 0,-3-2-266 16,-5 3 74-16,-2-5 93 0,0 5-27 0,-8 1 33 15,-5 3 32-15,0 7-9 0,-4 2 179 0,-2 2-69 16,0 7-36-16,2 1 57 0,0 4-46 0,0 2-31 15,4 0 24-15,6 2 63 0,-1 4-14 0,6 1-30 16,2 0-243-16,0 4 114 0,8-8 59 0,7 1 22 16,8-4-381-16</inkml:trace>
  <inkml:trace contextRef="#ctx0" brushRef="#br0" timeOffset="381">27255 16537 322 0,'2'8'0'0,"3"5"0"0,3 2 0 0,3-2 0 0,0-2 0 0,3-1 305 0,3 0-136 0,0-2-68 0,-1-3-34 15,3 2 211-15,2-3-114 0,-1-1-70 0,1-3 46 16,6 0-54-16,-8 0-26 0,5 0 13 0,-2 0 9 15,-1 0-49-15,-1-1 0 0,-2-1-181 0,-4-1 91 16,-2 2 44-16,-3-1 32 0,-3 2-431 0,-3 0 220 16,-1 3 58-16</inkml:trace>
  <inkml:trace contextRef="#ctx0" brushRef="#br0" timeOffset="382">27299 16819 1231 0,'-1'0'0'0,"1"0"0"0,0 0 0 0,1 0 0 0,12 0 0 0,1-2 0 0,3-2 0 0,5 2 178 0,-2 2-73 0,0 0-36 16,2 2 73-16,-4 8-55 0,-3 3-19 15,-2 0-8-15,-4 4-165 0,-3 0 69 0,-5 1 34 16,-1 1-188-16,-1 1 120 0,-17-2 47 16,0-2 28-16,-2-2-102 0,-3-5 32 0,2-5 38 15,-2 0-11-15,1-1 30 0,5-3-43 0,1 0 0 16,5 0 288-16,4 0-124 0,1 0-65 0,5 0-28 15,1 0 319-15,0-3-159 0,9 0-44 0,9 2-52 16,4-3-32-16,6 2-20 0,0 1 1 16,2-1-102-16,0 0 51 0,0 0 25 15,-3 2 9-15,5 0-137 0,-10 0 77 0,1 0 38 16,-3 0-515-16,-3 0 258 0,-4 0 69 0,3 0 53 16</inkml:trace>
  <inkml:trace contextRef="#ctx0" brushRef="#br0" timeOffset="383">27273 16160 1245 0,'-3'-23'0'0,"3"15"0"0,8 7 0 0,12 1 0 0,5-2 0 0,-1 1 0 0,3-2 225 0,1 3-95 15,2 0-41-15,0 0-32 0,5 0 169 0,0 0-97 16,0 0-48-16,-3 4-109 0,-8 4 39 0,3-1-9 15,-8 2 31-15,1 3-376 0,-6-4 189 0,-7 2 101 16,0 4-262-16,-3-3 161 0,-4 1 82 0</inkml:trace>
  <inkml:trace contextRef="#ctx0" brushRef="#br0" timeOffset="384">27420 16150 539 0,'-5'2'0'0,"5"3"0"0,0 3 0 0,0 2 0 0,0 3 0 0,0 0 0 0,0 5 363 0,0 1-166 0,0 10-81 0,0-6 85 16,0 7-88-16,0-2-40 0,0-1 0 0,5 2-293 16,2-4 126-16,3-7 71 0,1 1-468 15,1-5 242-15</inkml:trace>
  <inkml:trace contextRef="#ctx0" brushRef="#br0" timeOffset="385">27653 16194 433 0,'2'5'0'0,"-1"7"0"0,-1 4 0 0,3 2 0 0,-1 2 482 0,-2 2-217 16,0 5-120-16,0 0-56 0,0 6 101 0,0-2-78 16,-6 4-40-16,4 0-168 0,-1 1 61 15,3 0 34-15</inkml:trace>
  <inkml:trace contextRef="#ctx0" brushRef="#br0" timeOffset="386">27951 16774 923 0,'-6'-6'0'0,"3"0"0"0,1-1 0 0,2 0 0 0,0-1 0 0,0 1 0 0,2 1 0 0,10-1 143 0,3 0-55 16,2 4-27-16,3 0 5 0,-1 3 0 0,2 0-25 0,2 8-8 0,-3 6 10 16,-4 5-11-16,0 1 1 15,-6 3-27-15,-3-3 8 0,-3 10 19 0,-4-3 0 16,0 1-24-16,-7-1 1 0,-10-2 31 0,-3 0-52 16,-5-1 1-16,2-1 23 0,-6-5 13 0,2 0-70 15,4-9 36-15,-9 0-13 0,5-7 38 0,4-2-162 16,1 0 74-16,5-2 31 0,4-10 22 0,6-3-129 15,7-3 68-15,0-3 14 16,15-1-244-16,7-1 137 0</inkml:trace>
  <inkml:trace contextRef="#ctx0" brushRef="#br0" timeOffset="387">28331 16733 1021 0,'0'-10'0'0,"0"5"0"0,-12-3 0 0,-2 2 0 0,-6-1 0 0,4 3 0 0,-5 2 0 0,5 2 160 0,-3 0-68 15,3 6-30-15,0 9 135 0,2 6-82 0,3 1-41 16,3 3 23-16,3 4-36 0,4 2 0 0,1-3-28 16,0 0 38-16,0-1-38 15,6-5 8-15,11 3-8 0,-1-3-149 0,0-4 74 16,4-1 37-16,0-1-287 0,-4-3 163 0,3-4 36 16,3-2 51-16,-2-3-410 0,1-2 210 0,2-2 104 15</inkml:trace>
  <inkml:trace contextRef="#ctx0" brushRef="#br0" timeOffset="388">28715 16273 967 0,'4'-14'0'0,"-2"7"0"0,-2 7 0 0,3-2 0 0,-3 2 0 0,0 0 0 0,0 0 177 0,0 0-77 0,2 13-33 0,0 10 170 16,3 6-103-16,1 11-50 0,-1 6 85 0,-2 4-72 15,3 3-33-15,-3 3 1 0,-1 1-16 16,-1-2-8-16,2-4-9 0,-2-2-27 16,-1-4-1-16,0-10 29 0,0 1-1 0,0-7-73 15,0-3 32-15,0-6 21 0,0-7 1 0,0-3-61 16,0-4 39-16,0-6-4 0,0 0-29 0,-5 0 26 16,-6-10-20-16,3-11 40 0,-3 0-141 0,-2-6 59 15,3-3 30-15,-1-2-51 0,-1-2 37 0,1 4 22 16,-1 5 1-16,0 9-93 0,-1-1 44 15,-3 6 28-15,2 3-1 0,-2 5 107 0,0 3-39 0,-1 0-9 16,0 13 154-16,2 3-90 0,0 4-40 16,3 4-24-16,5 2 239 0,3-7-117 15,1 13-34-15,3-12-37 0,0 2 93 0,1 2-57 16,7-4-15-16,6-2 23 0,-1-3-35 0,6 1 0 16,-1-6-25-16,1 0-95 0,0-4 47 0,1-2 33 15,-1-3-9-15,-1-1-282 0,2 0 128 0,-1 0 81 16,-1 0-523-16,1-3 268 0,-1-2 148 15</inkml:trace>
  <inkml:trace contextRef="#ctx0" brushRef="#br0" timeOffset="389">29265 16767 457 0,'0'-2'0'0,"1"-1"0"0,-1 2 0 0,0-1 0 0,0-2 0 0,0-2 0 0,0 1 117 0,0-1-43 0,0 3-20 16,0-3 80-16,0 2-55 0,0-1-22 0,0-2 4 15,0 1 0-15,-1 1-28 0,-3 0 8 0,-1-2 22 16,2-1-31-16,0 0 1 16,-2 1 0-16,-2-1 10 0,0 3-2 0,-1-1-8 15,1 1 40-15,-3 0-40 0,0 4 0 0,0-1-1 16,0 0 22-16,1 2-22 0,-2 0 1 0,1 0 10 16,1 0-11-16,1 2 1 0,0 4 8 0,-2 1-15 15,1 2 7-15,1 3 0 0,-4 3 0 0,2 0-33 16,2 4 41-16,-4 3-9 0,2 0-48 0,2 3 23 15,-3-1-8-15,5 2 29 0,2-3-8 0,0 2 0 16,4-4 3-16,0 3 26 16,0-6-4-16,1 2-21 0,9-4 2 0,4-3-16 15,1 0 14-15,2-3 2 0,2-3-2 0,0-4-22 16,5-3 10-16,-1 0 19 0,-3 0-111 0,4-7 48 16,-3-6 25-16,-4 0-10 0,3-8-149 0,-1 0 71 15,-4-1 47-15,-1-2-136 0,0-2 82 0,-4 5 16 16,0-1 33-16,-5 1-1 0,0 6 1 15,-2 4 20-15,-2 1 0 0,-1 2 118 0,0 5-55 0,0 0-31 16,0 3 86-16,-1 0-46 0,-5 0-33 0,-1 12 2 16,-2 5 134-16,1 4-51 15,4 1-44-15,0 2 80 0,2-4-54 0,2 4 2 16,0-1-7-16,0-1-11 0,0-2-24 0,7-2-1 16,4-2 1-16,3-4-54 0,3-3 23 0,-2-3-8 15,0-3-26-15,4-3 22 0,-3 0 0 0,2 0 24 16,1-13-130-16,-6-3 53 0,4-3 36 0,-7 2-93 15,2-9 58-15,-6 5 9 0,3-7 4 16,-6 0 2-16,-1-2 1 0,0-4 6 0,-2 0 16 0,0 2-28 16,0 2 26-16,-5 10-7 15,-8-3 45-15,1 7 0 0,-2 3-37 0,-3 5-3 16,0 5 48-16,-1 3-17 0,-2 0 0 0,2 0 70 16,-4 11-43-16,5 1-16 0,1 1 3 0,0 0 15 15,3 1 1-15,3 0-23 0,1-3-10 0,6 1-109 16,-2 1 54-16,5-2 32 0,0 3-317 0,3-4 154 15,11 2 81-15,2-3 16 0,7 1-136 0</inkml:trace>
  <inkml:trace contextRef="#ctx0" brushRef="#br0" timeOffset="390">29934 16693 765 0,'0'-11'0'0,"-3"1"0"0,1 3 0 0,-4-2 0 0,0 1 0 0,0-2 161 16,-3 7-56-16,0-2-40 0,-5 4 130 0,1 1-81 15,-3 0-41-15,2 6 0 0,-5 9 9 0,-5 4-49 16,5 2 0-16,0 1 48 0,1 1-25 0,6-4 1 16,1-1-16-16,4 1 68 0,7-1-38 0,0-3 0 15,0 1-12-15,0-4-1 0,13 2-17 0,4-3-8 16,-1-2-36-16,3 1 0 0,-3 0 36 15,2 1-35-15,-4-1 8 0,-2 3 27 0,-2-1 0 0,-5 1-185 16,-2 1 74-16,-3-1 49 16,0 3 1-16,0-2-111 0,-13-1 48 0,-4 0 41 15,-1-2-20-15,-4-1 25 0,0-5-7 0,1-1 5 16,-2-2-58-16,0-2 37 0,0 0-4 0,5 0 40 16,1-2-109-16,5-9 59 0,7-2 24 0,5-3-286 15</inkml:trace>
  <inkml:trace contextRef="#ctx0" brushRef="#br0" timeOffset="391">30039 16633 1242 0,'17'-11'0'0,"-3"6"0"0,1 3 0 0,-4-1 0 0,2 1 0 0,-4 2 0 0,3 0 0 0,0 7 210 16,-1 3-80-16,5 11-53 0,-5-2 172 0,-1 5-108 15,1 3-54-15,-5 1-27 0,-1 1 9 0,-5 2-36 16,0 0-1-16,0 4-33 0,-5-2-1 0,-10 2 35 15,-3-5 8-15,-6 2-125 0,-3 3 59 16,-3-7 28-16,-5-3-167 0,3-7 104 16,-3 1-9-16,-1-6 42 0,-2-6-271 0,9-5 139 15,9-2 37-15,2 0-68 0,7-5-44 0,9-10 101 16,2-4 50-16,0-6-123 0</inkml:trace>
  <inkml:trace contextRef="#ctx0" brushRef="#br0" timeOffset="392">30408 16615 609 0,'0'-14'0'0,"0"7"0"0,-4 3 0 0,-4 0 0 0,-5 1 0 0,-4 3 0 0,4 0 407 0,-9 8-188 0,7 16-92 0,-3 2 211 16,-6 9-157-16,9 2-74 0,-2 5-37 0,6-1 174 15,0 0-105-15,11-5-45 0,0 2-35 0,2 3 76 16,21-7-52-16,4-2-24 0,5-2-44 15,-2-4 26-15,15 2-9 0,-2-1 1 0,1-1-595 16,10 12 298-16</inkml:trace>
  <inkml:trace contextRef="#ctx0" brushRef="#br0" timeOffset="393">30766 16627 1110 0,'-6'-5'0'0,"3"3"0"0,3 0 0 0,0 1 0 0,0-1 0 0,0-1 0 0,0 3 0 0,0-2 0 0,0 1 126 0,4-1-47 0,9-3-15 16,3 2 160-16,0 1-96 0,1-1-47 0,1 0 7 15,4 2-28-15,-3-1 9 0,-1 2-36 0,-3 0 23 16,0 0 1-16,-1 0-24 0,-1 0-1 0,-5 0-34 16,1 0 13-16,-1 3-1 0,-3 3-160 0,-2-2 91 15,0 2 46-15,-3-1 31 0,0 3-454 0,0-3 214 16,0 3 74-16,0 0-357 0</inkml:trace>
  <inkml:trace contextRef="#ctx0" brushRef="#br0" timeOffset="394">30743 16858 1227 0,'-7'0'0'0,"7"4"0"0,0 2 0 0,0 1 0 0,3-3 0 0,4 0 0 0,4-2 322 0,1-1-144 0,4 1-65 0,2 0-44 16,1-2 267-16,-2 2-152 15,2 2-75-15,2-1-69 0,-10 2 0 0,8 0-7 16,-8-1 0-16,-1 0-68 0,1-1 33 0,-6 1 1 15,1-2-55-15,-3-1-98 0,-1 2 94 0,-1-3 46 16,1 0-415-16,-2 0 215 0,0 0 35 0,0 0 82 16,0 0-333-16,0 0 199 0</inkml:trace>
  <inkml:trace contextRef="#ctx0" brushRef="#br0" timeOffset="395">31106 16796 1351 0,'0'-3'0'0,"0"0"0"0,0 0 0 0,5 2 0 0,7-4 0 0,1 1 0 0,0-1 164 16,6 2-66-16,5-1-32 0,4 1 380 0,4 0-206 15,1 0-96-15,2 3-59 0,2 0 122 0,0 0-87 16,8 0-43-16,-3 6-23 0,-9 1-47 0,2-1-9 16,3 2 34-16,-6 0-143 15,-4-3 71-15,-4 0 37 0,-2-2 8 0,-1-1-79 16,-5-1 54-16,-2-1 18 0,-6 0-297 0,0 0 151 15,-5 0 12-15,-3-5 3 0,0-4-235 0,0 2 168 16,-8-2 84-16</inkml:trace>
  <inkml:trace contextRef="#ctx0" brushRef="#br0" timeOffset="396">31298 16886 1575 0,'-10'2'0'0,"4"9"0"0,4 3 0 0,1-3 0 0,-1 0 0 0,-2 2 0 0,1 4 235 0,-1 0-101 0,1 9-51 16,0-4 137-16,-2 2-85 0,2 7-56 0,-2 0-22 16,-2-1 0-16,0 2 0 0,2-2-24 0,-3-4-131 15,-1 4 61-15,4-8 35 0,0 1 0 0,2-5-269 16,-2-2 152-16,4-7 84 0,-1 0 30 0,0-3-506 16,2-3 244-16,0 0 93 15,0-3-83-15,10 0 103 0,1-13 65 0</inkml:trace>
  <inkml:trace contextRef="#ctx0" brushRef="#br0" timeOffset="397">31548 16855 737 0,'7'-14'0'0,"-1"7"0"0,-1 4 0 0,-5 3 0 16,0 3 137-16,-5 15-52 0,-8 5-26 0,-2 6 281 0,-4 10-157 0,1 2-75 16,1 5-38-16,1 4 145 15,2-1-91-15,3 2-38 0,4-2-17 0,1-3 1 16,6-2-37-16,0-9-1 0,0 1-14 0,2-4 23 15,7-5-8-15,2-6 0 0,3-3-34 0,1-3 1 16,2-6 32-16,-4-3-121 0,4-6 57 0,-2 0 26 16,-4 0 0-16,3-13-203 0,-3-10 106 0,-6 3 30 15,4-9 35-15,-5 1-82 0,-3-1 50 0,-1 1 4 16,0 3-14-16,-1 4 13 0,-10 0 8 0,1 4 26 16,-3 2 26-16,-2 7 0 15,-3 3-26-15,-1 3 48 0,-3 2-20 0,4 0 4 16,1 6-31-16,2 3-4 0,6-3 12 0,1 1 0 15,5 1-156-15,1-4 74 0,2-3 37 0,0-1-1 16,2 0-265-16</inkml:trace>
  <inkml:trace contextRef="#ctx0" brushRef="#br0" timeOffset="398">31252 16286 1172 0,'-24'-24'0'0,"14"12"0"0,7 7 0 0,3 4 0 15,0-3 0-15,0-2 0 0,5-3 0 0,8 2 348 0,7 1-162 0,7 3-76 0,2-1-39 0,4 1 153 0,1 2-95 16,2-1-41-16,-1 2-16 0,0 0-39 0,-3 0-1 16,-2 0 1-16,-1 8-109 15,-6-3 63-15,-2 2 18 0,-3 3 1 0,-3-2-246 16,-5-1 136-16,-2-1 68 0,-3 0-500 0,1 0 262 15,-5-5 84-15,1 3 79 0</inkml:trace>
  <inkml:trace contextRef="#ctx0" brushRef="#br0" timeOffset="399">31479 16245 1251 0,'-13'7'0'0,"2"0"0"0,5 7 0 0,1-6 0 0,5 1 0 0,-2-2 0 0,2 2 0 0,0 5 205 0,0 0-87 16,0 3-42-16,0 4 173 0,2 0-100 0,1 3-62 15,1 0-28-15,-3 3 70 0,2-7-48 0,-3 3-24 16,2 0-237-16,2-7 102 0,0 2 55 0,-3-10 28 16,2 2-465-16,-1-5 254 0,3 0 102 0,1-5-468 15</inkml:trace>
  <inkml:trace contextRef="#ctx0" brushRef="#br0" timeOffset="400">31571 16304 1070 0,'0'0'0'0,"2"10"0"0,1 1 0 0,-1 2 0 0,-1 3 0 0,1-1 0 0,-2 9 442 16,0 5-208-16,0 0-101 0,0 3-50 0,0 2 132 16,0 1-90-16,0 1-39 0,0-4-15 0,0-2-1 15,0-8-37-15,0-1-1 0,0-4-312 16,0-5 164-16,0-5 71 0,0-3-479 0,0-2 274 16,0-2 138-16,0-2 9 0</inkml:trace>
  <inkml:trace contextRef="#ctx0" brushRef="#br0" timeOffset="401">31709 16038 1158 0,'5'-13'0'0,"3"7"0"0,5 4 0 0,4-4 0 0,0 0 0 0,-2-1 0 0,0 6 0 0,0-1 312 0,2 2-139 16,1 0-70-16,-1 3-36 0,-1 10 113 0,-2 2-65 15,-2 2-46-15,-6 4-160 0,-1 3 62 0,-5 1 31 16,0-1-1-16,0-1-87 0,-8 3 55 0,-5-3 32 15,2-8-48-15,-2 1 27 0,4-4 22 0,0-5-28 16,4 1 87-16,1-6-61 0,1 1-3 0,3-2-37 16,0-1 283-16,0 0-106 0,0 0-65 0,5 0 131 15,7 0-85-15,-2 0-43 0,6 0-13 0,-3 0 30 16,1 0-30-16,2 0 0 0,-3 0-85 0,1 0 27 16,-3 0 9-16,2 0 20 15,-1 1-139-15,0 1 70 0,0 1 34 0,1-2 0 16,-2 0-521-16,3 2 225 0,-1 0 142 0</inkml:trace>
  <inkml:trace contextRef="#ctx0" brushRef="#br0" timeOffset="402">32152 16968 723 0,'-11'-7'0'0,"0"4"0"0,1 0 0 0,1 2 0 0,1-1 0 0,-3 1 158 0,4-2-63 0,3 2-23 0,0-1 259 16,0 2-150-16,4 0-73 0,0 0-38 0,0 0 169 15,11 0-94-15,8 0-61 0,0 0-25 0,6 0 188 16,1 0-107-16,-2 0-53 0,0 0 57 0,1 0-60 16,0 0-25-16,2 0 0 0,-9 3-48 0,4 1 1 15,-2-1 29-15,-3 0-9 0,-4 0-225 0,-1 1 113 16,-4 0 56-16,1 0-439 16,-4 2 236-16,-2-3 71 0,2 3 75 0,-2 0-489 15,-1-1 268-15,-1 1 127 0</inkml:trace>
  <inkml:trace contextRef="#ctx0" brushRef="#br0" timeOffset="403">32665 16896 925 0,'0'3'0'0,"0"3"0"0,3 2 0 0,7-6 0 0,-1-2 0 0,5 0 257 0,1 0-112 15,5 0-56-15,1 0 382 0,0 0-223 0,6 0-108 16,-5 0-54-16,3 2 39 0,0 0-47 0,-4-1-14 15,6 2-298-15,-6-3 133 0,0 1 67 0,-1 1 34 16,-3-1-501-16,-4 4 264 0,-3-2 126 0,-1 2 64 16,-6 2-375-16</inkml:trace>
  <inkml:trace contextRef="#ctx0" brushRef="#br0" timeOffset="404">32795 17097 891 0,'-5'0'0'0,"2"1"0"0,3 1 0 0,0 0 0 0,2-2 0 16,7 0 0-16,4 0 0 0,3 0 309 0,4 3-139 0,0-2-60 0,3 5 163 0,-2 0-119 16,-3 1-62-16,-3 3-29 0,0 1-62 0,-3 2 40 15,-7 3-8-15,-3 4-177 0,-2 0 88 0,0 5 44 16,-13-3 23-16,-6 1-85 16,-3 0 50-16,-4-4 28 0,1-3 0 0,1-1-164 15,0-8 30-15,-6 1 63 0,11-5 71 0,0 0 1 16,3-3-67-16,5 0 31 0,4 0 357 0,0 0-167 15,5 0-68-15,2 0 223 0,0-3-128 0,11-3-76 16,7 3-31-16,7-1 17 0,0 1-32 16,4 1 1-16,-1 2-33 0,1 0 36 0,-5 0 7 0,8 2-42 15,-5 5-89-15,-5 0 45 0,0 1 22 0,-1 2 0 16,-4-3-277-16,-4 2 146 0,-2-5 39 16,-1 1-452-16,-5 0 227 0,1-4 137 15,-6-1 60-15,4 0-172 0,-2 0 123 0</inkml:trace>
  <inkml:trace contextRef="#ctx0" brushRef="#br0" timeOffset="405">32930 16149 1490 0,'-6'0'0'0,"6"3"0"0,0 13 0 0,0 2 0 0,0 5 0 0,-2 1 0 0,-1 6 239 0,0 6-104 0,-1 3-43 0,1 13 45 15,-3 2-52-15,6 0-27 0,-3 2 1 0,1 2-128 16,2-1 59-16,0 1 17 0,0 10-497 0,0-6 250 16</inkml:trace>
  <inkml:trace contextRef="#ctx0" brushRef="#br0" timeOffset="406">33409 17674 1747 0,'-12'-4'0'0,"9"4"0"0,3 4 0 0,0-2 0 0,0-1 0 0,-2-1-33 0,1 0 0 16,1 2-8-16,0-2 335 0,0 4-130 0</inkml:trace>
  <inkml:trace contextRef="#ctx2" brushRef="#br0">8484 15117 0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1-01-09T14:06:10.2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01-09T14:06:10.210"/>
    </inkml:context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13175 13214 0,'0'0'16,"0"0"-1,0 0-15,0 0 16,0 0 0</inkml:trace>
  <inkml:trace contextRef="#ctx0" brushRef="#br0" timeOffset="1">15712 14804 0,'0'0'16,"0"0"-16,0 0 16,0 0-16</inkml:trace>
  <inkml:trace contextRef="#ctx1" brushRef="#br0">4429 8766 423 0,'0'-3'0'0,"0"0"0"0,0 1 0 0,0 1 0 0,0-2 0 0,0 3 0 0,0-1 0 0,0-1 84 0,0-2-26 0,0 1 46 16,0-1-36-16,0-2 0 0,0 3-27 0,0-1 37 15,0-1-23-15,0 4 1 0,0 0-23 0,3-1 42 16,-3 2-13-16,0 0-8 0,0 0-21 0,0 0 19 15,0 0-20-15,0 0 1 0,0 0 19 0,0 2-19 16,0 3 0-16,-3 1 18 0,0 0-19 0,-2 1 1 16,-1 2 8-16,-1 1-7 0,1-3-1 0,1 4 0 15,-4-2 0-15,4 3-1 16,-5 1 9-16,4 0-8 0,-5 2 0 0,1 0-24 16,1 2 0-16,-2 0 24 0,0 2-28 0,1 0 21 15,-3-1 5-15,2 3-51 0,0 2 23 0,-3-2-7 16,6-1 34-16,-8 4-42 0,5 1 1 0,-4-1 22 15,-2 2 7-15,0 2-37 0,1 1 37 0,-3-1-10 16,0 2 5-16,-2 2-19 0,1-1 17 16,-1 2-2-16,-2-1 5 0,2 0-5 0,-1 0 2 15,-1 0-1-15,1 0 16 0,0-3-15 16,-1 3 2-16,1-2 5 0,-7 4-6 0,9-5 0 16,-7 6-1-16,3-3-26 0,3-2 29 0,-6 8-2 15,5-2-1-15,-2-1-33 0,2 1 31 0,-2-3 0 16,6-1-21-16,-8 6 18 0,3-4 2 0,0-1-7 15,2 1-23-15,2-4 23 0,-1 2 5 0,0 0-23 16,1-4 20-16,0 4-3 0,2-2 2 0,3-2-19 16,-4 0 18-16,6-1-1 0,-1-3 0 15,0 1 8-15,0-6-7 0,2 1-1 16,0 1 26-16,0 0-25 0,-2-4 0 0,-1 1 26 16,1-1-25-16,1 2 2 0,-1-3-1 0,1 2 23 15,0-4-1-15,4 2-16 0,-2-3-4 0,4-4 21 16,-2 1-18-16,3-3 2 0,4-1-2 0,-4-3 4 15,5 1-2-15,0-4 3 0,0 0 4 0,0 0-6 16,0 0-1-16,0 0 1 0,0 0-22 0,0 0 23 16,0 0-2-16,0 0-46 0,0 0 22 0,0 0-6 15,0 0 26-15,0 0-118 16,0 0 55-16,0 0 21 0,0 0 0 0,0 0-178 16,0 0 97-16,0 0 27 0,0 0-189 0,0 0 123 15,0 0 61-15,0 0-108 0,0-11 85 0,0-2 34 16,10-6 30-16,1-3-223 0,3-3 122 0</inkml:trace>
  <inkml:trace contextRef="#ctx1" brushRef="#br0" timeOffset="1">3289 10023 841 0,'0'-21'0'0,"0"6"0"0,0 7 0 0,0 1 0 0,0 2 0 0,0 0 0 0,0 4 0 0,-3 1 129 0,-1 0-49 0,-2 0-23 15,2 9 52-15,-1 6-30 0,0 4-8 0,0 5-8 16,-1 5-30-16,-2 2 0 0,0 4 0 0,0 2-13 16,0 8 13-16,-5-4-1 15,2 0 1-15,0 4-30 0,-2-1-1 0,2-5 39 16,-4 9-35-16,5-4 13 0,2-8 10 0,-3 0 2 16,6-5 18-16,-1-6-22 0,4-2-7 0,2-1 28 15,0-5 1-15,0-4-26 0,0-4 4 0,0 1 53 16,0-5-24-16,8 0 0 0,3-2-23 0,2-2 22 15,0-1-1-15,4 0-13 0,8-4 25 0,0-10 0 16,8-8-33-16,3-5-62 0,1-5 39 0,2-4-9 16,12-9 32-16,-6 2-342 15,9-2 158-15,1 4 83 0,-7 5 31 0,14-5-311 16,-7 7 141-16</inkml:trace>
  <inkml:trace contextRef="#ctx1" brushRef="#br0" timeOffset="2">1715 8992 254 0,'0'0'0'0,"0"0"0"0,0 0 0 0,0 0 0 0,0 0 0 0,0 0 0 0,0 0 71 0,0 0-1 16,0 0-37-16,0 0 55 0,0 0-31 0,0 0-1 16,0 0-23-16,0 0 37 0,0 0-37 0,0-2 8 15,0 0-17-15,0 0 9 0,2-2 0 0,3 1 4 16,0-1-5-16,-2 1 9 0,2 0-8 0,1 1 13 15,-1 0-13-15,1 0-1 0,1 0 1 0,-1 1 21 16,2-1-22-16,-4 0 1 0,4 0 0 16,-1 0-11-16,1 0 11 0,1 0 8 15,-1 0-37-15,-1 0 29 0,2 1 0 0,-3 0-1 16,2-2-36-16,-1 1 3 0,1 0 30 0,-1 2-44 16,2-2 1-16,-3 1 32 0,2 1 5 0,0-2-34 15,0-1-4-15,-2 2 26 0,1-1 5 0,2-2-32 16,2-1 29-16,-4 1-1 0,5-3 0 0,-1 0 19 15,1 4-19-15,-2-3-4 0,-2 3 13 0,2-1-6 16,-1 0-3-16,1 2-5 16,-4-1 5-16,3 2 2 0,0-1-1 0,-1 1-33 0,0 1 32 15,4 0 0-15,-2 0 0 0,3 0-24 16,-1 0 23-16,1-2-2 0,3 0 0 0,-2 0 6 16,5 1-6-16,-6-3-4 0,3 1 14 0,-2 0-10 15,2-2-1-15,-2 4-1 0,0-1 2 0,1 1 0 16,0-2 0-16,0 2 15 0,2-1-14 0,-1 2 2 15,3-2-2-15,-1 0 3 0,1-2-3 0,1 0 3 16,0-1-3-16,2 1-9 0,-2-1 9 16,0-1-1-16,2 2 1 0,-2 0-17 15,-2 2 16-15,4-2-37 0,-2 3 36 0,0-1-2 16,2 0 3-16,-2 0-39 0,5 0 36 16,-2 0-5-16,3 1 3 0,-1-1-10 0,0 0 10 0,4 0-5 15,-3-2 3-15,4 0 18 0,-5 3-18 0,2-2-1 16,-5 1 8-16,3 1-6 0,-2-2 0 0,-3 2 38 15,1-1-37-15,-3 2 4 0,4-2-2 0,-3 0 23 16,0 2-22-16,0-2 3 0,4 1-3 16,-3-1-2-16,5 2 5 0,-1-2-1 15,1 0-1-15,-1 1-9 0,2-2 8 0,-1 0 1 16,-1 1-3-16,3-2 3 0,-3 0-1 0,0 1-7 16,2-1 7-16,0 0-1 0,-2 2 2 0,4-2 6 15,2 3-8-15,-5-3 1 0,3 2-1 16,-3 0-7-16,1 0 9 0,1 1-1 0,1-2 8 0,-3 1-8 15,1 0 0-15,0 0 0 16,0 2 10-16,3-1-10 0,-1-1 1 0,-2-1-1 0,-1 2 0 0,1-1 1 16,-6 2 2-16,6-2-16 15,-4 2 13-15,0 0 0 0,-1 0 1 0,3 0-9 16,-1-1 9-16,1 1-1 0,0-2-9 0,0 2-1 16,-4-2 8-16,3 0 0 0,-1 0-10 0,2 0 10 15,-2 1-2-15,-1-2 5 0,1 2-4 0,-3-1 0 16,0 0 0-16,2 2-17 0,-4 0 16 0,2 0 0 15,0 0-1-15,-1 0-28 16,1 0 27-16,0 0 1 0,2 0-1 0,0 0-13 16,2 0 12-16,-4 0 0 0,5 0 14 0,-2-2-14 15,-1 0 1-15,-1 0 0 0,4 0-1 0,-5 0 0 16,4 0 0-16,-1 1 0 0,6-1 2 0,-9 0-2 16,4 0 1-16,2 0 0 0,2 0 1 15,-4 0 0-15,-1 0 0 0,6-2-2 0,-4 3 1 0,-2-1 0 16,8 0 13-16,-6 0-12 0,2 0-2 0,2 0 16 15,-3 0-14-15,-1 1 1 0,5-2 0 16,-3 0 1-16,0 1 0 0,3 0-1 16,-4-2 2-16,0 3 29 0,7-1-28 0,-2 0-1 15,-1 0-10-15,-1-2 10 0,2 3 1 0,2-1 0 16,-1-2 3-16,2 0-4 0,0 0 1 0,1 0 3 16,-1 1-3-16,1-1 1 0,0 0-1 0,1 0-14 15,-4 2 13-15,1-1 1 0,-2 2-3 0,-4-2-21 16,9 2 21-16,-8-2 1 0,3 1 1 15,-2 1-8-15,0-2 5 0,-3 3 1 0,5 0 27 0,-3 0-1 16,-1-2-26-16,-2 2 31 16,0 0-28-16,-1 0 1 0,4-1 3 0,-3 1 16 15,-3 0-15-15,1 0-3 0,1-2 6 0,0 2-16 16,-2 0 15-16,2 0-2 0,-2 0 3 16,1 0-45-16,1 0 39 0,-2 0 3 0,5 0-30 0,-4 0 26 15,4 2-5-15,-1-1-2 0,2 1 4 0,-5 2 2 16,8-2-3-16,-4 1-18 0,-2-2 17 0,3-1 1 15,-4 0 0-15,0 0-18 0,-2 0 17 0,0 0 1 16,0 0-2-16,-2 0-15 16,-1 0 14-16,-1 0 1 0,4 0 17 0,-2 0-17 15,2 0-3-15,1 0 49 0,0 0-22 0,2 0 1 16,0 0-20-16,0-1 28 0,1-4 4 0,-1-1-30 16,3 1 7-16,-7 0-25 0,4-1 25 0,-3 2-4 15,-1 0-22-15,-1 0 23 0,-1 2 3 0,-4 1 1 16,2-1-35-16,-2 2 0 0,-1 0 23 0,3 0-18 15,-3 0-4-15,2 0 23 0,-1 0-9 16,2 0 30-16,1 0-25 0,0 0 1 0,-3 0-3 16,2 0 20-16,-1 0-16 0,-4-2 0 15,2 2-2-15,-4 0 2 0,3 0 4 0,-3 0 0 16,0 0 19-16,-1 0 1 0,1 0-19 0,-1 0 7 16,-1 0-5-16,1 0-1 0,-1 0-1 0,2 0-6 15,-5 0 6-15,4 0 0 16,-2 0 4-16,-1 0-41 0,2 0 37 0,-5 0-1 0,2 0-25 0,-2 0-1 15,2 0 26-15,-2 0-9 0,0 0-35 0,-2 0 14 16,2 0-1-16,-2 0-1 0,0 0 20 0,0 0-6 16,0 0 6-16,0 0-49 15,0 0 23-15,0 0-5 0,0 0 23 0,-2 0-239 16,-8 0 113-16,-1 0 50 0,4 0-542 0,-5 0 299 16,6 0 141-16,-1 0 84 0</inkml:trace>
  <inkml:trace contextRef="#ctx1" brushRef="#br0" timeOffset="3">7669 8139 1036 0,'-5'0'0'0,"5"0"0"0,0 4 0 0,7 9 0 0,4 0 0 0,1 0 245 0,0 2-106 0,0 0-53 15,1 2 231-15,3 5-142 0,2 1-63 0,-1 2-44 16,1 1 45-16,3 0-40 0,-1 0 0 0,-4 1-35 15,-2-5-25-15,2 6 20 0,-7-3 0 0,-2-5-45 16,-6 5 23-16,-1-3 8 16,0 4 14-16,-12-1-105 0,-6 0 53 0,-14 7 26 15,-4-3-248-15,-11 6 110 0,-11 5 70 0,-15 6-2 16,-6 4-479-16,-10 7 254 0</inkml:trace>
  <inkml:trace contextRef="#ctx1" brushRef="#br0" timeOffset="4">4459 5910 339 0,'0'-6'0'0,"0"4"0"0,0-2 0 0,0 1 0 0,0-1 0 0,0 1 212 16,-3 0-90-16,3 2-36 0,-2-1 64 0,2 0-59 16,0 0-29-16,0 2 16 0,0-2-23 0,0 2 8 15,0 0-30-15,0 0 54 0,0 0-28 0,0 0 1 16,0 0-27-16,0 0 25 0,0 0-25 0,0 9 0 16,0 1-1-16,0 0 68 0,0 2-33 0,0 0 7 15,0 2-1-15,0 0 0 0,0 0-40 0,0 4 24 16,0-2-24-16,0 1 8 0,0 0-9 0,0 2 5 15,0-2-4-15,0 2 0 0,0 0 0 16,0-1 7-16,0 3-7 0,0-2-1 16,0 2 1-16,-2-1-39 0,2 3 39 0,0 1 8 15,0 3-37-15,0 1-6 0,0-2 33 0,0 2-32 16,0 2 0-16,0 3 28 0,0-2-8 0,0 3-21 16,-1-1 20-16,1 3 3 0,0 2 1 0,-3-3-33 15,1 3 26-15,2-3 2 0,-1 0-4 0,1-2-39 16,0-1 39-16,0-2 6 0,0 2-9 0,0 1-7 15,0-3 8-15,0 2 0 0,0-1 0 16,0 1 4-16,0 1-5 0,1-2-5 16,1 1 6-16,1 0 0 0,-3 2 2 0,1-3 0 15,1 3-2-15,-2-1 0 0,2 2 2 0,-2-1-10 16,0 1 11-16,3-3-2 0,-3 2 4 0,0 0-5 16,1 0-1-16,0-1 7 0,2 1-3 0,-2 0-2 15,1 0-1-15,0-2-5 0,1 4 6 0,-1-3 0 16,2 3 3-16,0-4-36 0,0 2 30 0,1-2 1 15,-2 1 0-15,-2-1-25 0,3 0-1 0,-3-2 23 16,1 2-38-16,0 0 36 16,1-2-5-16,-2 2-22 0,1-2 23 0,1 2 1 15,-2-2-5-15,1 3 0 0,0 0 1 0,1-1 2 16,-3 1-4-16,2 1 5 0,-2 0-2 0,0-2 1 16,0 3-1-16,0-6-5 0,0-1 5 15,0 2-2-15,0-5-6 0,0-1 8 0,0-3-1 16,0-1-29-16,0-7-3 0,0 1 31 15,0-3-1-15,0-4-90 0,0-2 41 0,0-2 21 0,0-1-10 16,0-2-62-16,0 0 35 0,0 0 24 16,-2-2 0-16,-1-17-292 0,3-5 143 0,-2-12 85 15,2-7-430-15,0-15 254 0</inkml:trace>
  <inkml:trace contextRef="#ctx1" brushRef="#br0" timeOffset="5">4559 5726 378 0,'-7'0'0'0,"1"0"0"0,-1 0 0 0,-1 0 0 0,0 0 0 0,1 0 282 0,-2 0-129 0,-1 3-60 15,4 6 29-15,-3 0-44 0,1 4-22 0,-1-1 11 16,0 8-7-16,-2 2-27 0,-2 4 0 0,-4 4-58 15,1 5 29-15,-3 0 9 16,-1 4 19-16,5-7-88 0,-4 2 45 0,3-4 21 16,-2-2 1-16,6-5-91 0,-1-3 46 0,0-1 3 15,7-7-30-15,-2-3 13 0,4-5 24 0,4-2-205 16,0-2 107-16,0 0 39 0,0-14 31 0</inkml:trace>
  <inkml:trace contextRef="#ctx1" brushRef="#br0" timeOffset="6">4440 5698 649 0,'2'-6'0'0,"2"4"0"0,-2 2 0 0,1 0 0 0,0 0 0 0,-1 0 419 15,6 8-193-15,2 3-96 0,7 8-49 0,2-2 349 16,3 3-202-16,3 1-10 0,1 2-92 0,4-1-47 16,-5-1-23-16,4 0-68 0,0-1 18 0,-1-2 0 15,-2 2 27-15,2-4-397 0,-7 0 206 0,6 0 92 16,-11-3 49-16,1 2-645 0</inkml:trace>
  <inkml:trace contextRef="#ctx1" brushRef="#br0" timeOffset="7">2346 8888 433 0,'-2'0'0'0,"1"0"0"0,-1 0 0 0,2-1 0 0,0 1 0 0,0 0 0 0,0 0 71 16,0-2-39-16,0 2 36 0,0 0-35 0,0 0 8 16,2 0-8-16,1 0 35 0,3 0 0 0,-1 0-36 15,0 0 1-15,1 0 33 0,-3 0-8 0,1 0-25 16,-3 0-1-16,4 0 38 0,-3 0-37 0,1 0 8 16,0 0-13-16,-2 0 5 0,1 2 0 0,1-2-4 15,-3 1 3-15,2 1 9 0,1-2-8 0,0 2-18 16,-1 0 18-16,1-1 0 15,2 1 0-15,-2 1-17 0,3-1 16 0,-1-1-5 16,0 0 5-16,-1 2-30 0,3 0-1 0,0-2 30 16,-2 1-41-16,3 0 34 0,-3 0 1 0,2 1-20 15,0-1 19-15,-2 2 1 0,3 0-2 0,-1 1-14 16,2 2 13-16,-3-1-5 0,2 0 3 0,-3 1 8 16,2 1-8-16,2-2-1 0,-1 0 1 0,-3-1-5 15,3 1 5-15,-2-3 5 0,0 3-13 0,2-2 7 16,-1-1 1-16,2 2-24 15,-3 0 23-15,2-2 5 0,2 3-5 0,-1 0-15 16,1 0 14-16,0-1-3 0,0 1 3 0,0-2-19 16,0 3 15-16,2-1 2 0,-1-1 0 0,2 3-28 15,-2-3 27-15,2 3-1 0,1-2-40 0,1 0 38 16,-1-1 0-16,-1 0-20 0,1 1 20 0,2 0-3 16,-3-1-2-16,4 0 11 0,-3 0-9 15,4-2-3-15,-1 1 1 0,-1 2 2 0,3-3-1 16,-1 2 0-16,2-2 0 0,-2 2-20 15,1-2 22-15,0-1-3 0,0 1-32 0,0 1 32 16,0-2-1-16,-2 0-9 0,1 0 9 0,1 2-1 16,0-3-4-16,1 1 21 0,-2-2-21 0,1 1 3 15,2 2-3-15,-2-1 27 0,3 0-23 0,-3 0 0 16,2-1 2-16,1 2-8 0,-4 0 10 0,4 1-3 16,-2 0-16-16,0 1 15 0,1 1 2 0,0 0-27 15,3-1 25-15,-5-1 0 0,5 2-3 16,-4-2-24-16,0 1 23 0,3-1 1 0,-2-1-2 15,0 0-12-15,-1 3 10 0,1-5 3 16,0 2-4-16,-1 0-11 0,4-1 11 0,-3-1 2 16,6-1-2-16,-4 2 1 0,-2-2-1 0,9 2 10 15,-9-2-9-15,6 0 0 0,-3 2-1 0,-2-2 10 16,3 1-8-16,-5 1 0 0,5-2 0 0,2 3 3 16,-2-3-1-16,0 1-2 0,1-1 2 0,3 0 1 15,-7 2-2-15,8-2 0 0,-3 3-2 0,-3-2 2 16,2 2 0-16,-1-2 0 15,-5 1 0-15,7-2 0 0,0 1 0 0,-3-1 4 16,0 0-4-16,1 0 0 0,-1 0 0 16,3 0 8-16,0 0-8 0,0 0 1 0,-2 0 0 0,-1 0-2 15,0 0 3-15,3-1-2 0,-2-2-5 0,-1 0 6 16,2-1 0-16,1 2-6 0,-5-2 5 0,8 2 0 16,-7 1 0-16,-1-3-1 0,5 2 1 0,-6 1 0 15,1-1-1-15,0-1 2 0,0 1-2 0,0 0 1 16,0-1-1-16,-1 0 0 15,1 2 1-15,-3-1 0 0,2 1-24 0,1-1 23 16,-3-2 0-16,2 2-3 0,1 0 2 0,-3-1 0 16,0 1 0-16,0-2 8 0,-1 2-9 0,1-2 0 15,0 3 1-15,3-3 9 0,-3 0-8 0,0-2-1 16,2 2 0-16,1-1 6 0,-3-1-5 0,2-1 3 16,0 1 13-16,-3 0-15 0,1 1 2 0,-2-1-1 15,0 0-1-15,0 3 1 0,-1 0 0 0,-2-2-39 16,2-1 38-16,3 3-1 15,-4-3 0-15,2 0-39 0,0-1 37 0,1 0-1 16,2-5 1-16,-2 1-41 0,6-2 39 0,-2 0-4 16,0-2 4-16,1 0-6 0,-1 0 3 0,-1 2 26 15,5-3-25-15,-7 7-2 0,2-2 2 0,0 2 0 16,-1 1 1-16,-1 0-2 0,-1 1 2 0,2-1-3 16,-2 3 3-16,1-3 0 0,0 0 0 15,2 1 0-15,-1 0 0 0,4-4 0 0,-3-1 4 16,3-1-5-16,1 0 1 0,2-2-3 15,0-2 3-15,-4 0-1 0,2 2 1 0,0-2-5 16,-4 2 5-16,-4 4-1 0,2-2 1 0,-2 1 2 16,-2 1-2-16,0 2-1 0,-2 0 1 0,2-1 26 31,-1 2-25-31,0-1-1 0,1-2 15 0,2 2-13 0,0-3-1 16,1 1 35-16,0-2-33 0,-3 1 4 0,0 3-3 0,-4 2-7 0,-1 1 8 0,-3 2 1 15,-1 1 0-15,-2-1-89 0,-3 1 42 16,1 2 18-16,-2 1-115 0,0 0 56 15,0 0 38-15,0 0 7 0,0 0-335 0,-6 0 173 16</inkml:trace>
  <inkml:trace contextRef="#ctx1" brushRef="#br0" timeOffset="8">2445 8776 414 0,'-7'-2'0'0,"2"0"0"0,-1 0 0 0,3 0 0 0,-1 0 0 0,3-4 92 0,-4-1-30 0,4-2 1 0,1-4 69 16,0-3-54-16,1-4-22 0,9-1-1 0,2-1 3 16,2-3 0-16,-5 5-17 0,7-6-47 0,-4 6-1 15,-2 1 40-15,4 1-140 0,-1 1 71 16,0 2 42-16,4 4-8 0,5 1-315 0</inkml:trace>
  <inkml:trace contextRef="#ctx1" brushRef="#br0" timeOffset="9">2978 8314 1025 0,'0'-10'0'0,"1"6"0"0,6 0 0 0,-2-2 0 0,-2-1 0 0,2 1 0 0,-2 1 0 0,1 2 0 0,1-1 130 15,5-2-49-15,1-2-137 0,6 3 44 0,2-5 31 16,7 3-9-16,2-1-338 0,4 1 168 0</inkml:trace>
  <inkml:trace contextRef="#ctx1" brushRef="#br0" timeOffset="10">3608 8036 832 0,'7'-3'0'0,"2"3"0"0,-1-1 0 0,-2-3 0 0,-2 2 0 0,2-2 0 0,-2 3 0 0,3-1 154 0,-2 0-53 0,6 0-38 16,0 0 1-16,3-2-232 0,2 1 100 0,6-2 50 16,-1-3-192-16,7 0 108 0</inkml:trace>
  <inkml:trace contextRef="#ctx1" brushRef="#br0" timeOffset="11">4102 7892 763 0,'12'0'0'0,"1"1"0"0,-2-1 0 0,2 0 0 0,-3 0 0 0,-1 0 0 0,4 0 0 0,-5 0 101 0,6 0-34 0,0 0 7 0,1 2-138 16,4-2 48-16,3 2 24 0,0-2 1 0</inkml:trace>
  <inkml:trace contextRef="#ctx1" brushRef="#br0" timeOffset="12">4826 7867 514 0,'19'10'0'0,"-3"-2"0"0,0-1 0 0,-5-6 0 0,0 3 0 0,0-2 0 0,-3 0 274 15,3-2-120-15,0 1-61 0,2-1-148 0,0 0 40 16,5 0 24-16,0 2-214 0,3 0 104 0</inkml:trace>
  <inkml:trace contextRef="#ctx1" brushRef="#br0" timeOffset="13">5630 7936 638 0,'12'7'0'0,"10"9"0"0,-6-3 0 0,1-2 0 0,-5-1 0 0,-5 1 0 0,1 0 104 0,-3 0-44 0,2 1 1 16,5-1-348-16,1 0 128 0</inkml:trace>
  <inkml:trace contextRef="#ctx1" brushRef="#br0" timeOffset="14">6092 8242 669 0,'7'8'0'0,"10"13"0"0,-4-7 0 0,0 1 0 0,-1-1 0 0,0-1 0 0,-4-2 0 0,2 2 0 0,-3 0-69 0,4-2 42 0,-1 1-3 0,-1-3-72 16,0 4 47-16,3-1 24 0,-1 1 0 0,0 0-145 16,2-2 88-16,0 1 88 0,-1-1 0 0,1 2 0 15,-2-3 0-15,3 3 0 0,-2-3 80 0,0-2-36 16,1 2-38-16,-2-4 291 0,0-3-136 0,-1 3-77 16,-1-1-12-16,1-1 86 0,-1-2-45 15,2-1-39-15,2-1-1 0,-5 0-142 0,5 0 47 16</inkml:trace>
  <inkml:trace contextRef="#ctx1" brushRef="#br0" timeOffset="15">2532 8667 566 0,'-3'2'0'0,"1"1"0"0,-1-1 0 0,-2 0 0 0,3-2 0 0,-1 0 0 0,0 0 0 0,-2 0 0 0,4 0 0 0,-2-2 41 15,1-3-8-15,0-3-38 0,1 1 37 0,-1-1 1 16,1-1 0-16,-4-1-2 0,3 1 1 0,2-1-1 16,0 1 1-16,-5-4 9 0,5 2-9 0,-1 1 7 15,1-3-8-15,0-1 9 0,0-2-13 0,0-3 4 16,0 1-11-16,0-1 13 0,0-2-1 0,0 0-28 16,0 1 27-16,0-3-1 15,0-4 0-15,0 7-18 0,0-6 15 0,0 1 2 16,1 5-7-16,1-4-23 0,-2 3 23 0,3-2 10 15,-3 3-14-15,5-3-12 0,0-2 15 0,0 2 2 16,4-2-22-16,-3 4 26 0,4-4-8 0,0 5-24 16,-1-4 24-16,-1 3 1 0,0 0-1 0,3-1-17 15,-5 1 15-15,2 0 1 0,2 3-2 0,-3-1 4 16,-2 2-5-16,3 2 6 0,-3-2-8 16,2 2-33-16,-1 0-3 0,0 1 37 0,1-3-38 15,-1 3 2-15,2-4 27 0,1 2-41 16,-1-2 18-16,2 1 0 0,-1 0 17 0,1 0-24 15,-2 0 21-15,3 3 4 0,-3-2-10 0,3 0 12 16,0 0-12-16,-1 1 6 0,-1 2-5 0,4-3 45 16,-5 2-40-16,1-1 0 0,4 0 38 0,-2-1 0 15,-1 0-30-15,2-1 22 0,-1-2-20 0,2-2-2 16,-2 5 6-16,4-7-6 0,2 2 4 0,-4 1-2 16,4-1 3-16,-2 0-10 0,-1 6 10 15,0-4-2-15,0 2 0 0,1 1-13 16,0 1 11-16,-2-1 1 0,3 2-28 0,-3-1 26 15,1 0-3-15,2 0-21 0,-2-2 22 0,5 1 0 16,-4 0-1-16,4-3-28 0,0 0 27 0,2 2 0 16,-3 0-2-16,1 1-7 0,-3 3 6 0,5-3 1 15,-5 1-2-15,3 2 6 0,-3 2-5 16,1-3 1-16,0 2 11 0,0-2-11 0,0 1 0 0,1 2 35 16,-1-1-33-16,2-2-1 15,0 0 2-15,0 1 22 0,4-1-21 0,-3 0-1 16,4 0 5-16,-2 0 12 0,-3 3-13 0,6-2 1 15,-7 3-2-15,-1-1 6 0,4 2-5 0,-8-1-1 16,4 1 15-16,-6 1-12 0,3 1-2 0,-1 1 29 16,-1-2-28-16,0 1 1 0,1 0 2 0,3 0 23 15,-2-2-24-15,2 0 3 0,-2 1-2 0,5 0 3 16,-4-2 0-16,2 3 0 0,1-2-2 0,-4 4-12 16,3-2 12-16,-1 3 4 15,-6 0-2-15,7 1-2 0,-6 0 0 0,1 0 2 16,1 0-2-16,-1 2-1 0,-3-1 3 0,4 0 13 15,-2 0-15-15,2 2-1 0,0-1 1 0,1-1 16 16,0 0-12-16,2 0-1 0,-2 0-2 0,5 0 6 16,-4 1-5-16,2 1 4 0,-4-2-7 0,4 2 4 15,-4 0-1-15,3-2 6 0,0 2-6 0,1 0 4 16,-4 0-3-16,6-2-4 0,-3 0 4 0,3 0-2 16,-1 0 2-16,0 1-16 0,0-4 15 15,1 1 0-15,-3 1 0 0,1-1-38 16,0 2 37-16,-2 0 1 0,1 1-15 0,-3 1 10 15,0 0 3-15,-1 0 7 0,2 0-9 0,-1 0-1 16,1 0 0-16,-1 0 24 0,0 0 0 0,1 0-22 16,-3 0 0-16,5 0 46 0,-2 1-44 0,2-1 4 15,-2 2-3-15,4 0 9 0,-2 0-7 0,3 0 9 16,0 1-41-16,-2 0 33 0,0-2 0 0,0 1-15 16,3 2 14-16,-7 0 1 15,6 0-1-15,-6 0-5 0,4 1 4 0,-4-1-5 16,3 1 4-16,-2-1 36 0,2 2-36 0,3-2-2 15,-3 2 2-15,0-3 14 0,2 1-13 0,1-1 6 16,-1 2-16-16,3-3 13 0,-4 3-2 0,2-1-12 16,2 2 12-16,-3-3 5 0,2 2-5 0,-1 1-22 15,-1-1 0-15,1 1 17 0,0 2 2 0,0-2-30 16,-1 0 28-16,2-1-3 0,3 0 2 16,-2 1 15-16,2-1-15 0,-3 1 0 0,4 2 28 0,-5-3-28 15,5 3 1-15,-5-1-5 16,0-3 6-16,0 4 3 0,0-2-1 0,-3 1-8 15,3-2 6-15,-3 3 3 0,0 0-3 0,1-1-7 16,-1 2 7-16,-2 1 1 0,1 0-1 0,1-1 7 16,-2 0-7-16,-1 1 0 0,1 1-8 0,-1-2 7 15,-1 0 0-15,1 2-26 0,0-3 26 0,1 2 1 16,-3-1-1-16,5 0-15 0,-3 1 13 0,0-1 0 16,0 1 1-16,0 1-31 0,1 0 26 15,-2 0 2-15,0 0-5 0,1 1-11 16,-2 1 12-16,2-1 2 0,-3 1-3 0,2 0 2 15,1-2-3-15,-5 1 35 0,6 1 2 0,-3-2-31 16,0 2 0-16,3 0 6 0,-2 0-3 16,0 2-2-16,1 0 5 0,-2 0-23 15,2 2 21-15,0 0-2 0,-3-1 3 0,-1 2-34 0,2-2 31 16,-3-1-1-16,2 2-2 0,-1 0 0 0,0-2-2 0,1 3 10 16,-3-4-8-16,2 3 0 15,-3-2-1-15,2 0 18 0,1 2-16 0,-2 0-1 16,1-1 4-16,0 2-13 0,-1-1 12 0,2 0-2 15,-3-1 4-15,2 4-57 0,0-2 26 0,0 1-1 16,-2 0-20-16,0 0 1 16,2 1 32-16,-3 1-34 0,2 0 31 0,2-1 5 0,-1 0-9 0,-2 0 9 15,1 1-7-15,2-4 3 0,0 1-9 0,-2 1 36 16,3-2-29-16,-3-1 1 0,1 1 4 16,1 0 23-16,-2 0 3 0,-1-2-26 0,2 0 32 0,-3 2-29 15,2-2 4-15,-2 3 29 16,-2-2-30-16,1 0 0 0,0 0 3 0,0 3 14 15,-2-3-13-15,-1 2-2 0,1 0 1 0,0-1 1 16,0 0 0 0,1-2-1-16,0 1 2 0,0-4-14 0,1-1 13 0,0 3 0 0,0-1-3 0,-1-3 2 15,1 2 0-15,-2 1-26 16,1 0 24-16,-1 1 1 0,2 1-2 0,-1 2-2 0,-2-1 2 0,1 4 1 16,0-2-3-16,1 3 14 15,-2-1-12-15,1-1 1 0,0 1-1 0,-1 0 6 16,1-1-5-16,3-1 0 0,-3 1-13 0,2-4 13 15,1 2 1-15,0 0-26 0,1-2 0 0,-3 1 24 16,4-4-1-16,-3 4-41 0,1-3 38 0,-2-1-4 31,3 1 4-31,-2-1 11 0,-3 1-12 0,3-2 0 0,-1-1-5 0,-3 1-4 0,2 0 7 0,1-1-1 16,-2-3-14-16,1 1 15 16,1-5 2-16,-3 1-55 0,1 0 27 0,-1-4-3 0,0 0 26 0,0 2-146 15,0-2 69-15,0 0 20 16,0 0 7-16,0 0-221 0,0-5 126 0,0-1 63 15,0-2 31-15,-1 1-519 0</inkml:trace>
  <inkml:trace contextRef="#ctx1" brushRef="#br0" timeOffset="16">9249 4652 1323 0,'-20'-21'0'0,"9"13"0"0,8 5 0 0,1 1 0 0,0-2 0 0,2-1 0 0,0-2 0 0,0 0 0 0,2 1 152 0,7 1-59 0,8 0 34 16,6-1-51-16,2 2-22 0,-2 2 0 0,6 2-33 16,-1 0 12-16,-5 0 8 0,7 0-9 0,-9 6-45 15,-1 1 22-15,-1 2 1 0,-4 1 22 0,-4 3-56 16,-5 3 25-16,-4 2-1 0,-2 8 18 0,0 2-39 16,-19 10 3-16,-5-1 37 0,-6 5-12 0,-3 1 6 15,-6 7-8-15,7-8 47 0,-4 1 0 0,8-7-35 16,1 1 6-16,3-7 89 0,11-7-37 0,2-4-32 15,5-7 8-15,4-4 103 0,2 0-65 16,0-2-28-16,14-2 0 0,7-4-40 16,6 0 12-16,2 0 4 0,4-3-4 0,2-4 0 15,0-1-1-15,-3 3-117 0,-2-2 59 0,-8 5 37 16,3-2-7-16,-6 2-123 0,-5 0 55 0,-2 0 43 16,-3 2-8-16,-1 0-428 0,-6 0 189 0,-1 0 119 15,-1-2-346-15,0 0 231 0,-1-3 116 0</inkml:trace>
  <inkml:trace contextRef="#ctx1" brushRef="#br0" timeOffset="17">9249 4823 1312 0,'-10'1'0'0,"5"3"0"0,4 3 0 0,1 0 0 0,0-2 0 0,0 0 0 0,0 1 0 0,8 0 435 16,10-2-201-16,2-1-92 0,6 3-59 0,-1-4-15 15,5 0 0-15,2-2-35 0,1 0 8 0,1 0-202 16,3 0 97-16,0-4 49 0,4-9-563 15,-6-4 305-15</inkml:trace>
  <inkml:trace contextRef="#ctx1" brushRef="#br0" timeOffset="18">9709 4325 718 0,'2'-14'0'0,"9"3"0"0,6 2 0 0,0-2 0 0,0 0 0 0,2 3 442 0,-3 3-196 0,0 1-111 16,3 0-51-16,-5 2-4 0,4 2-24 0,-7 0 1 15,-4 2-16-15,-2 9-80 16,-3 2 36-16,-2 4 0 0,-2 5-128 0,-12-2 81 16,-2-3 50-16,-3 4-70 0,-3 1 45 0,6-7 23 15,-1 0-1-15,2-2 136 0,5-5-81 0,3-3-45 16,3-2-9-16,2-1 211 0,2 1-96 0,0-3-31 16,9 0-24-16,12 0-5 0,4 0-20 0,2-8 0 15,3 0-62-15,0 1 31 0,-3 1 8 0,5-2-361 16,-11 7 187-16,4-2 76 0,-6 3 52 0,-1 0-597 15</inkml:trace>
  <inkml:trace contextRef="#ctx1" brushRef="#br0" timeOffset="19">9944 4648 1243 0,'-11'1'0'16,"5"3"0"-16,4-1 0 0,-2-3 0 0,4 0 0 0,0 0 0 0,0 0 0 0,9-7 0 0,12-4 197 0,2 2-83 0,-2 0-40 0,-1 3-360 0,3 1 168 15,-2 3 71-15,-3 2-251 0</inkml:trace>
  <inkml:trace contextRef="#ctx1" brushRef="#br0" timeOffset="20">9985 4858 522 0,'-16'12'0'0,"2"-3"0"0,8-2 0 0,-1-1 0 0,3-1 0 0,3-4 437 0,1-1-206 0,0 0-100 16,3 0-48-16,14 0 165 0,4-1-107 0,0-6-46 15,7-2-35-15,-3-1-202 0,0-1 88 16,1 0-484-16,-1-1 277 0,-4 2 144 16,4-6 65-16</inkml:trace>
  <inkml:trace contextRef="#ctx1" brushRef="#br0" timeOffset="21">10266 4545 1275 0,'7'-11'0'0,"2"2"0"0,4 1 0 0,2 0 0 0,2 2 0 0,2 5 0 0,2-2 0 0,-3 3 213 0,3 0-95 0,-3 12-42 16,1 4-22-16,-1 5 123 0,-9 5-72 0,-2 5-29 16,-5 2-7-16,-2 4-93 0,0 2 29 0,-15 0-1 15,0-7-130-15,-5 1 87 0,-3-2 32 0,-2-5-244 16,-1-3 131-16,-1-4 74 0,7-11 35 0,-1-1-216 16,4-7 63-16,6 0 69 0,8-14 8 0,3-11-195 15,3-12 124-15</inkml:trace>
  <inkml:trace contextRef="#ctx1" brushRef="#br0" timeOffset="22">10596 4411 979 0,'10'-8'0'0,"-3"7"0"0,-5 1 0 0,-2 1 0 0,-4 14 0 0,-13 9 0 0,1 1 0 0,2 6 454 16,-6 8-210-16,6-2-106 0,3-2 289 0,-1 12-201 16,8-14-97-16,3 3 54 0,1-2-76 15,0-2-37-15,7-5 9 0,10 0-292 0,3-6 123 0,5-5 61 16,3-1 31-16,0-7-218 15,-3-3 132-15,7-5 54 0,-2 0 32 0,-2-5-679 0,-1-16 258 16,-4-3-188-16</inkml:trace>
  <inkml:trace contextRef="#ctx1" brushRef="#br0" timeOffset="23">10737 4195 727 0,'-2'-6'0'0,"2"4"0"0,0 1 0 0,9-3 0 0,7 1 414 16,2-2-191-16,3 4-95 0,-1 1-39 15,-1 0 132-15,0 0-94 0,-3 0-48 0,0 8-22 0,-3 0-59 16,-6 6 9-16,-2 2 26 0,-5 1 0 16,0 3-230-16,-1 4 114 0,-14-2 59 15,-4 1-112-15,-3 0 80 0,-3-3 41 0,1-1-3 16,3-3-15-16,5-5 1 0,4-1-26 0,3 0 262 16,1-7-106-16,5 2-53 0,3-4-25 0,0-1 134 15,14 0-52-15,13 0-12 0,3-1-30 0,9-7 23 16,-7-2-25-16,6 0 1 0,-1-1-194 0,1 1 80 15,-3 1 43-15,1-1-454 16,-4 5 236-16,-4 4 119 0,-7 1 24 0,0 0-478 16</inkml:trace>
  <inkml:trace contextRef="#ctx1" brushRef="#br0" timeOffset="24">11024 4648 1085 0,'-11'9'0'0,"4"-2"0"0,4-4 0 0,1-1 0 0,2-1 0 0,0-1 0 0,10 0 0 0,10 0 327 15,8-6-151-15,2-2-72 0,1 0-35 0,2-2-16 16,1 3-21-16,1-1 9 0,0-1-186 0,-3 2 88 16,-8 2 45-16,-1 0-411 0,-3 3 217 0,-5 2 113 15</inkml:trace>
  <inkml:trace contextRef="#ctx1" brushRef="#br0" timeOffset="25">11240 4430 884 0,'-6'0'0'0,"5"2"0"0,1 1 0 0,0 7 0 0,0 3 0 0,0 2 0 0,0 9 430 0,0 3-203 0,1 5-97 16,1 9-48-16,-2-2 248 0,0 3-149 0,0-7-66 15,0 7-56-15,0-4-27 0,0-1 1 0,0-3-327 16,0-1 163-16,0-10 90 0,2-4 33 0,5-6-564 16,5-13 302-16</inkml:trace>
  <inkml:trace contextRef="#ctx1" brushRef="#br0" timeOffset="26">11408 4477 501 0,'3'-2'0'0,"-1"2"0"0,7 2 0 0,0 5 0 0,0 2 0 0,3 1 475 15,1 1-226-15,1-1-108 0,2 3-54 0,1 2 193 16,0-1-124-16,0 0-53 0,2 3-303 0,-4-4 116 16,2 2 59-16,-1-2-232 0,2-3 144 0,-2-1 82 15,-2-5 27-15</inkml:trace>
  <inkml:trace contextRef="#ctx1" brushRef="#br0" timeOffset="27">11713 4402 1226 0,'0'-4'0'0,"0"2"0"0,0 2 0 0,0 0 0 0,0 13 0 0,-2 10 0 0,-2 7 0 0,3 6 0 0,-3 13 512 0,-3 1-241 0,-2 14-118 16,0-4 163-16,0 4-142 0,0-9-62 0,-3 12-44 15,5-14-178-15,-4 5 71 0,3-3 36 0,-1-3-463 16,1-9 258-16,1-5 116 0,2-14 63 0,2-7-289 15,1-8 103-15,0-9 109 0</inkml:trace>
  <inkml:trace contextRef="#ctx1" brushRef="#br0" timeOffset="28">11801 4261 1688 0,'32'-13'0'0,"0"7"0"0,-2 2 0 0,-2 2 0 0,-7 1 0 0,-1 1 0 0,-2 0 0 0,-7 0 0 0,0 9 0 0,-7 6 107 0,-2 8-37 0,-2 2-55 16,-9 4 26-16,-10 2-8 0,-2-2 0 0,1-2-36 16,-3-5 0-16,6-7 36 0,0 2 8 0,8-10 24 15,-1 2-32-15,6-4 0 0,1-4 113 0,3 2-57 16,0-3-20-16,15 0-39 0,11 0 36 0,4 0 0 16,8-9-33-16,-1 0-214 0,1-2 116 0,13-2 44 15,-8 0 27-15,-1 1-740 0,-10 6 349 0</inkml:trace>
  <inkml:trace contextRef="#ctx1" brushRef="#br0" timeOffset="29">13293 4467 1305 0,'-15'-15'0'0,"7"12"0"0,6 3 0 0,2-2 0 0,0 2 0 0,0 0 0 0,0 0 0 0,0 0 0 0,11 0 255 16,7 0-116-16,6 0 30 0,4 0-68 0,2 0-34 16,2 0-1-16,-8 3-16 0,8 3-18 0,-9 0 1 15,-2 1 0-15,-3 1-53 0,-4 6 27 0,-5 0 8 16,-7 11 18-16,-2 6-62 0,-8 10 31 0,-20 10 0 16,-2-1 19-16,-13 13-2 0,1-5 9 0,1-3 15 15,8-14-1-15,1 2-45 0,11-13 24 0,0 0 145 16,12-11-70-16,3 0-26 0,4-4-20 15,2-4 27-15,4-3-13 0,17-3-9 16,3-2-22-16,4-3-32 0,6 0 1 0,0-3 31 16,2-4-188-16,1-4 91 0,-3-3 47 0,-2 3-205 15,-4 0 120-15,-9 3 35 0,1 1 39 0,-4 2-533 16,-5 0 264-16,-6 2 133 0,-1 1 65 0,-4 0-390 16</inkml:trace>
  <inkml:trace contextRef="#ctx1" brushRef="#br0" timeOffset="30">13279 4753 1321 0,'-12'0'0'0,"6"0"0"0,2 0 0 0,2 0 0 0,2 2 0 0,0-2 0 0,12 0 0 0,9 0 0 16,10 0 445-16,0 0-206 0,6 0-103 0,0-3-52 0,8-3-25 16,-10 0 8-16,13-2-252 0,-5 3 109 0,2-2 54 15,-2-2 28-15</inkml:trace>
  <inkml:trace contextRef="#ctx1" brushRef="#br0" timeOffset="31">13845 4447 2045 0,'-6'0'0'0,"2"2"0"0,4 1 0 0,0 3 0 0,0-2 0 0,12 0 0 0,14-1 0 0,2 1 0 0,4 2 0 0,4 1 273 0,-2 0-120 15,0 2-88-15,-1 0 0 0,1 2-33 0,-9-1 9 0,5 1-105 16,-10-2 49-16,-1 0 24 0,-8 1-1 15,-5-1-139-15,-4 6 78 0,-2-1 43 16,-12 5 21-16,-12-3-106 0,-12 4-2 0,4-2 55 16,-11 0-56-16,0 2 40 0,0-4-13 0,2 1-158 15,1-2 98-15,12-3 41 0,9-1 33 0,8-3-341 16,5-1 183-16,6 1 91 0,0-4 46 0</inkml:trace>
  <inkml:trace contextRef="#ctx1" brushRef="#br0" timeOffset="32">14307 4782 875 0,'0'9'0'0,"-1"-1"0"0,-17 2 0 0,-8 2 0 0,-2 1 0 0,-8 3 0 0,0 4 566 15,1 2-267-15,3-2-125 0,-2 0 121 0,6 3-131 16,3-4-66-16,8-6-246 0,3 2 90 0,3-7 54 16,8 2 14-16,3-3-595 0,0 1 301 0,8-7 151 15</inkml:trace>
  <inkml:trace contextRef="#ctx1" brushRef="#br0" timeOffset="33">14531 4644 1426 0,'5'2'0'0,"-1"1"0"0,3 11 0 0,-1 1 0 0,-4 0 0 0,0-1 0 0,0 8 0 0,0-2 200 0,0 1-85 0,1 2 178 15,3-5-130-15,-1-1-57 0,5-2-40 0,1-2-61 16,2-5 1-16,1-2 27 0,-2-6-1 15,2 0-133-15,1-2 63 0,2-17 35 16,-4-2 1-16,-2-3-46 0,-3-6 41 0,-3-2 8 16,-3 0 32-16,-2 0-238 0,0 2 102 0,-4 0-11 15,-9 9 79-15,-2 0-17 0,-2 6 26 0,-3 8 130 16,-1 5-61-16,-6 2-26 0,9 6-5 0,-5 16 61 16,8 3-39-16,2 5-5 0,8 2 1 0,5 1-127 15,0-1 53-15,1 2 15 16,16-1-230-16,6-2 121 0</inkml:trace>
  <inkml:trace contextRef="#ctx1" brushRef="#br0" timeOffset="34">15230 4909 2548 0,'0'-38'0'0,"0"23"0"0,2 14 0 0,8-2 0 0,-2 0 0 0,-6-1 0 0,-1 2 0 0</inkml:trace>
  <inkml:trace contextRef="#ctx1" brushRef="#br0" timeOffset="35">2567 6445 465 0,'-3'0'0'0,"1"0"0"0,-1 0 0 0,-1 0 0 0,3 0 0 0,-4 0 0 0,2 2 0 0,1-2 0 0,2 2 51 16,0-2-18-16,0 0 0 0,0 0 0 0,0 0-27 16,0 0 9-16,0 0 18 0,0 0 4 0,0 0-5 15,5 0 0-15,-3 0 41 0,2 0 8 16,0-2-49-16,-3 0 1 0,3 0 39 0,-1 0 1 0,-2 0-41 16,1 2 9-16,-2 0 12 15,3 0-20-15,-3 0 0 0,1 0 0 0,1 0 20 16,-2 4-12-16,2 0-1 0,-1-1-7 0,1 1 0 15,-2-2-1-15,3 2-29 0,-3-2 38 0,2 0-8 16,-1-2-1-16,-1 0-24 0,0 0 24 0,0 2-2 16,2-2 10-16,-2 0-27 0,1 0 17 0,1 2-3 15,0 0 3-15,1 0 3 0,-1 1 3 0,-2-1-7 16,4 2 0-16,-1-1-2 0,-1 1 1 0,1-1-21 16,-1 2 6-16,2-1 16 0,-2-1-1 15,1 1-36-15,-1 0 34 0,3-2-4 16,-5 1 10-16,6 2-30 0,-5-3 22 0,1 3-5 15,1-1 4-15,-1-1-29 0,3 1 32 0,-4 0-18 16,1-1-3-16,1 3 12 0,2-2 2 0,-2 0-20 16,0-1 23-16,0 1-6 0,0 0 2 0,-1-1-29 15,3 1-1-15,-2 1 24 0,0-2 5 0,-1 1-29 16,3-1 0-16,-2 1 19 0,3-1 3 0,-3 4-8 16,2-2 7-16,-2 1 28 0,2 1-29 15,0-1 0-15,1 1 0 0,-1 1 19 16,1-1-18-16,-1 1 1 0,0 3-1 0,4-4 18 15,-4 3-16-15,0 0 7 0,3 2-7 0,0 0-6 16,-1-1 7-16,3 1 2 0,-4 1-29 0,2-2 30 16,2 2-3-16,-2 0-17 0,0 1 16 0,4-3-2 15,-2 2 0-15,-2 0 1 0,4 0-3 0,-2-1 1 16,0 1 1-16,2-1 5 0,-1 2-5 16,1 2 1-16,0-4-2 0,-2 3 12 0,4-1-10 0,-6 2-1 15,3 1 0-15,-1-2-5 16,1 0 6-16,-2 0-1 0,1 0 2 0,-1 2-19 15,1 0 17-15,0 0 6 0,2 0-7 0,-4 0 1 16,2 1-2-16,-1 1-9 0,0-2 10 0,0 0 1 16,1 0-3-16,2-2 7 0,-4 0-6 0,4-1 1 15,-1-2-1-15,1 4 8 0,-1-5-7 16,0 1 1-16,-1 0-1 0,2 1 0 16,1-2 1-16,-2 2 19 0,0 0-20 0,-1 3 0 0,0-3 1 15,2 2 16-15,-4-2-14 0,2 0 0 16,2 0 0-16,-4-1-21 0,4 3 20 0,0-4 0 15,-1 2 1-15,0-2-23 0,0 0-3 0,0 0-17 16,0 1 37-16,-1 1 1 0,0 0-3 0,2 0-30 16,-4 2 28-16,2-1 2 0,-1 1-7 0,-1 2-3 15,0-2 6-15,3 2 0 0,-3 0-2 0,1-1 4 16,1 0-2-16,1 0 0 0,-1-1-1 0,1-2 14 16,0 2-13-16,2-1 4 0,-1-3-3 15,1 3 0-15,-2-2 1 0,0-1-1 16,2 2 0-16,-1 1 0 0,1-1 2 0,-1 2-32 15,0-2 29-15,-2 1 1 0,1 2-2 0,0-1-8 16,0 1 7-16,1 0 2 0,0-1-4 0,-4 0 10 16,4 1-9-16,1-3 12 0,0 1-11 0,1 0 1 15,-1-1-1-15,3-1 11 0,0 2-9 0,-2-3-1 16,3 2 1-16,1-2-28 0,-4 3 28 0,2-2-1 16,-2 2 2-16,4-1-29 0,-6 0 26 0,1 2 0 15,0 0-3-15,1 1-18 16,-3-2 16-16,0 3 24 0,2-1-22 0,-3-2 0 15,1 1-3-15,0 2 27 0,-2-2-1 0,4 1-21 16,-2-2 0-16,-1 1 27 0,4 2 2 16,-1-2-26-16,0 2 7 0,0-2 7 0,0 2-9 0,0 1-1 15,0-2 8-15,1-2-8 0,-3 2 4 0,2-3-6 16,1 0 4-16,-4 0-1 0,2 0 3 0,-2-1-20 16,-2-3 16-16,2 1 1 15,-1-4-2-15,-3 4-19 0,1-2 20 0,2 1-1 16,-4 1-1-16,3-2-16 0,-3 2 16 0,3 0 0 15,-3-3-2-15,4 2-9 0,-5-1 10 0,3 0-26 16,-1-3-2-16,0 1 26 0,1-2-4 0,-4 0-27 16,-1-3 0-16,1 1 23 0,-1-2 4 15,-1 0-42-15,-1 0 34 0,0 0-1 16,0 0 4-16,0 0 36 0,0 0 0 0,0 0-35 0,0 0-6 0,-3 0 34 16,0-2-27-16,-5-2-234 15,3-1 112-15,-1-1 52 0,-1 1 23 0,6-3-454 16,1 2 239-16,0-3 118 0,0 0 61 0</inkml:trace>
  <inkml:trace contextRef="#ctx1" brushRef="#br0" timeOffset="36">4472 8793 570 0,'0'0'0'0,"0"0"0"15,0 0 0-15,-3 0 0 0,1 0 0 0,0 0 0 0,1 0 0 0,-2 0 0 0,3 0 82 0,-1 0-50 0,1 0 80 0,0 0-39 0,0 0-1 16,0 0-39-16,0 0 30 0,0 0-8 0,0-4-22 16,0-2 0-16,1 1 62 15,2-1-23-15,0 0-9 0,0-2-1 0,4-1 10 16,-4 2 1-16,1-3-12 0,3 3 7 0,-4 0-35 15,0 1 0-15,0-2 6 0,4 3-6 0,-6-1 0 16,4 0 8-16,-2 2-8 0,2 1 0 0,-3-1-1 16,2-1 1-16,0-1-35 0,2 2 43 0,-3-1-8 15,3-1-28-15,0 0 1 0,-1 1 18 0,2-1 7 16,1 0-36-16,0-1 32 0,1-1-8 16,1 3-24-16,-1-5 26 0,1 1 2 15,0-3 2-15,2 3-37 0,-1-4 29 0,2 1 4 16,-2-3-4-16,2 1-27 0,1-2 1 0,-1 1 26 15,1-1-5-15,-2-1-38 0,3 0 35 0,-2 0-32 16,4 0 34-16,-1 0-1 0,0-1-6 0,1 1-15 16,0-2 16-16,1 0 2 0,3 3 0 0,1-7 9 15,-4 3-10-15,4-2 0 0,1 2-1 0,0-3-14 16,1 0 15-16,-2 1 0 0,3 0-2 16,-2 1-15-16,-1-1 16 0,1-1-15 15,-1 2 15-15,0-2-1 0,1-1-1 0,1-2 13 16,-5 0-13-16,5-3 1 0,0-1-1 0,3-6 4 15,-2 3-4-15,3-3 1 0,2-3 0 0,1-1-4 16,-1 1 6-16,2-2-2 0,-1 1-5 0,-1 3 4 16,2 1 2-16,0 2 1 0,-6 5-1 0,7-4-2 15,-10 6 1-15,5 0-4 0,-3 0 3 16,1 0 1-16,-1 1-1 0,-1-1-14 0,0 0 14 0,6-5 0 16,-6 0 0-16,4-1-17 0,-2 1 17 0,7-8-1 15,-6 5-1-15,1-1-39 16,1 0 35-16,-3 4-35 0,5-7 34 0,0 3 2 15,0 3-4-15,1 0-21 0,0 5 20 0,-8 4-3 16,1-2 4-16,-2 1 16 0,-3 4-18 0,4-3 2 16,-4 0-2-16,-2 1-20 0,6-3 21 0,-4 0 0 15,2-3-22-15,1 2 22 0,1-1-1 0,1-3-41 16,5-1 3-16,-8 7 33 0,2-2 2 0,-1 0-24 16,0 4 19-16,-1-3-7 15,-4 4 7-15,2 1 31 0,-8 4-1 0,6 0-31 16,-4-1 1-16,2 1 58 0,-2 2-25 0,0-1 5 15,2 3-6-15,-5 2 9 0,1 2-30 0,-3 1 27 16,3 1 0-16,-3 1-12 0,-1 1-8 0,-3 2 44 16,1 1-41-16,1-1 9 0,-6 1-7 0,1 0-24 15,0 2 24-15,-1-1 1 0,1 1-1 0,-2 0-207 16,0 0 99-16,0 0 41 16,0 0 27-16,0 1-277 0</inkml:trace>
  <inkml:trace contextRef="#ctx1" brushRef="#br0" timeOffset="37">3030 7170 272 0,'0'-4'0'0,"0"0"0"0,0 3 0 0,0-1 0 0,0 0 0 0,0 1 0 0,0-2 83 0,0 1-17 0,0 0-9 16,0 0-24-16,0 1 23 0,0-2-23 0,0 1 0 16,2 1 8-16,2-1 16 0,1 2 0 0,0 0-24 15,-2 0 34-15,2 0-34 0,0 0 8 0,1 0 4 16,-1 0-12-16,-2 0 0 0,3 3-1 16,-1-1 34-16,0 2-33 0,0 0 0 15,4 1 0-15,-4-2 6 0,1 0-6 0,2 1 8 16,2 0-8-16,-1-2-17 0,3 1 17 0,-3 1-1 15,2-1-22-15,0 0 8 0,0-2 15 0,0 3-38 16,2 2-2-16,-3-2 36 0,1 0-6 0,-3 1-13 16,3 1-10-16,-3-3 24 0,1 3-8 0,1 0 4 15,-1-2-1-15,-2 1 6 0,3-3-9 16,-1 2-2-16,2 0 3 0,1 0 1 0,-2 0 0 16,0-3-3-16,2 1 3 0,-1 2-7 0,1-3 7 15,0 4 1-15,-2-4-1 0,0 3 12 16,5 0-12-16,-5-2 1 0,2 2-2 0,-1-1-1 15,2-1 1-15,0-1 5 0,-2 4-4 0,3-3-8 16,1-1 9-16,-1-1-1 0,2 2-39 0,-6 0 42 16,7-2-6-16,-3 3-33 0,-1-3 31 0,0 0 2 15,1 1-4-15,-3 0-16 0,3 2 15 0,-4-1 2 16,-1-1-4-16,4 2 8 16,-2-2-7-16,-1 1 4 0,2 2-5 0,1-2-1 15,-2 0 2-15,2-1 1 0,0 3-3 0,4-4 5 16,-6 2-1-16,5-1-25 0,-3 2 23 0,2-3 0 15,0 2 0-15,-1-2-33 0,-1 2 32 0,0-2 0 16,1 2-3-16,-1 0-31 0,1-1 30 0,-2 2-2 16,2 0 3-16,-1-1-5 0,0 2 1 0,0-1 2 15,0 1 5-15,-1 0-7 0,3 0 1 16,-2-1 18-16,0 1-17 0,2-2 0 0,1 2 0 0,-4-2 9 16,6-1-9-16,-4 1 3 15,3 2-1-15,-2-2-9 0,1 1 8 0,-2-2 3 16,-1 3-2-16,3-3-5 0,-2 3 5 0,-1-2-2 15,1 2-3-15,0-2 3 0,0 2 1 0,-1-3-2 16,0 3 1-16,3-2 0 0,-2-1 1 0,3 2-15 16,1-2 14-16,-2 1 0 15,3-2 0-15,-3 0-25 16,3 0 24-16,0 0-1 0,0 0 0 0,0 0-24 0,-1 0 24 0,2 0-4 16,-4 0-4-16,1 0 4 0,0 0 2 0,1 0-5 15,0 2 4-15,1-2-2 0,0 0 1 0,0 0 9 16,-1 0-9-16,3 0 1 0,-1 0-1 0,-1 0 12 15,0 0-11-15,2 0 1 0,-3 0 0 0,0 0 5 16,0 0-5-16,-1 0-20 0,-1 0 19 0,0-2 1 16,0 0 0-16,2 1-3 0,-1-2 2 0,1 2 0 15,1-1 0-15,-1-2 7 0,3-1-7 0,-2 1-1 16,3-4 1-16,-1 3 9 16,-2-3-9-16,3 1-1 0,-3 0 1 15,-2 1-21-15,2-2 21 0,-2 1 0 0,3 1 0 0,-6 0-37 16,2-1 36-16,3 2-29 0,-4 2 28 0,5-6-4 15,-4 5 2-15,3-2-25 0,-2 0-1 0,1 1 19 16,-2 0 4-16,0-2-34 0,3 2 28 0,-2 0-2 16,0-1 5-16,1 1 27 0,0-3-27 0,-1 3-3 15,-1-3-1-15,3 0 32 0,-2 2 0 0,1-1 0 16,-2 3-25-16,1-5 4 16,-1 1-6-16,0 3 31 15,-1-2-1-15,2-2-18 0,-2 2-5 0,2-2 28 0,0 1-25 16,1-1 5-16,2-3-5 0,-1 4 5 0,-1-4-3 0,1 1 1 15,1 0-2-15,-1-2 1 0,0 5 0 0,-4 1 11 16,0 0-11-16,-4 1 0 0,-2 1 1 0,1 3-1 16,-2-3 0-16,-4 3 0 0,1 0 0 0,-2 0 26 15,-3 2-25-15,0-2 2 0,0 2-2 0,0 0 24 16,0 0-22-16,0 0 2 16,0-2-21-16,0 1 21 0,0-1-2 0,0-2-199 15,0 0 94-15,0 0 43 0,0 1 27 0,0 1-158 16,0 0 84-16,0 0 29 0,-3 2 26 0</inkml:trace>
  <inkml:trace contextRef="#ctx1" brushRef="#br0" timeOffset="38">3148 7322 256 0,'0'0'0'0,"0"-2"0"0,0-1 0 0,-2-1 0 0,2-2 0 0,0 0 0 0,-1-1 0 0,1 1 0 0,0 1 57 15,0 0 7-15,0-2-39 0,0 1 1 0,0 1-1 16,1-2 1-16,4 1 76 0,0 0-26 0,1-1-9 15,3-1-34-15,-2 0 39 0,1-1 0 0,3 2-39 16,-2-2 8-16,4-1 1 0,-3-1-9 0,4 0-1 16,-3-1 1-16,3-1-49 0,2-3 33 0,-1 0-9 15,-2 1-13-15,2 2 11 0,-2 2-1 0,-2-1-81 16,0 7 52-16,0-3 9 16,-3 3 0-16,3 1-133 0,-3 2 74 0,3 0 24 15,-3 2 21-15,-1 0-181 0,5 0 93 0,-1 0 32 16</inkml:trace>
  <inkml:trace contextRef="#ctx1" brushRef="#br0" timeOffset="39">3594 7025 659 0,'3'-1'0'0,"3"-2"0"0,-3 2 0 0,1-1 0 0,2 0 0 0,-2-2 0 0,0 2 0 0,1 1 0 0,1-1 68 0,4 2 0 0,1-3-12 15,0 3 8-15,4 0-31 0,0 0 0 0,2 0-206 16,3 0 102-16,0 0 61 0</inkml:trace>
  <inkml:trace contextRef="#ctx1" brushRef="#br0" timeOffset="40">4024 6957 544 0,'3'0'0'0,"-1"0"0"0,-2 0 0 0,3 0 0 0,-2 0 0 0,-1 0 0 0,0 0 0 0,0 0 331 15,2-1-153-15,3-3-73 0,3 3-32 0,6-2 0 16,-1 2-40-16,3-1-102 0,1 2 47 0,4 0 28 15,3 0-1-15,1 0-355 0,-1 0 182 0,-5 6 96 16</inkml:trace>
  <inkml:trace contextRef="#ctx1" brushRef="#br0" timeOffset="41">4415 6965 370 0,'9'-4'0'0,"-1"3"0"0,-3-2 0 0,0 2 0 0,-1-1 0 0,1-1 0 0,-4 0 254 0,3 2-111 0,1-3-55 16,4 2-27-16,1 0 15 0,4-1-8 0,0 2-36 15,4 0-285-15,0-1 137 0,7-1 68 0,-5 1-304 16</inkml:trace>
  <inkml:trace contextRef="#ctx1" brushRef="#br0" timeOffset="42">4829 6838 651 0,'6'0'0'0,"4"0"0"0,-3 0 0 0,1 0 0 0,-3 0 0 0,-1 0 0 0,-1 0 97 0,3 0-33 0,-1 0 1 0,3 0 7 16,-2 0 1-16,4 0-33 0,4 0-7 0,-1 0-114 15,3 0 56-15,0 0 30 0,9 0-1 0</inkml:trace>
  <inkml:trace contextRef="#ctx1" brushRef="#br0" timeOffset="43">5278 6811 906 0,'8'4'0'0,"-2"2"0"0,-1 1 0 0,-1-3 0 0,-1-2 0 0,0-2 0 0,-1 0 0 0,-1 0 0 0,1 0 81 16,7 0-16-16,-3 0-83 0,3 0 25 0,5 0 1 15,0 0 24-15,5 0-350 0,-1 0 164 0,2 5 80 16,-1-1 40-16,-1 2-162 0</inkml:trace>
  <inkml:trace contextRef="#ctx1" brushRef="#br0" timeOffset="44">5607 6890 390 0,'11'2'0'0,"5"3"0"0,-3 1 0 0,-6-3 0 0,3-2 0 0,-3 1 167 0,-1-2-59 0,0 0-42 15,-1 2 1-15,3-2 6 0,0 0 1 0,0 0-41 16,3 2 15-16,0-1-49 0,5 1 1 0,0 0 33 15,1 2-212-15,1 1 106 0,0-4 61 0,0 3-239 16,0-1 130-16,1 1 67 0,-3-2-7 0,2 0-54 16,-2 0 19-16,0 0 38 0,-4-1 58 0,-2 2-10 15,1-3 6-15,-4 1 4 16,1-1 0-16,-4 2 13 0,3 0-8 0,-6-2 232 16,0 0-113-16,2 0-68 0,-2 0-5 0,1 0 235 15,0 0-111-15,1 0-72 0,-1 0-30 0,2 0 73 16,2 0-49-16,2-2-36 0,-1-4 0 0,2-1-300 15,4 0 136-15</inkml:trace>
  <inkml:trace contextRef="#ctx1" brushRef="#br0" timeOffset="45">9324 6918 578 0,'0'-7'0'0,"-2"3"0"0,2 3 0 0,0-2 0 0,0 1 0 0,0-2 0 0,0 3 314 0,0-1-132 0,0 0-79 16,0 2 113-16,4 0-92 15,0 0-45-15,1 0 44 0,1 0-37 0,-3 0-30 16,2 0-1-16,-2 0-1 0,-1 0-21 0,0 0 0 16,-2 0 8-16,0 9 20 0,0 3 1 0,-4 7-29 15,-11 1 26-15,0 5-28 0,-4 2 10 0,0 2-8 16,-1-1 44-16,-1-3-21 0,5 3-1 0,2-9 30 15,1-1-18-15,3-3-9 0,3-6-25 0,1-1-26 16,5-2 25-16,-1-5 1 0,2 2 8 16,0-3 30-16,0 0 1 0,0 0-40 15,9 0 1-15,6-3-34 0,2-2 8 0,7-5 26 16,-1 1-30-16,2 2 1 0,0-1 29 0,4 3-69 16,1 2 34-16,0 1-6 0,0 2 18 0,-2 0-27 15,2 0 25-15,-2 6 9 0,-4 3-26 0,3-1-54 16,-3 2 33-16,-5-1 0 0,0 3 27 0,-2-3-74 15,-4 0 26-15,-3-1 23 0,-5-1-4 0,0-3 1 16,-3-1 10-16,0 0 84 0,-2-3-40 16,0 0 2-16,-2 0-39 0,-9-3 161 15,-3-6-70-15,-3-8-39 0,-3-6-5 0,2-2-13 16,-5-12 17-16,4-3-22 0,3-6 44 0,2 1-226 16,5 4 96-16,0-10 41 0,5 6-127 0,4 4 77 15,0 8 28-15,0-3 36 0,4 5-11 0,9 5 11 16,3 4-40-16,1 2 218 0,6 4-96 0,-2 5-47 15,9 1-11-15,-1 7 87 0,1 0-38 0,0 3-30 16,2 0 47-16,-1 8-27 0,0 7 8 0,-1 4 1 16,-4 3-123-16,-2 5 45 15,-3-1 12-15,-4 4-134 0,-4 2 73 0,-4 0 41 16,-6 4 6-16,-3-1-61 0,0 1 27 0,-7-1 20 16,-7-1-7-16,-4-1 32 0,-1-6-37 0,-1-6 25 15,-3 0-28-15,7-8 175 0,-3-2-68 0,0-1-37 16,2-4 187-16,4-1-102 0,5-2-34 0,1 2 176 15,3-5-98-15,4 1-59 0,0 5-17 0,0 2 31 16,13-1-34-16,6 0 139 0,9 1-206 16,-4-1 0-16,6 1 0 0,0 0 0 0,5-3 0 15,0 1 0-15,-3-2 0 0,2-1 0 16,-2 1 0-16,0 0 0 0,-4 2 0 0,-5-3-170 16,1-1 122-16,-3 0 10 0,-2 0 22 0,-8-2-90 15,0 0 38-15,-5 0 6 0,-1 0 5 0,-3 0 42 16,-2-2-9-16,0-13-1 0,0-2-10 0,-2-6 64 15,-8-5-23-15,3-1-143 0,-2-8 56 0,-3-3 29 16,5 0 0-16,1 2-553 0,5-11 291 0,1 8 140 16,0 7 71-16</inkml:trace>
  <inkml:trace contextRef="#ctx1" brushRef="#br0" timeOffset="46">10381 6614 959 0,'0'0'0'0,"0"0"0"0,0 0 0 0,0 0 0 0,0 0 0 0,0 0 723 0,0 0-346 0,0 0-171 16,0 0-79-16,2 0 308 16,7 0-200-16,5 0-102 0,-3 4-102 0,4 3 2 15,4 3 8-15,-2 1-567 0,4 2 279 0,1-2 140 16,-1-5 70-16,3 4-730 0,-4-8 377 0</inkml:trace>
  <inkml:trace contextRef="#ctx1" brushRef="#br0" timeOffset="47">10751 6460 999 0,'0'-15'0'0,"0"5"0"0,-1 1 0 0,1 4 0 0,-2 1 0 0,0 2 0 0,0 0 0 0,-2 2 525 0,-1 0-246 0,-5 13-124 15,1 6-52-15,-7 8 10 0,2 1-39 0,-5 1-1 16,0 2-202-16,-5 6 80 0,3-7 50 0,-9 8-75 16,1-7 53-16,6-7 27 0,-4-6 0 0,8-7-114 15,3-3 79-15,0-1 14 0,4-5 21 0,3 0 117 16,4-2-59-16,3 0-74 0,0 0 243 0,2 0 114 15,0 0-162-15,8-2-57 0,11-3 110 16,5-3-103-16,3-2-43 0,1 3-20 16,4-2 0-16,2 2-39 0,-1-3 0 0,1 4-240 15,-8 2 129-15,6 0 50 0,-10 3 31 0,3 1-648 16,-6 0 334-16,-3 0 102 0,-6 4 106 0</inkml:trace>
  <inkml:trace contextRef="#ctx1" brushRef="#br0" timeOffset="48">10487 6928 1673 0,'-35'8'0'0,"14"4"0"0,5-4 0 0,3-1 0 0,6-5 0 0,2 0 0 0,5-1 0 0,2 2 337 15,23-2-156-15,3-1 100 0,4 0-124 0,5 0-62 16,2 0-31-16,0 0 158 0,-2 0-98 0,-1 0-46 16,-3 0-23-16,-4 0-453 0,-6 0 215 0,-2 0 117 15,-3 0-668-15,-8 0 383 0,-1 0 125 0</inkml:trace>
  <inkml:trace contextRef="#ctx1" brushRef="#br0" timeOffset="49">10616 6720 1129 0,'-5'3'0'0,"-1"5"0"0,6 2 0 0,0 5 0 0,0 0 0 0,0 9 0 0,0 4 690 16,0 3-329-16,0 11-164 0,0 1-82 0,-2 4 202 15,-4 3-146-15,-3 0-69 0,-1 2-34 0,-1-4 46 16,-1-2-40-16,-2-8 8 0,-1 0-399 0,0-3 176 15,0-6 86-15,1-10-700 0,4-6 394 16,2-9 205-16,-2-4 48 0</inkml:trace>
  <inkml:trace contextRef="#ctx1" brushRef="#br0" timeOffset="50">10606 7080 836 0,'18'11'0'0,"-4"4"0"0,0 0 0 0,-3-3 0 0,1 1 746 0,-1 0-356 0,0 0-179 16,2 0-89-16,2-2 250 0,0 0-173 15,0-1-84-15,4-3-41 0,-2 1-163 0,3-5 61 0,1 1 38 16,-1-4-675-16,3 0 349 0</inkml:trace>
  <inkml:trace contextRef="#ctx1" brushRef="#br0" timeOffset="51">10994 6702 1258 0,'2'0'0'0,"5"-2"0"0,7 1 0 0,2-3 0 0,3-2 0 0,2 1 0 0,1 0 534 0,3 2-251 0,3-3-125 16,4 1-63-16,0 1 77 0,3-1-62 0,1 2-42 15,0 0-1-15,1 0-211 0,-3 2 89 0,-2 0 43 16,-9 1-605-16,-3 0 320 0</inkml:trace>
  <inkml:trace contextRef="#ctx1" brushRef="#br0" timeOffset="52">11061 6894 1096 0,'-18'9'0'0,"8"-3"0"0,4-2 0 0,5-3 0 0,1-1 0 0,3 0 0 0,20 0 565 15,2 0-266-15,5 0-133 0,4 0-67 0,1 0 210 16,2-1-130-16,-1 1-77 0,-1 0-422 0,-4 0 177 16,-3 0 87-16,-7 5-290 0,-2 5 198 0,-5-2 86 15,-4 4 48-15</inkml:trace>
  <inkml:trace contextRef="#ctx1" brushRef="#br0" timeOffset="53">11233 6706 602 0,'-4'-6'0'0,"4"5"0"0,0 1 0 0,0 0 0 0,2 5 0 0,3 12 558 0,6 5-262 0,1 14-132 16,-1 3-66-16,-2 7 500 0,-2 6-274 0,0 10-150 15,-4-2 145-15,-1-9-144 0,0 6-71 0,-2-7-62 16,0-8-1-16,0-1-8 0,-2-2 0 0,-7-6-157 15,-3-7 78-15,-1-8 48 0,0-3-9 16,-4-7-291-16,2-6 165 0,-2-2 83 16,0-2 41-16,1-12-538 0,-2-9 263 0,8-4 110 15,-2-7-391-15,6-7 267 0,4 0 132 0</inkml:trace>
  <inkml:trace contextRef="#ctx1" brushRef="#br0" timeOffset="54">11553 6831 1431 0,'16'12'0'0,"0"5"0"0,0-5 0 0,-2-3 0 0,0-4 0 0,-3 1 367 16,2-1-167-16,0-1-76 0,0 2-49 0,3 0 177 15,-2-1-110-15,2 1-54 0,-2 2-28 0,0-1-459 16,-1 1 212-16,-2-3 109 0,-1-1-796 0</inkml:trace>
  <inkml:trace contextRef="#ctx1" brushRef="#br0" timeOffset="55">11935 6610 870 0,'2'-1'0'0,"0"1"0"0,0 0 0 0,-1 12 0 0,-1 9 0 0,0 15 739 0,0 7-354 15,-13 18-176-15,-5 4 496 0,-9 20-337 0,3-8-159 16,-10 26-92-16,0-6 126 0,-1 7 7 0,-6-1-250 16,2 2 0-16,0 0 0 0,2-5 0 15,10-23 0-15,6-17-546 0,9-17 306 0,3-13 136 0,6-12-778 16,3-2 386-16,0-16 247 0</inkml:trace>
  <inkml:trace contextRef="#ctx1" brushRef="#br0" timeOffset="56">12063 6960 851 0,'0'0'0'0,"0"1"0"0,0 16 0 0,0 1 0 0,0 2 0 0,-7 2 0 0,6 4 639 16,-1-1-303-16,2-2-152 0,0-2 185 0,3 3-168 15,9-6-77-15,5-3-162 0,2-3 35 0,4-8-1 16,-3-4 37-16,4 0-326 16,-1-11 171-16,-2-14 74 0,-5-4 40 0,-2-2-256 15,-5-5 144-15,-5 0 72 0,-2-1-54 0,-2 1-63 16,0 0 32-16,-9 6 50 0,-7 3 76 0,-2 6-26 16,-1 9-8-16,-8 4 190 0,3 8-90 0,0 0-46 15,-1 7-23-15,6 9 199 0,6 2-89 16,3 4-56-16,7-2 11 0,3 2-103 15,0 3 31-15,12-3 30 0,4-8 56 0,10 3-278 16,-1-10 112-16</inkml:trace>
  <inkml:trace contextRef="#ctx1" brushRef="#br0" timeOffset="57">12600 6522 1392 0,'-4'-6'0'15,"4"5"0"-15,0-3 0 0,0 0 0 0,0 3 0 0,11-2 0 0,10 0 502 0,0 3-227 0,9 0-125 0,-4 0-59 16,3 0 0-16,1 9-30 0,1 3 1 16,-9 1-21-16,7 3-132 0,-10 5 62 0,-7 4 31 15,-8 2-36-15,-4 8 34 0,0 2 7 0,-22 9-31 16,-6 2 28-16,-10 6-1 0,-3-3 30 0,0-4 128 16,-12 9-72-16,8-7-52 0,11-11-26 0,0 2 303 15,14-11-140-15,2-5-63 0,6-1-43 0,6-5 141 16,6-2-88-16,0-5-45 0,15-2 112 0,9-3-188 15,14-6 0-15,3 0 0 16,6 0 0-16,1-3 0 0,0-9 0 0,-7-1 0 16,8-4-199-16,-15 2 193 0,1 1 0 0,-5 2-505 15,-10 4 256-15,-4 1 69 0,-4 1 86 0,-5 2-562 16,-5 1 315-16,-2-2 157 0,-17 2-206 0</inkml:trace>
  <inkml:trace contextRef="#ctx1" brushRef="#br0" timeOffset="58">12500 6647 1338 0,'-5'-9'0'0,"5"6"0"0,12 3 0 0,8 0 0 0,-2 0 182 0,3 3-74 15,5 11-38-15,4 1 821 0,8 2-433 0,-1 3-212 16,5 1-107-16,-1 2 209 0,2 0-33 0,-7 1-315 16,9 4 0-16,-8-2-734 0,-1 2 400 0</inkml:trace>
  <inkml:trace contextRef="#ctx1" brushRef="#br0" timeOffset="59">13332 6541 1181 0,'0'-3'0'0,"0"0"0"0,9 3 0 0,11 0 0 0,2-1 0 0,2-7 0 0,6 3 0 0,0-3 229 0,2 4-98 0,0-2-49 0,6 3-16 15,-4 0-60-15,-4 3-1 0,-6 0 28 16,-3 0 0-16,-4 3-63 0,-10 3 40 0,-3 4-9 16,-4 3 32-16,-6 3-92 0,-15 2 45 0,-12 7 24 15,1-3 106-15,-11 8-46 0,-1 2-39 0,1 0-7 16,1 0 297-16,2 2-144 0,8-4-63 0,-6 8 222 16,10-6-152-16,7-1-76 0,5 3-37 15,2 2 94-15,8-3-58 0,6 1-42 0,0 0 1 0,0-2-72 16,8-3 0-16,7-3 39 0,-2-3-269 15,6 1 131-15,-4-9 68 0,0-2-407 16,2-2 201-16,-7-3 129 0,-1-4-5 0,-4-4-394 16,-1 0 240-16,-4 0 120 0,0-8 61 0,0-11-154 15,-13-4 112-15,-2-5 50 0,-2-4 25 0,-4-5-10 16,3 1 1-16,4 4 102 0,3-1-30 0,4 1 1 16,5 2-38-16,2 1 253 0,2 5-126 0,16 0-72 15,9 1-23-15,10 2 365 0,2 2-183 0,3 4-36 16,3 5-62-16,-3-1 161 0,10 6-109 15,-5 3-52-15,-2 0-25 0,-7 2 37 16,0 0-31-16,-8 2 7 0,1 9 15 0,-4 3-27 16,-9-3 0-16,-1 2 34 0,-2 2-30 0,-3 2 8 15,-3 2-38-15,-2-2 109 0,-1 3-55 0,0-1-26 16,0 6-1-16,-1-5 105 0,1 8-70 0,-1-3-31 16,3 1-1-16,0 1-58 0,-1-2-1 0,0 6 37 15,-2-2-136-15,4-2 64 0,-6 3 32 0,1-2-477 16,-2-1 246-16,0-5 95 0,-2 1 69 0,0-3-552 15,0-5 292-15,-4-3 147 0,-5-5 73 16,-5-3-395-16,0-4 238 0,-7 0 115 16</inkml:trace>
  <inkml:trace contextRef="#ctx1" brushRef="#br0" timeOffset="60">13531 6783 1190 0,'-11'-8'0'0,"4"6"0"0,3 2 0 0,2 0 0 0,2 4 0 0,0 9 0 0,0 7 306 0,0 4-137 0,0 6-68 0,2 2 409 0,2 4-238 16,1 3-112-16,-1 6-68 0,1-2 41 16,-1-7-50-16,1 2-26 0,0-3 1 0,0-7-392 15,1 0 180-15,-1-7 93 0,-1-6 47 0,2-5-600 16,-2-5 323-16,2-5 95 0</inkml:trace>
  <inkml:trace contextRef="#ctx1" brushRef="#br0" timeOffset="61">13640 6738 1048 0,'4'-2'0'0,"3"2"0"0,0 5 0 0,0 11 0 0,-2 6 0 0,1 3 374 0,-1 5-163 0,1 4-93 15,0 9-43-15,0-2 454 0,-5 4-247 0,1 2-126 16,0-7-53-16,2 7 42 0,-2-12-56 0,1 1-28 16,1-4 0-16,0-8-468 0,0 1 228 0,-2-9 101 15,0-4-632-15,0-5 372 0,-2-7 185 0</inkml:trace>
  <inkml:trace contextRef="#ctx1" brushRef="#br0" timeOffset="62">13567 6991 1128 0,'-10'-5'0'16,"3"3"0"-16,3 1 0 0,3-2 0 0,-1 3 0 0,2 0 0 0,0 0 0 0,3 0 508 0,10 4-238 0,5 0-118 0,-2 1-52 0,3 1 185 15,0-1-126-15,-1 1-63 0,2 2-32 0,-2-1-423 16,-3 1 205-16,-2-1-661 0,-1 4 414 0</inkml:trace>
  <inkml:trace contextRef="#ctx1" brushRef="#br0" timeOffset="63">13573 7159 1264 0,'-12'0'0'0,"5"0"0"15,1 0 0-15,3 0 0 0,1 0 0 0,2 0 300 0,0 0-137 0,2 0-66 0,9 0 12 0,6 0-38 0,3 0 9 16,-1 0-48-16,2 3-233 0,-1 5 117 0,1 1 58 15,-4 5-725-15</inkml:trace>
  <inkml:trace contextRef="#ctx1" brushRef="#br0" timeOffset="64">13646 7388 1429 0,'-25'9'0'0,"7"1"0"0,-1-3 0 0,2-3 0 0,6-2 0 0,1 0 0 0,5-2 0 0,1 0 264 0,4 0-120 0,2 0 238 15,16-2-175-15,7-8-87 0,7 2-43 0,3-6-181 16,9-2 65-16,-1 1 35 0,2-1 1 15,2-1-580-15,2 0 307 0,-8 1 163 16</inkml:trace>
  <inkml:trace contextRef="#ctx1" brushRef="#br0" timeOffset="65">14292 6740 1935 0,'-9'-15'0'0,"9"10"0"0,0 0 0 0,0 0 0 0,3-1 0 0,10-2 0 0,6 5 0 0,2 1 403 0,3 2-185 0,6 0 173 0,2 2-183 16,-2 15-88-16,0 6-44 0,-5 3-165 16,-6 5 62-16,-5 5 37 0,-8 2-7 0,-4 7-266 15,-2-2 148-15,-15 1 74 0,-8-2-77 0,-7 0 83 16,-3-5 30-16,-3-3-42 0,-1-10-237 0,7-9 83 16,-6-3 84-16,10-10-73 0,-6-2 83 0,7-6 36 15,6-17 1-15,4-9-68 0,4-9 52 16,9 7 18-16,2-5 9 0,0 1 46 15,4 4-19-15,9 9-1 0,0 7 142 0,4 3-79 16,4 6-27-16,-1 5 426 0,5 4-222 0,-1 0-80 16,-5 11-68-16,7 10 446 0,-3 0-236 0,-2 3-118 15,-1 3-59-15,-3 1 99 0,-1-6-71 0,0 6-47 16,-3-10-1-16,0 0-434 16,-2-2 197-16,3-7 99 0,-3-5 58 0,2-4-743 0,-1 0 384 0,-2-6-272 15</inkml:trace>
  <inkml:trace contextRef="#ctx1" brushRef="#br0" timeOffset="66">14607 6759 859 0,'2'-2'0'0,"8"2"0"0,1 0 0 0,5 0 0 0,-2 0 220 0,7 0-93 0,-1 0-39 0,10 0 413 16,2 0-233-16,0 2-118 0,-2 0-59 0,0 1-30 16,-2-1 7-16,4 2-35 0,-9-3 0 0,2 1-559 15,-4 0 279-15,-5 0 140 0,-3-2 79 0</inkml:trace>
  <inkml:trace contextRef="#ctx1" brushRef="#br0" timeOffset="67">14850 6481 1283 0,'-15'-11'0'0,"7"7"0"16,2 0 0-16,3 2 0 0,3 2 0 0,0 6 315 0,2 16-141 0,9 5-63 0,8 10 238 0,-2 4-158 0,-1 6-79 15,2 6-39-15,-4 3 293 0,0-1-159 0,-3 1-91 16,-2-3-41-16,1-3-86 15,-5-3 23-15,-1-4-1 0,-2-7-234 0,-2 0 124 16,0-5 65-16,-6-5-201 0,-7-12 134 0,-2-1 67 16,-2-7 3-16,-3-6-80 0,-5 0-18 0,2-4 53 15,-1-11-11-15,4-2 81 0,1 6-35 0,0-1 8 16,2-1 1-16,3 4 194 16,2 4-97-16,3 0-57 0,5 1 296 0,0 1-154 15,4 1-45-15,0 2-4 0,0 0-229 0,9 0 82 0,11 0 38 0,1 0-225 16,4 0 135-16,3-1 58 15,1-5 31-15</inkml:trace>
  <inkml:trace contextRef="#ctx1" brushRef="#br0" timeOffset="68">15627 6293 1416 0,'-2'-9'0'0,"2"7"0"0,0 0 0 0,-5 2 0 16,-4 0 0-16,-5 0 0 0,-2 2 293 0,-4 12-130 0,-6 7-116 0,-1 5-15 0,2 1 9 15,-5 9-8-15,2-1-563 16,-2 3 269-16,0 4 133 0</inkml:trace>
  <inkml:trace contextRef="#ctx1" brushRef="#br0" timeOffset="69">15186 6708 976 0,'-6'7'0'0,"5"-1"0"0,1 0 0 0,0 0 0 0,0-3 0 0,1 1 0 0,10-3 502 0,9-1-235 0,4 0-116 15,6 0-60-15,2 0 363 0,4-1-214 0,1-6-104 16,0-1-52-16,-3-2-2 15,-2 3-25-15,-7 1 9 0,-1 3-485 0,-3-1 226 16,-4 2 113-16,-6 2-679 0,-1 0 396 0</inkml:trace>
  <inkml:trace contextRef="#ctx1" brushRef="#br0" timeOffset="70">15389 6633 1206 0,'-10'-2'0'0,"5"0"0"0,1 0 0 0,2 0 0 0,2 2 0 0,0 0 0 0,0 0 267 0,0 10-117 0,2 8-51 0,9 11 474 15,-3 3-271-15,1 11-134 16,-3 3-68-16,-1 2 156 0,-3 0-103 0,3 4-64 16,-4-2-29-16,1 1 41 0,0-2-34 0,-2-3 0 15,0-8-438-15,0 1 198 0,0-6 103 0,0-12-601 16,-2-8 352-16,-4-5 88 0,2-6 115 0,-1-2-533 16,1-18 307-16</inkml:trace>
  <inkml:trace contextRef="#ctx1" brushRef="#br0" timeOffset="71">15389 6824 1503 0,'0'-6'0'0,"0"6"0"0,0 5 0 0,-8 10 0 0,-5 7 0 15,-4 4 0-15,2 4 0 0,-8 8 0 0,5-1 513 0,-3-1-232 0,-3 9-128 0,1-5-44 0,5-9-38 16,-3 1 0-16,4-3-38 0,5-9-354 0,5-6 174 16,2-5 89-16,5-5-584 0,0-4 337 0</inkml:trace>
  <inkml:trace contextRef="#ctx1" brushRef="#br0" timeOffset="72">15351 6929 1565 0,'12'-7'0'0,"0"5"0"0,2 0 0 0,-7 2 0 0,1 0 0 0,-5 10 0 0,1 3 0 0,-2 2 0 0,1 0 509 0,-2 4-238 0,-1 0-120 16,2 1-58-16,0-1-216 0,0-3 86 0,9-6 31 16,3-4-689-16,7-6 364 0,8 0 182 15</inkml:trace>
  <inkml:trace contextRef="#ctx1" brushRef="#br0" timeOffset="73">15879 6509 902 0,'4'-25'0'0,"0"7"0"0,-4 5 0 0,0 3 0 0,-8 2 0 0,-7 7 138 0,-1 1-52 0,-4 0-27 0,-2 9 334 16,2 10-181-16,-1 2-81 0,3 2-53 0,4 0 61 16,5-6-53-16,4 0-27 0,3-2 0 0,2-5-113 15,2-1 39-15,12-3 24 0,10-5-54 0,0-1 39 16,6 0-1-16,-2 0 48 0,2-4-69 0,2 0 30 15,-3-2 0-15,1 2-65 16,-2 1 39-16,-7 0-15 0,-1 1-7 0,-3 1-116 16,-8 1 75-16,1 0 30 0,-4 0 22 0,-4 0-92 15,-2 6 48-15,-6 1 26 0,-11 0 34 0,-1 0-20 16,0-1 6-16,-1 2 170 0,1-3-81 0,1 3-42 16,-2 1-20-16,4 3 133 0,2 1-57 15,3 4-44-15,5 0 13 0,1 9 364 0,4 2-168 0,0 7-101 16,2 5-51-16,3 0 159 15,5 10-108-15,-1-3-51 0,1 2-6 0,0-4-22 16,-5-2 0-16,1-7-107 0,-3 3 38 0,-1-5 24 16,-2-2-1-16,0-4-29 0,-7-3 26 0,-7-8 8 15,-1-2 19-15,-2-7-151 0,-1-3 35 0,-3-3 51 16,-6-2-27-16,1 0-118 0,-2-4 57 0,-1-11 51 16,-1-2-99-16,0-5 67 0,3-3 35 0,1-1-103 15,7 1 72-15,6 9 32 0,6 5 1 16,-2-1 102-16,6 4-36 0,1 5-7 15,2 1-28-15,0 2 33 0,0 0-33 0,5 7 1 16,7 3-1-16,1-1-178 0,6 1 93 0,3-1 43 16,1-5 21-16</inkml:trace>
  <inkml:trace contextRef="#ctx1" brushRef="#br0" timeOffset="74">16142 6988 1883 0,'25'-2'0'0,"-3"2"0"0,-5 0 0 0,-4 4 0 0,-2 7 0 0,0 0 0 0,-1 4 547 0,-1 0-257 0,0 2-129 0,0 0 165 16,-6-2-139-16,-1 2-81 0,-2-1-37 0,0-2-315 16,0-5 140-16</inkml:trace>
  <inkml:trace contextRef="#ctx1" brushRef="#br0" timeOffset="75">17710 6990 1435 0,'0'-7'0'0,"0"-1"0"0,0 0 0 0,0 1 0 0,5-1 0 0,7 1 0 0,1-2 0 0,4 2 0 0,1 2 95 0,5-1-23 15,5 1-8-15,-1 1-6 0,1 2-26 0,-1 2 1 16,0 0 0-16,-6 0 9 0,0 7-9 0,-3 6 0 15,-1 1-1-15,-4 2-28 0,1 7 0 0,-9 0 37 16,-1 5-10-16,-4 2-3 0,0 2 3 0,-4 0-21 16,-11 2-5-16,-2-4 31 0,-4-2-14 15,-1-4-36-15,-4-1 33 0,0-6 6 0,-3-4-6 16,5-6-56-16,-8 0 24 0,0-7 0 16,4 0 27-16,-2 0-153 0,9 0 65 0,-1-5 41 0,3-4-218 15,8 3 117-15,3-1 41 0,2 1 36 16,6 1-185-16,0-3 96 0,10 4 61 0,12-1-235 15,4 3 143-15,8-2 72 0</inkml:trace>
  <inkml:trace contextRef="#ctx1" brushRef="#br0" timeOffset="76">18322 6943 726 0,'4'-21'0'0,"-4"6"0"0,0 4 0 0,-6 3 0 0,-11 3 0 0,-3 1 0 0,-6 4 0 0,1 0 250 16,-1 6-109-16,1 8-45 0,-3 7 57 0,4 4 15 15,1 2-67-15,4 5-35 0,5 0 117 0,6 3-67 16,5-4-46-16,3 1 29 0,3-4-34 0,15 0 1 16,7-3-34-16,5-2-60 0,7-1 25 0,1-4 1 15,2-6 35-15,-1-1-95 0,4-1 47 0,-5-7 32 16,7 1-369-16,-4-4 184 0,-5 0 53 0,2 0-439 16,-1-10 260-16</inkml:trace>
  <inkml:trace contextRef="#ctx1" brushRef="#br0" timeOffset="77">18773 6577 1224 0,'-1'-3'0'0,"-2"3"0"0,3 0 0 0,0 0 0 0,0 0 0 16,0 9 0-16,0-1 235 0,3 4-93 0,4-1-59 0,2 0-25 0,2 4 208 15,3 1-116-15,0-4-58 16,0 2-224-16,0-3 79 0,2-2 42 0,-3-1-484 15,0-4 255-15,2 2 129 0,-4-6 67 0</inkml:trace>
  <inkml:trace contextRef="#ctx1" brushRef="#br0" timeOffset="78">19073 6518 843 0,'4'-2'0'0,"0"1"0"0,-2-1 0 0,0 2 0 0,-2 0 0 0,0 0 0 0,0 3 0 0,0 7 263 16,-12 5-107-16,-2 1-66 0,-4 5-2 0,-2 0-28 15,-3-2 0-15,-1 1-27 0,3-5-81 0,-5 2 36 16,0-3 23-16,0-5-113 0,1 0 68 0,-2-3 33 16,7-3 8-16,-2 1-11 0,4-4 35 0,7 0-33 15,0 0-1-15,3 0 264 0,5 0-115 0,1 0-75 16,2 0 137-16,0 0-84 0,7 0-45 0,16 0-6 16,5 0 9-16,4 0-49 15,4-1-1-15,1-2-7 0,3 2 8 0,-1 1 0 16,-1 0 7-16,-5 0-288 0,1 0 140 0,-6 0 71 15,-7 4 34-15,0 3-614 0,-6 3 297 0,-6 0 102 16</inkml:trace>
  <inkml:trace contextRef="#ctx1" brushRef="#br0" timeOffset="79">18775 6865 936 0,'-21'3'0'0,"8"1"0"0,3-1 0 0,5-1 0 0,3-2 0 0,2 2 158 0,2 0-62 0,19 0-32 0,5 1 299 15,8-1-166-15,2 2-73 0,1-2-50 0,2 1 76 16,-1-1-58-16,0 5-30 0,-6-4 0 0,-8-1-335 16,2 1 149-16,-5 1 78 0,-4 0-494 15,-8-2 276-15,-2 2 139 0,-5-4-222 0</inkml:trace>
  <inkml:trace contextRef="#ctx1" brushRef="#br0" timeOffset="80">18927 6749 816 0,'-6'0'0'0,"2"7"0"0,2 1 0 0,2 5 0 0,0 2 0 0,0 3 0 0,0 6 189 0,0 4-78 0,0 4-31 16,0 2-8-16,-3 6 203 0,-4 1-121 0,-2 1-61 15,-5-4-29-15,-1-6 31 0,0 0-35 0,-3-2 0 16,-2-4-199-16,1-5 86 0,3-8 42 0,-2-2-338 16,4-5 186-16,0-6 98 0,3 0 24 15,6-2-225-15,5-15 74 0,0-6 81 16,2-5 0-16</inkml:trace>
  <inkml:trace contextRef="#ctx1" brushRef="#br0" timeOffset="81">18823 7052 891 0,'12'-4'0'0,"5"4"0"0,-2 0 0 0,0 0 0 0,2 10 0 15,-2 0 0-15,0 6 0 0,3 1 362 0,-2 2-165 0,-2-5-73 0,6 8-51 0,-4-4 86 16,3 3-64-16,-1-3-30 16,-2-1 7-16,5 2-159 0,-5-8 59 0,5 0 31 0,2-3-475 15,2-4 252-15</inkml:trace>
  <inkml:trace contextRef="#ctx1" brushRef="#br0" timeOffset="82">19329 6638 1059 0,'6'-5'0'0,"14"3"0"0,1 2 0 0,2 0 0 0,1-2 0 0,-2 0 0 0,3 2 298 16,-3-2-133-16,5 0-66 0,3 2 66 0,-2 0-66 15,-1 0-25-15,3 0-308 0,-3 0 133 0,1 0 67 16,-1 0 34-16,-6 0-505 0,1 0 244 0</inkml:trace>
  <inkml:trace contextRef="#ctx1" brushRef="#br0" timeOffset="83">19388 6824 666 0,'-18'8'0'0,"7"-1"0"0,3 1 0 0,4-2 0 0,4-3 0 0,0 0 277 0,16-2-122 0,12 1-61 16,6 1 306-16,7 0-184 0,-4-1-83 0,13 1 12 16,-9 3-56-16,-6-2-28 0,3 1 0 0,-4 3-350 15,-7-1 169-15,-2 1 72 16,-2 1 41-16,-4 0-504 0,-6 1 260 0,-6-4 130 16</inkml:trace>
  <inkml:trace contextRef="#ctx1" brushRef="#br0" timeOffset="84">19597 6708 961 0,'-7'-9'0'0,"3"5"0"0,1 2 0 0,1 0 0 0,2 2 0 0,0 0 0 0,2 13 129 15,5 8-52-15,2 7 330 0,3 4-187 0,-3 9-94 16,0 3-47-16,-2-3 209 16,-2 13-132-16,-1-5-62 0,-1-2-30 0,-1-2 57 15,-2-10-45-15,0 6-13 0,0-5-8 0,0-3-62 16,0-9 1-16,-2-3 39 0,-1-9-80 0,-1-2 47 15,-1-2-7-15,-4-6-59 0,-2-2 50 0,-1 0 24 16,-6-8 0-16,1-4-126 0,-3-6 63 0,-1-2 3 16,2-3 26-16,-3-3-236 0,1-2 120 15,2-3 34-15,1 0 44 0,6 1-332 16,4 0 182-16,8-1 90 0,0 5-339 0,2 3 206 0</inkml:trace>
  <inkml:trace contextRef="#ctx1" brushRef="#br0" timeOffset="85">19933 6807 1128 0,'21'-4'0'0,"0"-3"0"0,1 3 0 0,-3 0 0 0,-2-2 0 0,0-1 148 0,0 5-58 0,-2 0-29 0,1 2 381 15,-4 0-209-15,1 2-100 0,-1 8-51 0,-3 5 51 16,-2 2-50-16,0 2-17 0,-5 7-8 0,-2 0-127 16,-2 4 51-16,-14 1 25 0,-5-1-200 0,-2-3 120 15,-12 5 50-15,1-4-122 16,-5-7 90-16,-4-2 16 0,1-3 31 0,7-7-470 15,-1-4 227-15,4-5 108 0,13 0 56 0,3-1-187 16,8-20 121-16,8-7 52 0</inkml:trace>
  <inkml:trace contextRef="#ctx1" brushRef="#br0" timeOffset="86">20328 6659 1707 0,'21'-7'0'0,"-6"2"0"0,-3 4 0 0,-5 0 0 0,-5-2 0 0,-2 3 0 0,0 0 0 0,-16 0 0 0,-8 4 281 15,-6 15-124-15,-2 4 158 0,-1 6-141 0,0 5-71 16,9 0-26-16,-6 12 55 0,13-5-49 0,6 1-25 16,9 0 0-16,2-2 81 0,6-5-45 0,18 6-35 15,4-5 1-15,6-4-80 0,3-6 27 0,8-2 0 16,1-3-554-16,2-6 285 0,3-6 138 16,0-1-906-16</inkml:trace>
  <inkml:trace contextRef="#ctx1" brushRef="#br0" timeOffset="87">20788 6610 1319 0,'-7'-1'0'0,"2"-5"0"0,3 3 0 0,2 3 0 0,0 0 0 0,0 0 0 0,7 0 0 0,9 0 0 0,11-1 285 0,5-1-118 0,10-2-71 15,-1-3 85-15,1-1-74 0,0 1-38 0,-6 1-66 16,3-2 38-16,0 3-8 0,-5-1 0 0,-2 1-248 15,-7 3 124-15,-3-2 62 0,-4 3 39 0,-6-1-477 16,-4 2 192-16,-5-3 138 0</inkml:trace>
  <inkml:trace contextRef="#ctx1" brushRef="#br0" timeOffset="88">21112 6327 478 0,'-5'0'0'0,"3"0"0"0,2 4 0 0,0 11 0 0,0 4 0 0,-1 4 312 0,-3 4-140 15,-1 5-69-15,-5 7 218 0,-3-4-135 0,-7 11-81 16,-1-3-37-16,-6-1 28 0,1-1-31 0,3-7 7 16,-2 1-39-16,0-2 0 0,2-5-1 0,4-6 1 15,6-5-509-15,4-7 263 0,4-5 118 16,5-5 64-16</inkml:trace>
  <inkml:trace contextRef="#ctx1" brushRef="#br0" timeOffset="89">21139 6515 1054 0,'10'6'0'0,"1"8"0"0,-2 0 0 0,1-3 0 0,-2 0 0 0,1 1 0 0,1 1 392 16,-3 0-185-16,2-1-86 0,-2 2-45 0,0 1-71 15,-2-2 28-15,1 2 8 0,-3-2-9 0,1 0-177 16,-2 0 89-16,0-1 44 0,-1-1 22 0</inkml:trace>
  <inkml:trace contextRef="#ctx1" brushRef="#br0" timeOffset="90">20858 6789 1376 0,'-22'1'0'0,"6"5"0"0,5 1 0 0,3-6 0 0,4 1 0 0,4-1 0 0,0 2 0 0,14-2 0 0,13 1 196 0,3-2-81 0,3 0-41 0,10 0 112 16,-7 0-76-16,1 0-31 0,3 0-8 0,-2 0-117 15,-5 0 39-15,-3 0 0 0,-5 0-387 0,-5 0 222 16,-3 0 98-16,-9 8-538 0</inkml:trace>
  <inkml:trace contextRef="#ctx1" brushRef="#br0" timeOffset="91">20999 6934 749 0,'-18'5'0'0,"4"3"0"0,2-1 0 0,5 0 0 0,0 0 0 0,1 0 0 0,4-2 0 0,2 1 101 0,0 1-34 15,0 1 0-15,0 1 7 0,0-1-13 0,0-1-7 16,0-1-21-16,0-2-56 0,0-1 28 0,0-1 0 15,0 0 36-15,0-2-37 0,0 0 1 0,0 0 27 16,0 0-26-16,0 0 27 0,0 0 8 0,0 0-71 16,0 0 26-16,2 0 0 0,2 0 0 0,1-2-71 15,-1 2 45-15,-1 0 16 0,1 0-1 0,1 0-124 16,-4 4 69-16,1 3 28 16,-2-2-1-16,0 0-68 0,0 1 48 0,0-5 0 15</inkml:trace>
  <inkml:trace contextRef="#ctx1" brushRef="#br0" timeOffset="92">21137 6832 963 0,'2'0'0'0,"0"0"0"0,-2 7 0 0,3 8 0 0,-3 6 0 0,0 5 0 0,0 5 245 0,0 2-106 0,0 11-54 0,0-5 365 16,2-5-200-16,-1 5-113 0,3 1-52 0,1-5 100 15,3-1-76-15,-1-2-39 0,-1-6-138 0,2 0 46 16,-3-4 28-16,-1-4-1 0,-2-5-96 0,-2-3 61 15,0-1 40-15,0-4-262 0,-8-3 142 0,-6-2 41 16,-2 0 46-16,-3-2-295 0,3-12 138 0,-5-9 62 16,8-5 42-16,1-13-208 0,7-5 126 15,5-7 62-15,0-2-240 0,2-4 155 16</inkml:trace>
  <inkml:trace contextRef="#ctx1" brushRef="#br0" timeOffset="93">21387 6638 897 0,'47'-24'0'0,"-6"9"0"0,1 4 0 0,-6 3 0 0,-2 5 0 0,-8-2 0 0,1 5 0 0,-4 0 154 0,-2 0-61 0,0 6-30 16,-6 6 190-16,0 1-102 0,-6 4-64 0,0 1 22 16,-5 3-39-16,-1 6 1 0,-3-2-38 0,0-2 61 15,0 9-34-15,-5-6-1 0,0 3-26 16,-1-1 6 0,1 0-6-16,-1-4 8 0,3 4-26 0,1-3 18 15,2-2-1-15,0-3-75 0,0 1 38 0,0-3 9 0,0-2 28 0,0-4-101 16,0-4 34-16,2 0 28 0,0-4-4 0,-2-3-288 15,0-1 129-15,0 0 79 0,0 0 10 0,0 0-85 16,-12-1 67-16,-1-7 25 0,-4-3-82 0,-2-2 61 16,-2-3 31-16,0 1 0 0,0 3 25 0,1 0-2 15,-1 5 9-15,1 0 140 0,1 2-70 16,5 4-35-16,2-1-1 0,1 2 76 16,6 0-40-16,-2 0-33 0,3 0 13 0,4 5 257 15,0 5-110-15,0-1-73 0,0 2 64 0,0-1-62 16,2 1-30-16,7-2-54 0,1 2-42 0,5-4 40 15,6-4-8-15,5-3-183 0,3 0 103 0,3-5 56 16,5-13 6-16,-3 0-155 0,11-6 58 0,-4 0 57 16,-2-1-22-16,0 2-177 0,-11 5 112 0,-4 0 48 15,-2 3 98-15,-9 4 0 16,-1 3-33-16,-7 3 246 0,-3 1-123 0,-2 2-70 0,0 2-23 16,-12 0 342-16,-11 0-153 0,0 10-94 15,-4 2-2-15,1 2 81 0,1 1-61 0,0-2-39 16,8-2 0-16,0 3 29 0,4-1-34 0,7-6 8 15,2 2-4-15,4-2-38 0,0 3-1 16,2 0-43-16,11-2 30 0,4-3-8 0,4-2 22 16,-1 2-93-16,3-4 46 0,-2-1 23 0,-1 0 9 0,-3 0-265 15,-6 0 114-15,1 0 71 0,-4 0 10 0,-3 0-172 16,-3 0 73-16,-2 0 67 16,0 4-340-16,0-2 196 0,-13 2 98 0,-4-3-63 15</inkml:trace>
  <inkml:trace contextRef="#ctx1" brushRef="#br0" timeOffset="94">21461 6782 979 0,'-12'3'0'0,"5"4"0"0,3 8 0 0,2 1 0 0,2-1 0 0,0 7 0 0,0 6 0 0,0 4 309 16,0 4-138-16,0 7-69 0,2-2-35 0,0 1 53 15,-2-7-36-15,0 4-29 0,0-6 12 0,0-9 0 16,0 1-34-16,0-5 22 0,0-7-14 0,0-3-8 15,0-1 0-15,0-3 23 0,2-4 1 0,10-1-24 16,4-1 8-16,10 0 106 0,3 0-57 0,3-1-29 16,3-6 0-16,11 1-3 15,-9 2-17-15,11-2-9 0,-4 5-48 0,-3-2 24 16,-5 2 0-16,4 1-330 0,-5 0 182 0,-3 0 65 16,-2 0 48-16,-5 4-532 0,-3 1 265 0,-1 1 123 15,-2-3 61-15,-6-1-276 0,-3-2 172 0</inkml:trace>
  <inkml:trace contextRef="#ctx1" brushRef="#br0" timeOffset="95">22162 6795 1024 0,'0'-27'0'0,"0"12"0"0,0 5 0 0,0 5 0 0,0 1 0 0,0 3 0 0,0 1 454 0,0 0-215 0,5 8-103 16,4 15 130-16,-3 3-117 0,-3 5-58 0,2 4 219 15,-3 10-142-15,-2-3-68 0,0 1-34 0,0-2-156 16,0-7 62-16,-2 4 38 0,-1-4-8 0,3-6-472 15,0-7 252-15,0-3 125 0,0-9 63 0,3-3-754 16</inkml:trace>
  <inkml:trace contextRef="#ctx1" brushRef="#br0" timeOffset="96">22419 6516 851 0,'0'0'0'0,"2"0"0"0,7 2 0 0,4 8 0 0,-4-3 138 0,-1-1-52 15,-3 2-27-15,5 0 254 0,-1 2-140 0,2 1-61 16,1 1-45-16,1 1-212 0,1-4 89 0,0 0 44 16,5-1 23-16,-1-6-525 0,3-2 256 0</inkml:trace>
  <inkml:trace contextRef="#ctx1" brushRef="#br0" timeOffset="97">22778 6491 754 0,'0'-10'0'0,"0"2"0"0,-7 7 0 0,-7-1 0 0,-5 2 0 0,-5 0 0 0,-4 5 156 0,-1 10-66 0,-9 8-29 15,3-2 46-15,-3 2-37 0,-1 3-1 0,5-6-28 16,-13 8-76-16,8-7 34 16,9-6 0-16,5-6-1 0,4-1-1 0,10-4 44 0,4-1-8 0,1-3 53 15,6 0-27-15,0 0 0 0,13-2-26 16,14-9 99-16,8 1-54 0,4 1-23 16,7 3 126-16,0 3-74 0,2 0-38 0,-9 2-58 15,12 1 22-15,-15 0 0 0,3 0 0 0,-2 7-55 16,-2 1 36-16,-5-2-9 0,-8-1 28 0,0 1-295 15,-2-2 126-15,-9-2 80 0,-6-2 3 0,-1 0-486 16,-3 0 239-16,-1 0 134 0</inkml:trace>
  <inkml:trace contextRef="#ctx1" brushRef="#br0" timeOffset="98">22605 6284 1353 0,'-20'-8'0'0,"10"6"0"0,0 2 0 0,7 8 0 0,1 6 0 0,2 4 0 0,0 6 0 0,0 6 243 0,11 9-105 15,0 3-52-15,1 5 390 0,-3 2-213 0,0 2-119 16,-4 0-56-16,-3 1 70 0,1-5-63 0,-3-3-31 16,0-8 8-16,0 3-173 0,0-5 67 15,-10-1 33-15,1-8-427 0,0-7 230 0,-1-7 124 16,-3-1-514-16,2-10 251 0,-1 0 164 16,3-3 13-16,2-19-234 0,0-4 171 0,0-12 100 15,3-4 45-15</inkml:trace>
  <inkml:trace contextRef="#ctx1" brushRef="#br0" timeOffset="99">22492 6706 872 0,'-10'-18'0'0,"-2"6"0"0,-2 8 0 0,1 2 0 0,-2 2 0 0,0 0 0 0,0 12 161 0,0 1-64 0,0 3-32 0,4 0 171 16,2 3-93-16,2-3-59 0,4 1-26 0,3-1-85 15,0-4 31-15,1 2-1 0,17-4 38 0,6-3-176 16,6-7 84-16,8 0 42 16,1 0-369-16,0-3 206 0,-4-4 57 0,4 2-286 15,-4-1 165-15,-1 4 102 0,-6 0 65 0,-5 2 75 16,-1 0-8-16,-5 0-31 0,-1 4 33 0,-7 0 242 15,0 3-150-15,-2-1-71 0,0 1-22 0,-4 1 133 16,1-3-68-16,-2 3-46 0,0 0 90 0,0-3 4 16</inkml:trace>
  <inkml:trace contextRef="#ctx1" brushRef="#br0" timeOffset="100">22509 6901 726 0,'-19'17'0'0,"4"8"0"0,3-3 0 0,3 1 0 0,4-7 0 0,1 4 421 0,2 0-199 0,2 0-95 16,0 0-46-16,2-2 166 0,7 1-107 0,2-2-46 16,3-2-34-16,-1-2-285 0,0-4 129 0,0-2 64 15,1-7-186-15,0 0 133 0,0 0 55 16,2-12-406-16,0-7 212 0,-2-3 106 16,-1-5 53-16,1 5-163 0,-1-6 101 0,-2 7 48 15,-1 0 22-15,-5 4 134 0,-1 8-55 0,-3 2-36 16,1 2 9-16,-2 4 297 0,0 1-162 0,-2 0-82 15,-14 15 113-15,-5 8-38 0,-5 6-63 16,-1 1 232-16,-3 3-129 0,3-1-65 0,0-6-33 0,-1 1 14 16,0 0-9-16,0-6-37 0,5-6 0 0,5-6-52 15,0 1 26-15,11-8 8 0,-2-2-50 0,4 0 34 16,5-2 0-16,2-17 34 16,19-9-54-16,2 2 18 0,9-12-8 0,3 1-106 15,3-3 63-15,4 0 10 0,6-4 23 0,-6 8-172 16,10-10 92-16,-3 7 28 0,-1-4 27 0,2 0-90 15,-1-3 51-15,-6 5 18 0,10-9 8 16,-9 2 35-16,0 1-8 0,-9 8-1 0,-1 0 106 16,-7 10-60-16,-4 3-19 0,-7 12 132 0,-7 4-78 15,-4 5-29-15,-3 1-29 0,-2 4 429 0,-4 7-204 16,-12 16-66-16,-8 9-63 0,-3 3 208 16,-1 6-123-16,-2 2-73 0,0 3-32 0,0-3 53 15,3-4-43-15,11-8-21 0,0-5-59 0,2 2 15 16,5-7 0-16,5-9-15 0,-1 1 0 0,4-9 37 15,1-1 8-15,0-2-149 16,1-1 71-16,11 0 35 0,3-4-1 0,2-5-16 0,0 4 2 0,0 1-19 16,-1 2 60-16,0 2-34 0,-2 0 11 0,0 2-10 15,-5 12 68-15,-3 4-28 16,-3 8 0-16,-3 2 63 0,0 4-41 0,-9 8-14 16,-7-8 24-16,-7 9-16 0,-2-7 17 0,-3-1-38 15,0-1 0-15,1-7-90 0,-3-2 50 0,5-5 16 16,4-7 9-16,0-3-358 0,3-5 164 0,2-3 91 15,3-1-324-15,2-18 195 0,3-7 95 0,5-12-45 16,1-3 69-16,2-2 35 16,0 5-8-16,0 0 71 0,5 7-1 0,1 12-27 0,2 6-1 15,3-1 396-15,2 13-207 0,9 1-89 0,7 9-51 16,6 14 629-16,14 9-257 0,0 5-177 16,-2 1-81-16,17 14 347 0,-2 0-228 0,13 1-33 15,-3-8-380-15,2-1 144 0,-6-9 35 0,18 7-447 16,-16-13 232-16</inkml:trace>
  <inkml:trace contextRef="#ctx1" brushRef="#br0" timeOffset="101">12493 8001 999 0,'-8'-8'0'0,"4"4"0"0,-1 0 0 0,1-1 0 0,-1-3 0 0,-1 2 0 16,0-3 152-16,0-2-60 0,3-1-29 0,1 2 0 0,0-8 72 15,-2 4-43-15,4-4-34 0,-2 1 1 0,1 0-51 16,-1 1-1-16,-2-1 26 0,0 2-33 0,-2 1 12 16,1 3 0-16,-1 3 39 15,-3 0-18-15,1 3-1 0,-1 2 9 0,0-1 68 16,-5 4-39-16,5 0 1 0,-4 0-43 0,1 3 64 16,1 6-22-16,-1 1-8 0,1 6 77 0,2 6-53 15,2 1-26-15,-3 5 57 0,5 4-34 0,-1 1-29 16,1 9-1-16,5-1 34 0,0 0-28 0,0 5 1 15,0 1-19-15,2 3 48 0,7 3-28 16,3-3 0-16,6 3-29 0,-3-2 21 0,2-8-12 0,2 6-8 16,-3-8-62-16,-4-9 31 15,-1 4 0-15,-4-6 31 0,-3-6-111 0,-4 1 40 16,0-5 33-16,0-5-67 0,-13-1 44 0,-6-3 20 16,-1-3-4-16,-8-3-96 0,1-3 52 0,-1-2 12 15,-2 0 0-15,2 0-93 0,5-4 42 0,-4-11 29 16,11 2-369-16,0-6 201 0,9-2 100 0,5-1-393 15,2-1 238-15,2-3 133 0,14 1 61 0</inkml:trace>
  <inkml:trace contextRef="#ctx1" brushRef="#br0" timeOffset="102">12743 8111 1402 0,'7'-28'0'0,"0"-2"0"0,-1-4 0 0,0 0 0 0,-2-2 0 0,-2-1 0 0,-1 2 0 0,1-2 0 0,-2 4 260 0,0 3-118 0,0 7-54 0,0 1 34 0,-3 7-44 16,-8 2-23-16,2 8 95 0,-3 3-62 16,-4 2-28-16,-4 2 0 0,-1 16 37 0,-4 7-32 15,3 2 8-15,-2 11-40 0,3-1 125 16,4 2-62-16,2 5-31 0,6 1-1 0,1 4 96 16,4 0-67-16,4 1-31 0,0 4 20 0,0-1-24 15,0 0-1-15,6-1-69 0,2 2 18 0,-1-8 1 16,-1 1 25-16,-1-4-218 0,-1-9 108 0,-1 2 65 15,0-6 18-15,-1-6-311 0,-2-3 154 0,0-8 40 16,0-1 51-16,0-5-197 0,0-3 117 16,-5-4 54-16,-4 0-124 0,0 0 90 15,-2-8 44-15,1-7-138 0,1-5 96 0,2-5 43 16,3 0 22-16,4-3-364 0,0 0 193 0,0 0 88 16</inkml:trace>
  <inkml:trace contextRef="#ctx1" brushRef="#br0" timeOffset="103">12953 7972 702 0,'15'-30'0'0,"2"-3"0"0,-6 1 0 0,-2-5 0 0,-1 1 0 0,-4 3 0 0,0-3 296 0,-3 5-136 0,1 9-63 16,-2 2 177-16,0 9-120 0,0 1-61 0,-7 5-22 16,-7 2 138-16,0 3-88 0,-7 12-44 0,-4 14 9 15,0 5-26-15,4 0 8 0,-6 14-35 16,4-1 124-16,5 1-62 0,3-3-31 0,6-2 8 15,1 7 85-15,4-5-63 0,4-1-30 16,0 0 54-16,0-2-43 0,2-3-12 0,4 11-61 16,-1-7 0-16,1 2 31 0,-1-2-1 0,-3 3-78 15,0-5 47-15,-2 7-8 0,0-11 40 0,0 3-352 16,-2 1 142-16,-7-6 95 0,0-7 0 0,-3 4-460 16,1-10 255-16,-3-1 127 0,2 0-394 0,-3-4 260 15,-2-2 123-15</inkml:trace>
  <inkml:trace contextRef="#ctx1" brushRef="#br0" timeOffset="104">12361 8879 1176 0,'-4'0'0'0,"2"0"0"0,2 0 0 0,0 0 0 0,0 0 0 0,0 0 0 0,0 2 0 0,0 5 172 0,2 7-70 0,0 1-35 15,0 5 124-15,0 4-16 0,-2 3-71 0,0-1-36 16,0 0-14-16,-2 1 1 0,-4-5-14 0,-1 3-33 15,-2-5 25-15,-1-1 0 0,1-4-1 0,0-2 38 16,-1-4-29-16,2 1-9 16,3-4 1-16,1-5 40 0,2 2 0 0,1-1-41 15,-1-2 9-15,2 0 79 0,0 0-44 0,7 1-21 16,8-1-22-16,4 0 0 0,4 0 8 0,5 0-8 16,0 0-32-16,-1 0 32 0,6 0 0 0,-6 0-116 15,0 0 66-15,5 0 21 0,-6 0 0 0,1 0-103 16,-8 4 42-16,-1 0 37 0,-1 1-10 0,-6-1-218 15,1 0 93-15,-6-2 68 0,-3 0-33 0,-1-2 43 16,0 1 14-16,-2-1 158 16,0 0-64-16,-6-1-32 0,-4-7 0 0,-4-5 74 15,-3-7-42-15,2 0-28 0,-2-6 5 0,0-3-58 16,2-1 57-16,2-1 16 0,4-1-23 0,1 2-33 16,4 0 0-16,2 3 34 0,2 0-7 0,0 4-4 15,0 0 6-15,7 3 122 0,7 1-60 0,-1 2-42 16,4 4 0-16,0 2 147 0,2 3-79 15,2 3-22-15,1 3-24 0,0 0 63 0,1 2-35 16,0 0-2-16,1 9-9 0,-2 6-36 0,-1 2 14 0,-2 4 0 16,-2 2-57-16,-4-1 37 15,2 6-8-15,-6-2-74 0,-1 2 49 0,-4 1 11 16,-2-1 0-16,-2-4-71 0,0 6 44 0,-6-5 9 16,-7-1 0-16,0-7 3 0,-2 2 0 0,-5-4 5 15,2-2 66-15,-1-4-31 0,1 1-1 0,-1-4-26 16,4-3 224-16,3 1-92 15,3-2-57-15,2-2 260 0,3 0-145 0,1 0-73 0,2 0 89 0,1 0-195 16,1 0 0-16,13 3 0 16,9-1 0-16,1 4 0 0,0-2 0 0,1 1 0 15,7 5 0-15,-2-2 0 0,-2 1 0 0,0 0 0 16,-1 1 0-16,-5-3-190 0,0 1 174 0,-2-1-227 16,-2-3 115-16,-1-1 19 0,-4 0 42 0,-1-3-34 15,-5 0 38-15,0 0 0 0,-1 0 30 0,-2-3 102 16,-2-8-52-16,0 0-32 0,0-3 7 0,-2-6 181 15,0-2-99-15,2-2-31 0,-2-5 3 0,1-5-7 16,1-5-21-16,4 0-319 16,-1-5 146-16,5-2 86 0,-1-2 32 0,0 0-734 15,5 1 374-15,1 2 181 0</inkml:trace>
  <inkml:trace contextRef="#ctx1" brushRef="#br0" timeOffset="105">13323 8321 1702 0,'-2'-19'0'0,"0"2"0"0,2 4 0 0,0 0 0 0,0-2 0 0,0 0 0 0,10-2 0 0,2 5 191 0,6 0-79 16,5 2-31-16,4 6 293 0,1-1-171 0,4 5-85 16,-2 0-42-16,0 6 42 0,-2 11-35 0,1-1-29 15,-5 7-85-15,-1 3 32 0,-5 2-1 16,-2 1 33-16,-5 3-96 0,-8 1 44 0,-3 2 26 0,0 0-29 15,-9-2 28-15,-14 5-1 0,1-12-13 16,-6 3-47-16,-4-7 2 0,1-3 27 16,-4-4 0-16,-1-4-56 0,3-1 29 0,-1-6 3 15,2-3 36-15,4-1-285 0,7 0 127 0,3-1 70 16,6-11-322-16,8-5 199 0,4-3 96 0,2-3 49 16,19-1-183-16,7-9 116 0</inkml:trace>
  <inkml:trace contextRef="#ctx1" brushRef="#br0" timeOffset="106">13757 8208 597 0,'11'-16'0'0,"-4"5"0"0,-3-3 0 0,-2 1 0 0,-2 4 0 0,0-1 0 0,-8 2 463 15,-3 5-214-15,-2 1-109 0,-4 2-53 0,-4 0 370 16,7 11-203-16,-7 12-116 0,6 3 242 0,3 4-173 16,5 2-88-16,7 4-43 0,0-1 89 0,0 4-71 15,6-3-30-15,9 0-150 0,3-2 60 0,3-2 37 16,4-4-8-16,0-3-157 0,0-5 93 0,3-3 47 15,4-4 23-15,2-5-691 0,-2-8 263 16,4 0 199-16,-2 0-483 0</inkml:trace>
  <inkml:trace contextRef="#ctx1" brushRef="#br0" timeOffset="107">14463 8337 922 0,'-8'-10'0'0,"3"1"0"0,-3-3 0 0,-1-2 0 0,-1-4 0 0,-1 1 0 0,-2 2 370 0,2-2-169 0,-2 0-84 16,-3 2-42-16,2 4 86 0,-4 3-68 0,0 1-30 15,-1 5 80-15,-2 2-55 0,1 9-28 0,1 12 9 16,-2 11-13-16,5 6-24 0,2 1 1 0,5 3 26 16,3-1-1-16,6-6-17 0,0 3-8 0,0-2 5 15,8-6-5-15,3-4 0 0,2-7-1 0,2-2-29 16,0-6-8-16,2-3 38 0,0-7-234 0,-1-1 112 15,0-1 41-15,1-20 37 0,-2-5-289 0,2-12 145 16,-2-2 46-16,-2-6-171 16,0-4 124-16,-2-9 53 0,3-9 40 0,-5 1-93 15,2-3 62-15,-1-5 30 0,1-4 1 0,-2 0-37 16,1 6 38-16,-3 20 0 0,-3 10 61 0,-2 13 0 16,-1 2-32-16,-1 15 369 0,0 3-181 0,0 7-94 15,0 3-47-15,0 15 417 0,0 13-182 16,0 7-69-16,0 14-78 0,0 4 256 15,0 14-162-15,-1-3-82 0,1 2-41 0,0-8 185 0,-2 19-116 16,2-7-55-16,0-3-27 0,0-1 52 0,0-11-31 16,0 1-8-16,0-7-268 0,0-9 115 15,2-5 56-15,3-11-673 0,3-3 371 0,1-10 121 16,1-9 107-16</inkml:trace>
  <inkml:trace contextRef="#ctx1" brushRef="#br0" timeOffset="108">14677 8113 933 0,'8'-9'0'0,"6"6"0"0,0 1 0 0,-1 0 0 0,0 2 0 0,2 0 529 0,2 4-248 0,3 12-124 15,-1 0 238-15,1 7-180 0,-6 2-84 0,-1 4-9 16,-3 3-44-16,-5 2-23 0,-3 0 0 0,-2-1-108 16,-2-1 51-16,-13-1 14 0,-3-3-1 0,-5-4-117 15,-4-1 69-15,-3-7 35 0,-5 2 9 0,-4-4-170 16,-3-1 98-16,3-4-5 0,7-4-367 15,7-3 177-15,1-2 106 0,13 0-142 16,1 0 131-16</inkml:trace>
  <inkml:trace contextRef="#ctx1" brushRef="#br0" timeOffset="109">15253 7949 1631 0,'0'-13'0'0,"0"6"0"0,-14 3 0 0,-11 0 0 0,-7 3 0 0,-9 1 0 0,-3 5 0 0,4 17 0 0,0 11 620 0,4 2-293 0,4 8-147 16,8 3 148-16,9 2-148 16,7-7-65-16,7 15-46 0,1-12-57 0,3 0-1 15,16-4 22-15,3-2-118 0,1-10 66 0,5 0 23 16,2-7-1-16,4-6-428 0,0-9 229 0,0-4 123 16,-1-2 49-16,-1-2-802 0,0-15 397 0</inkml:trace>
  <inkml:trace contextRef="#ctx1" brushRef="#br0" timeOffset="110">15475 7628 1203 0,'0'-24'0'0,"0"5"0"0,0 2 0 0,0 6 0 0,0 1 0 0,0 4 356 16,3 3-165-16,-2 3-80 0,7 0-38 0,-1 19 363 15,2 13-201-15,-3 9-93 0,0 15-59 0,-4 6 281 16,-2 6-166-16,0 1-82 0,0 3-42 0,-2-12-12 15,-2 15-9-15,-2-8-107 0,2-5 43 0,2-9 22 16,1-2 0-16,-1-16-260 16,2-5 137-16,0-6 73 0,0-14 35 0,0 0-155 15,0-8 36-15,-2-2 63 0,0-10-66 0,-2-14-85 16,-1-3 89-16,-5-5 45 0,1-3 22 0,-4-2-111 16,-2-9 70-16,-2 9 32 15,0 5-46-15,-1 3 39 0,-3 9-1 0,2 9 165 0,-8 0-59 0,2 11-33 16,-2 0-1-16,1 14 108 0,3 11-71 0,2 5-43 15,6 6 1-15,5 5 448 0,7-5-186 16,3 9-120-16,0-4 193 0,10-7-141 16,10 5-82-16,1-11-37 0,5 3-49 0,2-9 12 15,3-3 0-15,-1-6-515 16,2-7 254-16,-2-6 130 0,2 0 66 0,-1-3-434 0,-1-15 183 0,-3-5 138 16</inkml:trace>
  <inkml:trace contextRef="#ctx1" brushRef="#br0" timeOffset="111">15671 8028 1086 0,'0'-7'0'0,"0"3"0"0,0 2 0 0,3 2 0 0,1 0 0 0,3 0 238 0,5 7-103 0,1 7-51 15,1 3 495-15,2 6-277 0,-2-2-135 0,-2 6-25 16,1-1-54-16,-1 2-28 0,-3-5 9 0,2 5-612 16,1-8 288-16,-1-2 144 0,3-3 71 0,-2-4-765 15</inkml:trace>
  <inkml:trace contextRef="#ctx1" brushRef="#br0" timeOffset="112">16103 7774 1906 0,'0'-5'0'0,"-8"5"0"0,-3 5 0 0,-6 18 0 0,-6 13 0 0,-3 17 0 0,-6 12 0 0,-11 20 231 0,-1 1-99 0,-6 10 324 0,-12 23-211 0,-1-3-107 15,2-8-44-15,-11 31-382 0,9-3 161 0,1 3 79 16,2 5 41-16</inkml:trace>
  <inkml:trace contextRef="#ctx1" brushRef="#br0" timeOffset="113">16379 8227 524 0,'2'-3'0'0,"-2"0"0"0,0 2 0 0,0-3 0 0,0 0 0 0,0-4 0 0,-4 1 154 0,-6-2-60 0,1-3-31 16,0 3 0-16,0-4 13 0,-3-2-9 0,1 2-34 16,-3-2 0-16,3 0-31 0,-1 2 0 0,0 1 39 15,-3 1-3-15,1 5-5 0,2 5-1 0,-6 1 94 16,4 0-39-16,-7 15-31 0,3 9 0 0,-3 10 20 16,3 5-22-16,2 4 0 0,7-5-13 0,1 9 69 15,6-11-39-15,2 1 0 0,0-7-39 0,2-4 7 16,9-6 2-16,4-4-8 15,2-4-129-15,3-10 64 0,1-2 33 0,6 0-195 16,-3-12 104-16,5-18 52 0,-4-4 5 0,0-5-247 16,-2-8 117-16,-2-1 71 0,-5-7-5 0,3-9-23 15,-6 4 44-15,2-6 21 0,-4-2 1 0,0-4-93 16,1-6 49-16,-3 1 36 0,2 4-14 0,1 3 21 16,-1 16 1-16,-2 3 21 0,-3 21 145 15,-2 11-68-15,-2 10-38 0,0 3 354 0,-2 6-175 0,0 21-101 16,0 15-16-16,-8 14 166 0,-2 14-65 0,5 6-72 15,-1 7-11-15,1 2 250 16,-1-1-143-16,3-1-84 0,-4-1 96 0,4-3-86 16,-3-2-43-16,4-3-127 0,2-12 50 0,0-4 13 15,0-14 0-15,4-12-545 0,7-3 283 0,-1-10 141 16,1-9 79-16,5-4-347 0,-2-8 116 0</inkml:trace>
  <inkml:trace contextRef="#ctx1" brushRef="#br0" timeOffset="114">16722 7794 1455 0,'8'0'0'0,"2"0"0"0,3 0 0 0,-1 1 0 0,6-1 0 0,1 2 0 0,4 0 0 0,2 0 0 0,1 0 0 0,-3-1 383 0,2 2-180 16,-3 0-84-16,0-1 48 0,-1 2-66 0,-3-2-27 0,-2 2-7 0,-7 1-12 15,0 1-22-15,-3 3-1 0,-4 6 1 0,-2 5 34 16,-6 7-9-16,-14 9-25 0,-7 4 0 15,-3 2-1-15,-8 12 1 0,7-11 224 16,-7 12-116-16,11-13-54 0,-1 7-27 0,1-4-58 16,6-4 31-16,8-9 8 0,2-1-8 0,5-11-50 15,2-1 26-15,3-6-1 0,1-2 25 0,0-1-48 16,1-3 20-16,7-2 3 0,4-1-27 16,2 3 3-16,3-4-1 0,3 1-13 0,9-2 19 0,-1-1-13 15,4-1 31-15,2 0-278 0,-1 0 130 0,2-5 54 16,0-6 39-16,-5 1-519 15,-3-3 267-15,0 1 134 0,-10 1 67 0,-6 2-492 0,1-1 284 16,-10-1 137-16</inkml:trace>
  <inkml:trace contextRef="#ctx1" brushRef="#br0" timeOffset="115">16732 7962 1125 0,'-13'-2'0'0,"6"1"0"0,3 1 0 0,4 0 0 0,0 0 0 0,0 0 0 0,5 5 475 0,14 6-221 0,0-1-102 16,9 3-64-16,2 0 361 0,4 0-207 0,5 1-105 16,-7-3-53-16,5 0-74 0,-1-1-8 0,0-1 31 15,-4 0-538-15,-2-1 269 0,2 0 135 0,-2-3 75 16,0 1-364-16</inkml:trace>
  <inkml:trace contextRef="#ctx1" brushRef="#br0" timeOffset="116">17445 7908 2024 0,'-4'-2'0'0,"4"2"0"0,0 0 0 0,0 0 0 0,8 0 0 0,3 0 0 0,4 0 0 16,0 0 0-16,6 0 0 0,5 0 290 0,0 0-128 0,1 2-298 0,1-1 85 0,-2 2 42 16,-1-1 29-16,-2-1-293 0,6 4 153 0,-6 0 76 15</inkml:trace>
  <inkml:trace contextRef="#ctx1" brushRef="#br0" timeOffset="117">17473 8216 1689 0,'0'-2'0'0,"6"2"0"0,11 0 0 0,0 0 0 0,1 0 0 0,3 0 0 0,6 0 0 0,-1 0 0 0,2 0 0 0,0 0 165 0,-4 0-58 0,6 0-304 16,-1 2 116-16,-3 0 56 0,-5 0 29 15,1 2-250-15,1-1 148 0</inkml:trace>
  <inkml:trace contextRef="#ctx1" brushRef="#br0" timeOffset="118">18248 7996 848 0,'-3'5'0'0,"-3"7"0"0,1 8 0 0,-1 4 0 0,-1 0 0 0,-1 4 463 0,1 5-216 0,1-1-98 0,4 2 315 16,2 2-215-16,0-4-108 0,2-4-54 0,13-3 53 16,0-7-46-16,8-1-34 0,1-11-1 0,2-6-95 15,6 0 35-15,2-13 7 0,6-17 27 0,-5-4-189 16,-1-5 94-16,-6-1 48 0,-1 0-272 0,-13 1 168 16,4-8 10-16,-11 4-114 0,-5 2 65 0,-2-3 62 15,-2 4 29-15,-13 3-75 0,-7-2 58 0,-1 11 26 16,-7 6-1-16,-4 6 3 0,-9 9 22 15,5 7-8-15,-9 3 98 0,8 13-44 0,9 1-24 16,2 5 1-16,7 5 112 0,10-3-75 16,3 11-9-16,8-3-77 0,2 7 15 0,13 1 27 15,6 2 34-15</inkml:trace>
  <inkml:trace contextRef="#ctx1" brushRef="#br0" timeOffset="119">18998 8475 1975 0,'0'-26'0'0,"0"20"0"0,8 6 0 0,9 0 0 16,-10-1 0-16,-3-5 0 0,-2 2 0 0</inkml:trace>
  <inkml:trace contextRef="#ctx1" brushRef="#br0" timeOffset="120">19979 8058 1423 0,'-8'0'0'0,"6"12"0"0,2 3 0 0,0 4 0 0,0 3 0 0,0 2 0 0,0 4 0 0,0 2 0 0,0 4 299 0,0 6-137 0,0-7 69 15,0 6-99-15,0 0-49 0,0-2-26 0,2-3-144 16,1-4 56-16,0-9 31 0,1-1 1 16,-2-7-336-16,1-1 184 0,-1-7 100 15,-2-5 38-15,0 0-503 0,0-9 247 0,0-18 92 16,0-8-71-16,-3-12 112 0</inkml:trace>
  <inkml:trace contextRef="#ctx1" brushRef="#br0" timeOffset="121">19898 8007 465 0,'-13'-41'0'15,"3"14"0"-15,1 6 0 0,4 5 0 0,1 3 0 0,2 4 467 0,2 0-217 0,0 1-109 0,15 1 141 0,15 0-129 16,9-4-60-16,3 4 267 0,4 1-164 0,2 3-82 16,-7 3-32-16,10 0 83 0,-8 0-67 0,-8 0-32 15,3 5 0-15,-4 1-45 16,-7-4 20-16,-2 3-9 0,-4-1 1 0,-5 2-27 15,-6-4 27-15,-2 2-1 0,-3-1 42 0,-1-1-41 16,-1 0-1-16,-2 4 121 0,1-1-60 0,-2 4-30 16,0 5 8-16,0 3 129 0,0 8-20 0,0 0-180 15,-2 6 0-15,1 4 0 0,-4 5 0 0,5 5 0 16,0-1 0-16,0 1 0 0,0 1 0 0,0 0 0 16,0-5-321-16,2 8 178 0,4-14 85 15,0 2-346-15,-1-3 196 0,-1-6 45 16,-1-6 60-16,-1-6-561 0,-2-5 316 0,0-4 158 15,0-2 78-15</inkml:trace>
  <inkml:trace contextRef="#ctx1" brushRef="#br0" timeOffset="122">20052 8169 862 0,'-16'-10'0'0,"4"5"0"0,6 3 0 0,3 0 0 0,3 0 0 0,0 0 0 0,1 1 563 0,16 1-266 0,9 0-131 0,4 0-59 16,2 0 253-16,7 0-163 0,-2 0-110 15,-2 0-27-15,-1 5 8 0,-2 2-35 0,-4 1-441 16,-7-2 220-16,-1-1 111 0,-4 3 55 0,-9-4-700 16</inkml:trace>
  <inkml:trace contextRef="#ctx1" brushRef="#br0" timeOffset="123">20255 7960 1069 0,'-12'-1'0'0,"7"1"0"0,-1 0 0 0,3 11 0 0,-3 8 0 0,0 3 0 0,-1 6 244 15,-1 10-106-15,1-2-44 0,-5 14 377 0,-1-1-219 16,1 2-109-16,-4 1-49 0,3-1-31 0,2-10 9 16,-2 9-39-16,4-17-190 0,0 1 95 0,4-10 47 15,1-3 24-15,4-11-556 0,0-5 286 0</inkml:trace>
  <inkml:trace contextRef="#ctx1" brushRef="#br0" timeOffset="124">20206 8262 668 0,'5'0'0'0,"4"0"0"0,-2 5 0 0,-3 5 0 0,-1 3 0 0,-1 1 0 0,2 2 482 0,-1 2-224 0,1 2-105 16,2 1-50-16,0 6-35 0,-3-9 1 0,1 5-552 15,0-1 251-15,-2-4 129 0</inkml:trace>
  <inkml:trace contextRef="#ctx1" brushRef="#br0" timeOffset="125">20105 8542 1219 0,'-19'0'0'0,"2"0"0"0,5 0 0 0,3 1 0 0,0-1 0 0,6 0 0 0,-2 0 550 16,5 0-259-16,0 2-129 0,10 1-64 0,10 0 46 16,12 0-60-16,3 1-25 0,7-2-63 0,-2-1 36 15,-3-1 9-15,12 0-8 0,-6 0-674 0,1 0 338 16</inkml:trace>
  <inkml:trace contextRef="#ctx1" brushRef="#br0" timeOffset="126">20937 7810 1241 0,'0'0'0'0,"0"6"0"0,0 9 0 0,0 6 0 0,0 1 0 0,-2 6 558 0,-3 2-263 0,-4 10-131 16,2-1 120-16,0 3-126 0,0-5-55 0,-4 2-39 16,8-1-74-16,-3-1 21 15,5-5 0-15,1-3-419 0,0-7 229 0,-2-5 101 16,2-6 56-16,0-5-507 0,0 0 258 0,0-6 130 15,0 0 62-15,0-3-111 0,0-15 79 0,2-1 38 16,3 3 68-16,2-4-28 0,2 4-8 0,-2 1 8 16,2-1 233-16,3 2-117 0,1 0-57 0,1 1 161 15,2 2-118-15,-4 2 10 0,4-1-47 0,-3 4 5 16,-3 3-22-16,1-1 38 0,-2 3 8 0,-2-1-433 16,-2 0 190-16,-4 2 88 0</inkml:trace>
  <inkml:trace contextRef="#ctx1" brushRef="#br0" timeOffset="127">20833 8032 736 0,'-4'13'0'16,"1"6"0"-16,3 7 0 0,0 3 0 0,-2 8 0 0,0 4 209 0,0 6-88 0,-1 4-44 0,1 1 385 0,-2-1-207 0,0 0-115 16,3-6-53-16,1-10 171 0,0 1-112 15,0-11-48-15,5-3-37 0,8-7-124 16,6-7 49-16,6-8 23 0,-2-2-316 0,7-19 177 15,7-16 78-15,-5-6 42 0,5-10-209 0,-7-2 103 16,0-3 71-16,-8 0-449 0,6-17 235 0,-3 5 113 16,-4 1 57-16,-3 3-127 0,-2 15 92 0,-5 10 38 15,-3 11 30-15,-5 10 165 0,1 5-71 0,-2 7-36 16,-2 6 447-16,0 4-249 0,-4 27-113 0,-8 11 503 16,3 5-287-16,-2 14-109 0,3 1-81 15,4 0 131-15,1 17-110 0,3-10-51 16,0-1-25-16,0-11 229 0,7-1-127 0,7-10-56 15,2-3-39-15,3-8-70 0,2-8 0 0,-2-10 38 16,2-4-206-16,-4-9 112 0,-1-2 42 0,0-2-257 16,-4-21 154-16,-2-3 77 0,-7-4 39 0,-1-6-164 15,-2-6 25-15,0 2 60 0,-7 8 30 16,-4-2-43-16,-5 6 33 0,2 12-9 16,-4-1 42-16,0 7 60 0,-3 8-30 0,-3 2 0 15,2 2-57-15,4 13-8 0,-1 7 34 0,8 3-89 16,6-1-119-16,5 4 105 0,0-3 51 0,7-4-232 15</inkml:trace>
  <inkml:trace contextRef="#ctx1" brushRef="#br0" timeOffset="128">21695 8004 2070 0,'-9'-8'0'16,"4"2"0"-16,3 5 0 0,0-2 0 0,2 2 0 0,0 1 0 0,0 0 0 0,0 0 0 0,0-2 285 0,4 0-126 0,10 1-64 0,5-4 34 0,4 4-40 0,3-3-32 15,3 2-1-15,1-2 24 0,2 2-24 0,1-1 1 16,1-2-93-16,0 2 30 0,-2-2 1 0,-2 1-159 16,-9 2 99-16,-1 1 48 15,-8-2 34-15,-1 1-441 0,-4 2 178 0,-4 0 119 16,-1 0 6-16,-2 0-210 0,0 0 140 0,-9 2 84 15,-4 4 37-15</inkml:trace>
  <inkml:trace contextRef="#ctx1" brushRef="#br0" timeOffset="129">21969 7959 1354 0,'0'1'0'0,"0"1"0"0,0 0 0 0,0 2 0 0,0 0 0 0,0 5 0 0,-3 5 0 0,1 4 0 0,2 7 626 0,0 7-296 0,0 2-141 0,0 14 301 15,0 1-229-15,0 0-114 0,-2 3-57 0,2-1-24 16,-2 0 8-16,-1-1-41 0,3-3 0 0,-2-3-159 16,2-7 80-16,-2 2 39 0,-3 0-531 0,-4-4 281 15,-2-3 145-15,-1-5 73 0,-4-2-673 0,0-8 339 16,-2-2 163-16,-1-4-78 0,-1-1 128 16,-1-4 63-16,-2-1 33 0,2-3 177 0,0 2-81 15,0-2-28-15,4 0-1 0,4-2 188 16,4 0-112-16,1 1-56 0,5-1 618 0,1 0-238 15,2 0-196-15,0 0 312 0,13 0-242 0,13 0-123 16,2 4-52-16,6-1 256 0,1 0-33 0,1 1-325 16,1-1 0-16,2 3 0 0,-2-2 0 0,-1-3 0 15,-3 2 0-15,1-1-406 0,-2-2 235 0,-6 1 111 16,4 1-358-16,-1 0 170 0,-5-2 130 16,1 0-58-16</inkml:trace>
  <inkml:trace contextRef="#ctx1" brushRef="#br0" timeOffset="130">22578 8249 1860 0,'2'-7'0'0,"10"4"0"0,6 0 0 0,1 2 0 0,-4-3 0 0,-2 2 0 0,4 0 0 0,-2 0 0 0,4 1 345 0,0-2-155 0,2 2-71 0,-1 1-183 15,-1 0 48-15,0 0 25 0,-1 0-1 16</inkml:trace>
  <inkml:trace contextRef="#ctx1" brushRef="#br0" timeOffset="131">22522 8529 1425 0,'-4'0'0'0,"4"4"0"0,12 5 0 0,6-6 0 0,5 0 0 0,-2 1 525 0,3 0-250 15,6 1-122-15,3 1-59 0,2-1 314 16,1-1-188-16,-3 1-85 0,-1-2-215 0,-4-1-320 15,-6-2 217-15,3 2 108 0</inkml:trace>
  <inkml:trace contextRef="#ctx1" brushRef="#br0" timeOffset="132">23810 8017 815 0,'-7'-27'0'0,"5"5"0"0,0 3 0 0,2-3 0 0,0-4 0 0,-1-3 0 0,-1 1 0 0,-2 2 176 0,-1-4-75 0,2-1-34 16,-3 6 107-16,1 4-71 0,-1 1-34 0,-2 8 41 16,1 1-42-16,-1 3 0 0,-2 6-36 0,-4 2 40 15,0 0 0-15,-4 21-31 0,-3 11-8 16,5 3 88-16,0 9-44 0,4 4-22 0,2 7 0 0,7 1 62 16,3 1-47-16,0 0 1 15,0-1 101-15,9 1-70 0,0-2-34 0,3-1 30 16,-1-1-37-16,-2-5 0 0,-2-4-28 0,-2-8-74 15,-3 2 37-15,-2-3 8 0,0-5 29 0,0-4-91 16,-9-7 46-16,-2-2 22 0,-3-4 0 0,-5-3-79 16,-6-4 43-16,-1-5 19 0,-3-1-258 0,-1 0 130 15,0 0 34-15,0-5 40 0,5-9-330 0,2-1 179 16,12 2 90-16,-1-4-312 16,10 1 201-16,2-5 92 0,11-4 58 0</inkml:trace>
  <inkml:trace contextRef="#ctx1" brushRef="#br0" timeOffset="133">24271 7939 1499 0,'9'-38'0'0,"-6"8"0"0,0-1 0 0,-3 1 0 0,0 6 0 0,-10-5 0 0,-6 8 0 0,0 10 0 0,-4-1 145 0,-1 3-56 16,-4 8 295-16,-3 1-180 0,2 0-85 15,2 19-44-15,0 4 105 0,-3 10-74 0,10 1-29 16,0 13-7-16,7 0 27 0,5 1-32 0,3 4 0 15,2 0-33-15,0 1-12 0,2-1-9 0,8-1 22 16,-1 0-35-16,0-4 0 0,1-5 35 0,-4-3 8 16,-3-2-161-16,-1-1 76 0,-2-6 38 0,0-2-287 15,-2-7 148-15,-10-3 45 0,-4 0 46 16,-3-7-258-16,-1-4 139 0,-3-2 70 0,-1-5 27 16,4 0-162-16,0 0 102 0,-1-12 52 0,9-11-121 15,3-7 86-15,9-8 35 0,0-9 29 16</inkml:trace>
  <inkml:trace contextRef="#ctx1" brushRef="#br0" timeOffset="134">24449 7746 789 0,'25'-26'0'0,"-11"8"0"0,2-2 0 0,-6 6 0 0,-6 4 0 0,0 3 0 0,-2 3 483 16,-2 2-217-16,0 2-121 0,-13 6-56 0,-8 20 258 15,-2 10-157-15,-2 5-79 0,-2 8-30 0,-3 11 202 16,9-11-124-16,0 7-64 0,3 2 117 0,4-1-90 15,5-1-37-15,4-2 2 0,3-3-28 0,2-2 0 16,0-4-26-16,0-2-150 0,4-7 83 0,3 0 29 16,0-2 0-16,-2-1-399 0,-3-2 218 15,-2-1 82-15,0-1 70 0,-2 1-751 0,-15 2 376 0,-8 4 188 16</inkml:trace>
  <inkml:trace contextRef="#ctx1" brushRef="#br0" timeOffset="135">23610 8939 1088 0,'0'0'0'0,"0"0"0"0,0 0 0 0,0 4 0 0,-2 3 0 0,-1 3 0 0,1 5 0 0,-1 3 316 0,-1 3-142 0,-2 2-62 16,1 5-44-16,-2-4 114 0,-3 1-75 0,1-2-37 15,0-5-57-15,-3 1 28 0,3-3-8 0,0-4 4 16,2-2-4-16,2-1-1 0,1-4 1 0,0-1 42 15,4-2-42-15,-1-2 0 0,1 0-1 0,0 2 33 16,7 0-1-16,10-2-23 0,8 0-8 0,0 0 101 16,4 0-51-16,1 0-25 0,2 0-24 0,-1 0 7 15,1-2-8-15,-2-2-124 0,-1-2 61 0,-7 4 32 16,-1-1 0-16,-2-1-53 0,-4 2 28 16,-6 1 27-16,0-1-7 0,0-1-191 15,-6 2 75-15,-1-1 57 0,0 0-14 0,-2-6 17 16,0-3-3-16,0-1 33 0,-4-8 101 0,-3 0-55 15,-5-11-20-15,3-1-1 0,-2-7-52 0,1 2 36 16,1-5 20-16,0 10-63 0,1-1 13 0,-2 5 34 16,5 7 10-16,1-2 56 0,3 6-31 15,1 6-4-15,0-2-44 0,1 4 267 0,12-1-119 0,10 2-60 16,2 3 161-16,5-1-95 0,0 4-33 16,3 1-16-16,1 1-21 0,0 0-1 15,-3 11-21-15,2 4-95 0,-5 6 43 0,-2 3 26 16,-3 2 0-16,-5 4-67 0,-2 0 47 0,-7 0 31 15,-5 4-13-15,-4 0-221 0,0-1 82 0,-20 4 66 16,-3-6-75-16,-2-4 55 0,-1-1 9 0,-4-6 148 16,1-1-58-16,1-4-21 0,2-3-4 15,4-3 230-15,-1-2-108 0,4-3-62 0,8 0-11 0,2-2 121 16,2-2-48-16,6 0-45 0,-1 0 244 16,2 4-137-16,3-1-68 0,17 1-35 15,4 4 135-15,6-1-202 0,2 1 0 0,6 1 0 16,4-2 0-16,2 1 0 0,-7-4 0 0,11-1 0 15,-13-3 0-15,3 0 0 0,-5 0 0 0,-2 0-289 16,-10 0 169-16,0-2 65 0,-5-3-7 16,-5-5-60-16,-3 1 17 0,-4-5 42 0,-2-5 24 0,-2-6 6 15,0-5 1-15,-6-4-114 0,-6-5 56 16,1-3 29-16,4 7-8 0,-3-10-410 16,5 3 223-16,5 0 112 0,0 4 56 0,0-4-613 0</inkml:trace>
  <inkml:trace contextRef="#ctx1" brushRef="#br0" timeOffset="136">24821 8063 1188 0,'-16'-20'0'0,"9"10"0"0,7 9 0 0,0-1 0 0,0-2 0 0,2-3 436 0,10-3-202 0,4 2-101 16,5-3-50-16,6 2 248 0,-1 0-142 0,4 1-82 15,-3 1-37-15,0 3-3 0,-4 2-34 0,1 0 0 16,-1 2-29-16,-3 0-7 0,-3 0 36 0,0 0-75 16,-3 10 37-16,-2-1 1 0,-3 4 45 0,-2 1-87 15,-4 2 40-15,-1 3 9 0,-2 5 1 0,-3 3 57 16,-15 3-19-16,-6 7-35 0,-5 5 2 16,-10 10 110-16,0-4-50 0,0 0-17 15,0-5 27-15,-5 10-18 0,8-16 1 0,3 3-12 16,10-9-67-16,7-10 25 0,4 2 9 0,6-6 28 15,6-4-12-15,0-2 0 0,2-1 0 0,11-3 8 16,10 1-8-16,1-4-13 0,3 0 10 0,1-3 32 16,0 1-1-16,-4-2-23 0,2 0-150 0,4 0 68 15,-9 0 36-15,1 0-155 16,-1 0 90-16,-2 0 44 0,-3 2 21 0,-2 0-544 16,-5 0 263-16,0 0 114 0,-2-2 72 0,-5 1-505 15,0-1 291-15,-2 0 143 0</inkml:trace>
  <inkml:trace contextRef="#ctx1" brushRef="#br0" timeOffset="137">24819 8280 1598 0,'-26'-11'0'0,"6"5"0"0,11 2 0 0,0 2 0 0,4 1 0 0,1-1 0 0,1 2 0 0,3 0 259 0,5 0-114 0,17 15 87 16,4-1-99-16,8 3-42 15,7 4-34-15,5-2 120 0,-1-1-72 0,2 1-36 16,0 2 0-16,-8 0-560 0,11 3 258 0,-4-1 133 15</inkml:trace>
  <inkml:trace contextRef="#ctx1" brushRef="#br0" timeOffset="138">25728 8325 1408 0,'-13'-26'0'0,"4"7"0"0,0 4 0 0,1 0 0 0,-3-2 0 0,-3 2 0 0,-4 4 0 16,-3 5 359-16,-4 5-167 0,-3 1-80 0,-2 3 163 0,-6 21-122 16,6 8-59-16,4 1-23 0,-3 12 2 0,8-5 1 15,5 4-41-15,8-11 3 0,3 7 18 16,5-5-21-16,0-3 0 0,10-3-30 0,9-5-1 16,1-5 31-16,2-8 8 0,9-3-210 15,-1-6 101-15,0-2 51 0,2-4-25 0,3-19-322 16,-8-3 142-16,10-12 104 0,-7-3-238 0,-2-6 162 15,1-13 80-15,-5 2-128 0,-8 0 96 0,4-20 61 16,-5 7 26-16,-4-5-43 0,-2-5 35 16,-2 0-1-16,2 11 27 0,-6-7 11 0,-1 29-3 0,-2 12 1 15,0 13-1-15,0 8 263 0,0 4-140 0,-5 7-57 16,-4 4 460-16,2 21-249 0,-1 15-70 16,3 4 225-16,0 6-176 0,1 8-98 15,2 14-47-15,0-2 245 0,2-1-145 0,0 3-73 16,0-8-28-16,0 12 63 0,2-20-54 0,4 4-27 15,1-2-117-15,1-8 46 0,0-8 30 0,3 2-8 16,-2-8-574-16,-4-9 298 0,5 0 149 0,1-8-813 16,-2-10 435-16</inkml:trace>
  <inkml:trace contextRef="#ctx1" brushRef="#br0" timeOffset="139">26027 8212 1045 0,'0'-11'0'0,"0"7"0"0,9 2 0 0,4 2 0 0,0 0 0 0,1 0 378 15,-1 0-173-15,1 12-86 0,2 2-35 0,-2 7 296 16,-4 2-174-16,-4 4-86 0,-4 1 18 0,-2 1-52 16,0 1-19-16,-2 0-75 0,-14-1 20 0,-4-3 0 15,-6 0 21-15,-7 1-157 0,6-5 86 16,-11 0 32-16,6-4-1 0,-1 0-202 16,-4-3 121-16,6-2 19 0,-1-5 48 0,10-4-282 15,1-4 139-15,10 0 51 0,2 0-14 0,9-12 40 16,0-9 30-16,20-2 1 0,13-6-242 0,4 1 132 15</inkml:trace>
  <inkml:trace contextRef="#ctx1" brushRef="#br0" timeOffset="140">26411 8127 1245 0,'0'-8'0'0,"0"2"0"0,-9 2 0 0,-9 2 0 0,-9 2 0 0,1 0 0 0,-8 15 0 0,2 8 474 0,-1 7-220 0,6-1-103 16,-3 16-63-16,9-7 334 0,10 4-195 0,6 1-96 15,5-9 21-15,0 5-52 0,5-3-37 0,13-2-1 16,5-4-57-16,4-6 0 0,3-3 28 0,2-7-187 16,3-4 90-16,1-6 48 0,0-4 25 0,0 0-306 15,-4-6 165-15,-2-11 32 16,0-6 55-16,-7-3-291 0,4-9 152 0,-8-4 75 16,-4-3 43-16,-3 1 25 0,-5-10 8 0,-5 13 0 15,-2 0 34-15,0 3-1 0,-13 5-32 0,-4 11 214 16,-7-2-103-16,1 10-56 0,3 8-28 0,-4 2 332 15,-2 1-163-15,10 4-34 0,-7 15-60 0,10 6 91 16,1 5-65-16,5 4-31 0,5 2-8 0,2 1 9 16,0 0-33-16,7-3 0 0,9 0-52 0,0-6 26 15,3-3-1-15,-3-9-54 0,6 0 36 0,-3-6 23 16,-1-5-1-16,1-4-293 16,-2-1 145-16,-2-4 44 0,2-14 47 0,-6-8-241 15,0-5 129-15,-1-8 60 0,-2-4-84 0,-3-9 67 16,1-12 46-16,1-2-107 0,1-7 72 0,1-6 36 15,4-16 0-15,1 21-46 0,-2-7 44 0,-2 10 1 16,-4 22 37-16,-4 13 22 0,-1 12-9 0,1 9-13 16,-2 1 0-16,0 9 447 0,0 5-223 15,0 19-112-15,-3 12 396 0,-5 16-231 0,0 4-76 16,1 17-68-16,-2-2 274 0,2 3-170 16,2-9-78-16,-1 18 80 0,5-14-86 0,-1 1-44 15,2-11-21-15,0 2-21 0,0-11 7 0,0-2-8 16,5-5-1-16,5-8-474 0,-1-9 237 0,2-6 118 15,5-6-816-15,-2-5 444 0,2-4 186 0</inkml:trace>
  <inkml:trace contextRef="#ctx1" brushRef="#br0" timeOffset="141">26942 7953 1616 0,'-6'0'0'0,"6"6"0"0,0 3 0 0,0-5 0 0,0 1 0 0,2 3 231 0,9 3-100 0,5 4-49 0,2 2 227 15,-1 2-129-15,1 4-79 0,1-1-33 0,-2 3-10 16,2-3-1-16,-4 0-24 0,2-7-524 0,0 2 258 16,-2-2 133-16,0-2 66 0</inkml:trace>
  <inkml:trace contextRef="#ctx1" brushRef="#br0" timeOffset="142">27286 7897 1426 0,'3'-4'0'0,"-1"3"0"0,-1 1 0 0,-1 0 0 0,0 10 0 0,-7 20 0 0,-11 10 0 0,-6 12 676 0,1 1-313 0,-13 20-170 16,2 1-80-16,-6 14 123 0,3-7-103 0,1-4-41 15,-13 16-28-15,8-8 0 16,2-4-31-16,11-16-483 0,10-10 241 0,7-10 129 16,4-4 53-16,7-15-612 0,0 1 314 0,0-8 175 15,9-10-20-15</inkml:trace>
  <inkml:trace contextRef="#ctx1" brushRef="#br0" timeOffset="143">27477 8342 1269 0,'19'-59'0'0,"-3"3"0"0,-4 7 0 0,-5-3 0 0,-7 11 0 0,0 1 0 0,-3 10 0 0,-9 10 0 0,-2 5 0 0,-1 5 400 0,-3 8-175 0,1 2-100 0,-3 12 56 16,4 10-73-16,2 8-38 0,2 2 0 0,5 5 124 15,2 4-85-15,5-2-38 0,0-2 0 0,0-1-13 16,5-5 0-16,7-8-17 0,6 3-56 0,-4-13 23 16,7-2 1-16,4-5-200 0,-2-6 112 0,-3 0 65 15,6-13 18-15,-5-7-398 0,0-7 195 16,1-8 62-16,-5-1 61 0,-4-2-213 16,4-12 131-16,-6-1 64 0,1-4 30 0,1-10-51 15,-4 0 42-15,1 10-9 0,-3-15 26 0,-5 21 0 16,0 8 23-16,-2 3 99 0,0 12-49 0,0 7-33 15,0 4 8-15,0 8 372 0,0 3-196 0,0 2-61 16,0 2-61-16,-4 25 283 16,-1 8-153-16,-1 8-67 0,0 9-38 0,-1 12 274 0,-2 0-157 15,0-6-69-15,-2 15 172 0,2-7-130 16,-1 0-64-16,1-1-32 0,4-12-62 0,-1 4 38 16,3-4-8-16,3-7-485 0,0-10 242 0,0-1 122 15,0-13 68-15,1-1-842 0,12-10 422 0</inkml:trace>
  <inkml:trace contextRef="#ctx1" brushRef="#br0" timeOffset="144">27994 7970 1613 0,'10'-17'0'0,"9"4"0"0,4 7 0 0,-5 3 0 0,-2 1 0 0,-3 0 0 0,-1 2 142 0,0 0-54 0,-1 0 134 15,3 4-86-15,-5 7-56 0,0 4-23 0,-4 3-20 16,-3 8-5-16,-2-3 1 0,0 6 8 0,-14 1-89 15,-8 7 40-15,1-1 1 0,0 3 39 0,0 1 34 16,6-4 8-16,-1 1-41 16,6-2 83-16,3-3-41 0,5-1-22 0,2-11 53 0,0 3-29 15,2-6-8-15,10-6-36 0,7-3-39 16,6-5 1-16,2-3 38 0,1 0 8 0,6 0-289 16,-2-3 140-16,1-7 71 0,-1-1 34 0,-5-2-606 15,-7 1 252-15,0-3 167 0</inkml:trace>
  <inkml:trace contextRef="#ctx1" brushRef="#br0" timeOffset="145">27937 8126 1600 0,'0'-2'0'0,"12"0"0"0,20 0 0 0,-6-1 0 0,10-3 0 0,-3 4 486 0,4 2-231 16,8 0-111-16,-3 2 248 0,-3 9-180 0,-6 0-90 15,4 4-36-15,-2 2 41 0,-2 4-46 0,1 0-25 16,-6 3 0-16</inkml:trace>
  <inkml:trace contextRef="#ctx1" brushRef="#br0" timeOffset="146">28992 8449 2016 0,'-14'-17'0'0,"14"15"0"0,0 2 0 0,0 0 0 0,-4 0 0 0,-15 0 0 0,1 0 0 0,4 0-235 15</inkml:trace>
  <inkml:trace contextRef="#ctx1" brushRef="#br1" timeOffset="147">3022 7161 539 0,'0'-4'0'0,"0"-2"0"0,0 1 0 0,2-1 0 0,0 0 0 0,1 1 0 0,3 1 206 0,-3 3-79 0,0-2-51 15,2 2-22-15,-2-2 25 0,0 1-23 0,-1 2-1 16,0 0-14-16,1 0 58 0,-1 0-34 0,-2 0 1 15,0 5 69-15,0 6-51 0,0-1-18 0,0 5 31 16,-2-1-33-16,-3-1 1 0,2 2-32 0,1-2-10 16,-4 2 9-16,4 0 1 0,1-2 0 15,-1-2-74-15,2 3 37 0,-2-3 8 16,2 2 28-16,0 1-225 0,0-3 90 0,0 2-335 16,0 2 196-16,0-3 107 0,0 4 25 0,0-1-308 15</inkml:trace>
  <inkml:trace contextRef="#ctx1" brushRef="#br1" timeOffset="148">3029 7609 517 0,'0'6'0'0,"0"0"0"0,0-5 0 0,0 3 0 0,0-2 196 16,0-2-85-16,0 2-40 0,0 1 1 0,0 0 227 16,0 2-133-16,0 3-58 15,0-1-42-15,0 5-43 0,0-1 10 0,0 1-1 0,1 1-213 0,1 3 115 16,2-1 45-16,0 1-366 0,2 0 198 0,-3-2 99 15,-1-1 48-15</inkml:trace>
  <inkml:trace contextRef="#ctx1" brushRef="#br1" timeOffset="149">3046 7981 913 0,'0'14'0'0,"0"-3"0"0,0-4 0 0,-5 1 0 0,2-1 0 0,-3 1 0 0,0-1 200 0,1 1-84 0,1-1-33 16,3 3-29-16,-2 3 22 0,3-2-21 0,0 4-272 15,0-2 125-15,0 2 71 0,0 0 22 0,6 2-438 16,-1-2 213-16</inkml:trace>
  <inkml:trace contextRef="#ctx1" brushRef="#br1" timeOffset="150">3041 8374 912 0,'0'12'0'0,"0"4"0"0,-1-3 0 0,-1 0 0 0,-4-2 0 0,3 1 0 0,-4 1 0 0,4 0 242 16,0 0-105-16,0 0-52 0,3 3-26 0,0-2-171 15,0 1 81-15,0-2 27 0,3 2 1 0,2-3-144 16,0-3 89-16,1-2 46 0</inkml:trace>
  <inkml:trace contextRef="#ctx1" brushRef="#br1" timeOffset="151">3049 8700 799 0,'-1'15'0'0,"-4"1"0"0,0-2 0 0,-3 1 0 0,2-1 0 0,-1 1 0 0,1-2 0 0,3-2 0 0,-1-2 347 16,2-3-157-16,2 2 66 0,0-5-112 0,0 3-55 15,0-2-21-15,0-2-274 0,4-2 119 0,7 0 60 16,1 0 30-16</inkml:trace>
  <inkml:trace contextRef="#ctx1" brushRef="#br1" timeOffset="152">5992 7018 842 0,'-7'-4'0'0,"2"2"0"0,2 0 0 15,-2 1 0-15,-1-1 0 0,0 2 0 0,1 0 0 0,0 0 316 0,0 0-145 0,2 3-69 16,1 7 71-16,-1-1-71 0,0 4-34 0,3 1 10 0,0 1-9 16,0-1-36-16,0 2 0 0,0-2-35 0,0 5 8 15,0 0 26-15,0 0 1 0,3 4-260 16,2 0 130-16,-2 4 65 0</inkml:trace>
  <inkml:trace contextRef="#ctx1" brushRef="#br1" timeOffset="153">5940 7645 1298 0,'-11'8'0'0,"2"1"0"0,1-1 0 0,0-1 0 0,-2-2 0 0,4 3 0 0,-2-2 232 0,2 1-100 16,2-1-50-16,2 2 14 0,2 1-23 0,0 4-9 16,0 1-31-16,0 2-412 0,2 1 207 0,2 4 101 15,3-3 61-15,0 3-250 0</inkml:trace>
  <inkml:trace contextRef="#ctx1" brushRef="#br1" timeOffset="154">5920 8053 1225 0,'-7'10'0'0,"3"1"0"0,-1-4 0 0,1-2 0 0,0 3 0 0,1-1 0 0,0 1 0 0,1 0 0 0,2-1 0 0,0 2 120 0,0 3-43 0,0-1-270 15,0 2 122-15,6-1 47 0,0 0 29 0</inkml:trace>
  <inkml:trace contextRef="#ctx1" brushRef="#br1" timeOffset="155">5937 8404 1255 0,'-8'15'0'0,"2"0"0"0,0 0 0 0,-2-2 0 0,3 0 0 0,0 0 0 0,-1-4 0 0,1 4 0 0,5-6 338 16,0 0-153-16,0 1-76 0,0-2-25 0,0-2-17 15,0-1-8-15,0 0-437 0,0 0 205 0,11-3 103 16</inkml:trace>
  <inkml:trace contextRef="#ctx1" brushRef="#br1" timeOffset="156">2997 8843 587 0,'0'0'0'0,"0"0"0"0,0 0 0 0,0 0 0 0,0 0 0 0,0-1 0 0,0 1 0 0,0-3 118 0,0 3-42 0,0 0-22 16,0 0 0-16,0 0-21 0,0-1 0 0,0 1 0 15,0 0-1-15,0 0-13 0,2-2 14 0,-2 2 22 16,3 0-23-16,-1 0 1 0,0 0 0 0,0 0 22 16,1 0-22-16,-3 0 8 15,2 0-9-15,1 0-3 0,-2 0 4 0,1 0-1 16,0 0 1-16,-2-2 10 0,1 2-10 0,1 0 0 15,0-2-1-15,1 2 15 0,-3 0-14 0,0-2 8 16,0 2-22-16,1 0 13 0,-1 0 1 0,0 0-37 16,0 0-3-16,0 0 44 0,0 0-7 0,0 0-58 15,0 0 26-15,0 0 1 0,0 0 19 0,2 0-37 16,-2 0 16-16,3 0-11 0,-2 0 30 16,1 0-4-16,0 0 0 0,-1 0-4 15,1 0 11-15,1 0-13 0,-1 0 4 0,1 0 14 16,0 0-14-16,-1 2 6 0,3 0-5 0,-1-2 22 15,-1 2-21-15,-1 0 4 0,1-1-2 0,-1 2 6 16,1-3-6-16,-2 1 1 0,1-1-1 16,0 2-15-16,-1-2 15 0,1 0 4 0,1 1-21 0,-1-1 16 15,-1 3 0-15,1-3-29 0,1 2 28 0,0 0 1 16,0-1-2-16,2 2 11 0,-2-2-12 0,0 3-1 16,1-2 3-16,0 0 8 0,1 1-9 15,-2-1-1-15,2-1-17 0,1 2 17 16,-1-1 3-16,2-2-18 0,-2 2 15 0,2 0 1 15,1-2-1-15,-1 1-29 0,3 2 30 0,-3-1-4 16,1-1 1-16,2 3-33 0,-3-1 31 0,3 2-4 16,-2-2 5-16,3 1-3 0,-3 0 0 0,1-2-2 15,0 2 2-15,3-3 12 0,-2 1-11 0,-1 0 0 16,2 0 0-16,-5 0 0 0,3-1-1 16,0 2 6-16,-1 0-4 0,0-1 0 15,2 2-1-15,-3 0 11 0,0-1-10 0,1 1 0 16,0 0 1-16,-1 0 40 0,0-1-40 0,1 1 2 15,0 0-2-15,-1-2 29 0,0-1-25 0,2 2-11 16,0-2 10-16,-2-1 2 0,0 0-2 0,1 3-20 16,-3-3 23-16,1 0-2 0,0 2 0 0,-1-1-27 15,0-1 0-15,-2 3 22 0,0-2 4 0,2 1-41 16,-3-2 36-16,-1 2-6 0,2-2 5 0,-2 2 6 16,1-2-7-16,-2 0-4 15,2 0 12-15,-2 0-9 0,0 0 1 0,0 0-5 16,0 0 5-16,0 0 1 0,3 0-1 0,-3 0-12 15,0 0 12-15,0 0 0 0,0 0 1 0,2 0-16 16,1 0 15-16,-2 0-2 0,1 1 1 0,0-1-12 16,-1 0 10-16,1 2 0 0,0 0 5 0,2-2-5 15,-2 2 0-15,2 0-1 0,-2-2 1 0,1 2 1 16,-1-2-1-16,1 2 0 0,-2-2 0 0,1 0 1 16,0 2 0-16,-1-2-3 15,1 0 3-15,0 1-1 0,1 1 1 0,-2-2 1 16,0 3-1-16,3-2 40 0,-1 3-39 0,-1-4 0 15,1 1 0-15,0 1 5 16,0 1-4-16,-1-1 0 0,1-1 2 0,-1-1-8 0,3 2 8 0,-2-2 0 16,1 2 2-16,1 0-24 0,-3 0 22 0,2 2-2 15,0-3 1-15,-1 3-18 0,2 0 14 0,1 0 2 16,-1-2-4-16,-2 1 3 0,3 0-3 16,-1-2 19-16,2 1-16 0,0 0 0 0,-2 0 0 15,1-2 8-15,1 1-7 0,-1-1 0 16,0 3 2-16,1-3-5 0,-3 1 4 0,1 1 0 15,2 0 1-15,-1-1-12 0,-3 2 11 0,2-1-1 16,0-1-3-16,-1 3 3 0,3-2-1 0,-2-2 3 16,1 3-3-16,-1-2 1 0,3-1-2 0,-3 2-2 15,5-2 3-15,5 0 1 0,-4 0-1 16,0 0 1-16,-1 0 0 0,4-2-1 16,-6 1 1-16,5-2-2 0,-3 3 2 0,2 0-7 15,-4 0 6-15,2 0 0 0,-1 0 0 0,0 0-5 16,1 0 5-16,1 0 0 0,-2 0-1 0,1 0-2 15,1 0 2-15,-1 0 0 0,-1 3 0 0,4-2 0 16,-4 1-1-16,4-2 2 0,-2 2-2 0,-3 0-14 16,6-2 14-16,-3 1 1 0,1 2-33 0,-3-1 32 15,2 1-2-15,0-1 1 0,2 2-2 0,-2-3 2 32,3 3-3-32,-3-2 35 0,1 2-33 0,-1-2-1 0,0 0 1 0,0 0 23 15,2 1-21-15,-4-3-1 0,4 3 3 0,-2-3 30 16,2 1-26-16,-2-1-2 0,2 0 1 0,-2 0-1 15,3 0 4-15,-6 0-18 0,6 0 15 0,-1 0-1 16,0 0 1-16,1 0-21 0,-4 0 19 0,4 2 0 16,-1 0-3-16,0-2-5 0,0 1 6 0,0-1 0 15,3 2-1-15,-3-2 0 0,3 0 0 16,0 0 0-16,1 0 19 0,-3 0-17 0,4 0 0 16,-1 0 0-16,-1 0-1 0,-1 0 1 0,2 0 1 15,-2 0-5-15,0-2 5 0,0 1-1 16,2-1 0-16,-2 0-5 0,2 1 5 0,-2-4 0 15,3 2 0-15,1-1-3 0,-3 0 2 0,0-2-1 16,1 1 0-16,0 1 1 0,1-2 0 0,-2 1 15 16,1-3-15-16,-1 3 1 15,0-1 0-15,0 1-1 0,0-1 1 0,0 1 1 0,1 1-1 0,-2-2-5 16,2 3 5-16,-6-2 1 0,8 3-1 0,-6-1-11 16,1-1 11-16,2-2-1 15,0 3-27-15,-2-2 25 0,2 0 1 0,0 1 1 16,-2-1-2-16,1 1-1 0,0 0 1 0,-2 0 9 15,2 1-10-15,0-1 1 0,-2 3 0 0,3-3 9 16,-3-1-8-16,-1 1 0 0,-2 1 3 0,4-3 17 16,-2 3-19-16,1-3 23 0,1 0-22 0,-2 1 2 15,2-1-2-15,-1-1 29 0,1-1 0 0,-1-1-23 16,1-1-3-16,-1 1 10 0,3 0-6 0,-1-1 2 16,-3-1-3-16,5 4-22 15,-4-4 22-15,-1 4 2 0,1 0-23 0,-2-1-2 16,3 1 22-16,-4 0-4 0,2-1-29 0,0 0 27 15,-2 1 3-15,2-2-19 0,1-1 17 0,1 0-6 16,-1-1 4-16,0-2 22 0,1 1-22 0,-1 0-1 16,1 1 1-16,-1-1 22 0,0 1-21 0,-1 2 1 15,-4 2 0-15,4-1-13 0,-4 0 13 0,1 1 3 16,-2 1-20-16,1 0 20 0,-1-1-3 0,4-1-20 16,-3 1 19-16,3-3-3 0,0-1 3 15,0 0-11-15,-1 0 9 0,1-1-4 16,3 2 4-16,-1-1-30 0,-2 3 29 0,-3 0-3 15,1 1-23-15,-2 4-1 0,-1-1 25 0,-2 3-18 16,0-1 15-16,-1 0-2 0,-2 2 2 0,-1 0-3 16,0 0 3-16,0 0-5 0,0 0 3 0,0 0 39 15,0 0-38-15,0 0-1 0,0 0 1 0,0 0-24 16,0 0 1-16,0 0 22 0,0 0 1 0,0-2-236 16,0 2 112-16,-4 0-624 15,-6 0 362-15</inkml:trace>
  <inkml:trace contextRef="#ctx1" brushRef="#br1" timeOffset="157">3052 8851 584 0,'-6'2'0'0,"-2"3"0"15,5-2 0-15,-2-2 0 0,1 1 0 0,4-2 0 0,-2 2 0 0,0-2 0 0,2 0 127 0,0 0-51 0,0 0-22 0,2-2 49 0,9-5-35 0,-3-5-1 16,5-3-26-16,1 0 19 16,-1-2 1-16,4-3-28 0,-3-1-1 0,4 2-21 15,-5 1 8-15,7-5 14 0,-2 2-143 0,1 2 71 16,-1-1 36-16,2 3-291 0,2 0 140 0,2-2 80 15,-2 4 11-15</inkml:trace>
  <inkml:trace contextRef="#ctx1" brushRef="#br1" timeOffset="158">3473 8485 370 0,'2'2'0'0,"1"-1"0"0,-2 1 0 0,1-2 0 0,0 0 0 0,-2 0 221 0,1 0-94 0,1 0-47 15,0-3-15-15,4-5 162 0,2-1-98 0,-2 3-47 16,-1-1-25-16,5-1-31 0,-1 2 15 0,2-1-8 15,2 1 0-15,2 2-162 0,-2 2 80 0,3 0 50 16,-1 2-420-16,-1 0 218 0</inkml:trace>
  <inkml:trace contextRef="#ctx1" brushRef="#br1" timeOffset="159">3751 8395 645 0,'5'0'0'16,"-1"0"0"-16,0 0 0 0,1 0 0 0,-4 0 0 0,1-5 0 0,0 4 0 0,0-2 243 0,0-2-105 0,1 1-45 0,3 2-33 0,-1 1 7 15,3-3-34-15,2 2 0 0,1 0 0 0,3 0-215 16,2-2 104-16,1 1 55 0,6-3 28 0,-1-3-392 0</inkml:trace>
  <inkml:trace contextRef="#ctx1" brushRef="#br1" timeOffset="160">4091 8262 781 0,'0'1'0'0,"0"5"0"0,0-1 0 0,0-2 0 0,0 0 0 0,0-1 0 0,0-2 0 0,0 1 160 0,0-1-64 15,0 2-32-15,0-2 145 0,8 2-88 0,0-2-36 16,6 0-30-16,-3 0-130 0,5 0 54 0,2 0 27 16,2 0 0-16,0 0-321 0,0-2 170 0,2-3 89 15,-2 2 45-15,-4 2-421 0</inkml:trace>
  <inkml:trace contextRef="#ctx1" brushRef="#br1" timeOffset="161">4378 8276 185 0,'7'0'0'0,"-2"0"0"0,4 0 0 0,-5 0 0 0,0 0 0 0,-1 0 279 0,2 0-127 0,-2 0-60 15,1-4 146-15,0 1-103 0,2-1-51 0,1 1-25 16,0 0 23-16,3 1-25 0,1 1 0 0,2-1-114 16,1 2 44-16,2 0 31 0,1 0-7 0,2 0-298 15,-1 0 159-15,4 0 81 0,-3 0 48 0,-3 0-388 16,1 0 188-16,-1-3 35 16,-2 3 64-16,-1-1 100 0,-1 1 0 0,-3 0-36 15,0 0 36-15,-2 0 0 0,1 0 0 0,-2 0 55 16,-1-1-52-16,1 1-15 0,-1-3 1 0,0 3 324 15,-2-2-162-15,3 0-31 0,0 2 11 0,1-3 128 16,0 0-112-16,3 2-58 0,1-1-48 0,1-2-8 16,3 0 8-16,0 0-369 0,4-3 180 0,1 1 91 15,3-1 45-15,-4 1-208 0</inkml:trace>
  <inkml:trace contextRef="#ctx1" brushRef="#br1" timeOffset="162">5100 8197 878 0,'7'6'0'0,"-1"-1"0"0,-1 1 0 0,-3-2 0 0,1-1 0 0,-3-3 0 0,0 3 0 0,0-3 160 0,0 0-56 0,0 0-40 16,0 0 1-16,1 0 118 0,4 0-75 0,3 0-38 16,-2 0 9-16,7 0-215 0,3 0 84 0,0 0 43 15,3 0 20-15,3 0-493 0</inkml:trace>
  <inkml:trace contextRef="#ctx1" brushRef="#br1" timeOffset="163">5483 8306 945 0,'7'4'0'0,"3"1"0"0,-3-2 0 0,-3-1 0 0,-2-2 0 0,0 0 0 0,0 0 161 0,-2 0-64 0,0 0-33 0,1 0 152 16,1 0-84-16,1 0-53 0,3 0-24 0,-1 0-60 15,3 0-1-15,0 0 39 0,2 0 8 0,3 0-313 16,0 1 152-16,2 7 76 16,0 1-337-16,0 0 201 0,-2 2 31 0,4 3 74 15,-6-3-185-15,3 1 114 0,-3-1 56 0,-2-3 81 16,1 0 8-16,-2 0-31 0,-3-2-1 0,0 0 234 15,0-3-124-15,-4-1-63 0,1 0-19 0,1 0 118 16,-3-2-37-16,0 0-49 0,0 0 320 0,0 0-157 16,1 0-54-16,1 0-26 0,3 0-38 0,0 0-1 15,0 0-38-15,2 2-172 16,1-1 82-16,3 3 45 0,1-2 22 0,-1 0-248 16,-2 0 119-16,1 0 78 0,-1 1-6 0,1-2-84 15,-2 1 22-15,0 1 48 0,-2 1-60 0,0-2 36 16,-3 2 30-16,1-1 76 0,-1 1-28 0,-3 0 1 15,2 1-26-15,1-2 161 0,-3 0-76 0,1 1-25 16,-1-2-26-16,0 0 203 0,0 0-86 0,2-2-31 16,1 2-39-16,-3-2 96 0,1 0-59 0,1 0-28 15,0 0 35-15,1 0-22 0,-2 0-8 0,3 0-185 16,-1 0 77-16,2 0 40 16,1 0-1-16,0 0-407 0</inkml:trace>
  <inkml:trace contextRef="#ctx1" brushRef="#br1" timeOffset="164">3875 8462 198 0,'0'-8'0'0,"0"5"0"0,0-3 0 0,0 3 0 0,0-3 0 0,-2 2 0 0,-3 2 206 0,1 0-87 0,1 0-43 0,-4 2 12 16,1 0-32-16,-2 6 0 0,-6 11-80 15,1 5 29-15,-4 6 0 0,-1 6 36 0,-4 8-36 16,-2-1 1-16,2 0 26 0,-2 2 1 0,0-1-76 15,2-5 41-15,-3 6-7 0,0-7-2 0,6-7-20 16,2-1 10-16,6-10 0 0,3-5-65 0,1-1 43 16,6-7 17-16,1-5-136 0,0 0 71 0,8-2 36 15,16-20 13-15</inkml:trace>
  <inkml:trace contextRef="#ctx1" brushRef="#br1" timeOffset="165">4170 8381 353 0,'8'-4'0'0,"-3"2"0"0,-2 2 0 0,-3 0 0 0,0 11 63 0,-3 3-4 0,-10 7-41 16,-1 5-1-16,-5 8 179 0,-2 5-81 15,-1 4-33-15,-3 6-29 0,-6 10-21 16,8-8 1-16,-3 6-78 0,-1-2 39 0,5-7 9 16,-4 3 29-16,6-5-197 0,5-15 92 0,4-8 46 15,5-8 23-15,6-6-94 0,0-6 32 0,6-3 35 16</inkml:trace>
  <inkml:trace contextRef="#ctx1" brushRef="#br1" timeOffset="166">4534 8342 916 0,'8'-2'0'0,"-2"2"0"0,-3 2 0 0,-3 10 0 0,-12 11 0 0,-6 7 0 0,-6 6 123 0,-3 9-37 0,-8 12-30 0,2 1 55 16,-2 0-38-16,5 3-1 0,0 0-39 0,7-6-83 15,-3 2 38-15,6-6 22 16,5-12 0-16,5-11-102 0,10-10 62 0,0-2 40 0,0-11-290 0,13-5 153 16,10-10 12-16</inkml:trace>
  <inkml:trace contextRef="#ctx1" brushRef="#br1" timeOffset="167">4850 8407 975 0,'6'-7'0'0,"-2"3"0"0,-3 3 0 0,-1 1 0 0,0 0 0 0,-7 9 0 0,-10 11 0 0,-4 13 0 0,-9 9 204 0,0 4-85 0,0 1-43 0,2 3-22 16,2 1 12-16,-1 1 8 15,5-1-42-15,5-5 1 0,4-11-136 0,9-9 69 16,4-3-300-16,0-10 184 0,7-8 82 16,15-5 46-16</inkml:trace>
  <inkml:trace contextRef="#ctx1" brushRef="#br1" timeOffset="168">5297 8254 915 0,'7'-5'0'0,"3"2"0"0,-8 3 0 0,-2 4 0 0,-7 18 0 0,-14 14 0 0,-6 13 0 0,-5 3 261 0,-1-3-106 0,-8 17-65 16,4-6 26-16,4 0-42 0,1 0-21 0,0 0-75 15,13-14 36-15,5-7-9 0,6-11 28 0,4-3-307 16,4-10 153-16,0-8 77 0,15-7 47 0,7 0-487 15</inkml:trace>
  <inkml:trace contextRef="#ctx1" brushRef="#br1" timeOffset="169">5596 8438 883 0,'0'0'0'0,"0"1"0"0,0 11 0 0,0 3 0 0,-10 4 0 0,-6 6 0 0,-7 3 0 0,-1 5 208 16,-3 4-88-16,-2 5 18 0,2 3-45 0,-1 2-34 15,4-2 0-15,5-2-168 0,7-12 71 0,9-7 44 16,3-5-8-16,0-6-440 0</inkml:trace>
  <inkml:trace contextRef="#ctx1" brushRef="#br1" timeOffset="170">5834 8538 1281 0,'0'0'0'0,"0"0"0"0,0 0 0 0,0 7 0 0,-2 8 0 0,-14 4 0 0,-4 6 0 0,-6 10 209 0,1 0-88 0,4-3-148 16,-2 4 26-16</inkml:trace>
  <inkml:trace contextRef="#ctx0" brushRef="#br0" timeOffset="173">8282 13868 0,'0'0'16,"0"0"-16</inkml:trace>
  <inkml:trace contextRef="#ctx0" brushRef="#br0" timeOffset="174">21314 14662 0,'0'0'16,"0"0"-16,0 0 15</inkml:trace>
  <inkml:trace contextRef="#ctx1" brushRef="#br0" timeOffset="173">10440 9750 641 0,'0'-2'0'0,"0"0"0"0,0 0 0 0,0 1 0 0,0 1 159 0,0-3-63 0,0 3-32 15,0 0 9-15,0 0 205 16,0 0-122-16,0 0-62 0,0 0 105 0,1 4-83 15,5 7-34-15,4 5-28 0,-3 1 128 0,4 6-74 16,-4 1-38-16,2 2 71 0,-2 3-46 0,-2 2-36 16,1 5 1-16,-2 5 0 0,-3 1 0 0,1-1-27 15,1-4 8-15,-1 8-33 0,0-9 1 0,-1 0 23 16,1-3-36-16,0-4-41 0,0 3 35 16,0-12-224-16,-2 1 112 0,2-8 71 0,-2-3 6 15,0-7-372-15,0-1 178 0,0-2 104 16,0-10 45-16,0-23-368 0,0-7 212 0,0-8 99 0</inkml:trace>
  <inkml:trace contextRef="#ctx1" brushRef="#br0" timeOffset="174">10410 9631 1310 0,'-9'-25'0'0,"-3"8"0"16,4 6 0-16,3-1 0 0,-1 4 0 0,1 1 0 0,2 1 0 0,3 1 527 0,0-1-247 0,14-3-124 0,9-1 111 0,7 3-108 15,9-1-68-15,2 7-29 0,1-1 249 0,1 2-140 16,1 3-69-16,-5 10 13 15,5 6-46-15,-3 4 1 0,-2 3-37 0,-6 3-99 16,-3 1 49-16,-8-2 33 0,-1 14-8 0,-7 0-89 16,-7 3 56-16,-5 4 29 0,-2 2-8 0,-5 1 10 15,-13-1-6-15,-3 0-35 0,-2-4 135 0,-6-6-64 16,-1-1 0-16,4-12 40 0,-6 0-33 0,0-6 9 16,0-3-37-16,0-6-185 0,2-3 91 0,4-6 61 15,3-2-5-15,3-2-421 16,10 0 214-16,-1 0 90 0,5-12-170 0,6-3 131 15,0-5 77-15,13 1 35 0,8-2-544 0</inkml:trace>
  <inkml:trace contextRef="#ctx1" brushRef="#br0" timeOffset="175">10945 9998 1425 0,'6'0'0'0,"1"0"0"0,4-3 0 0,-2-2 0 0,1-2 0 0,-1-1 0 0,0 3 0 0,3-1 568 0,3 3-259 0,4 0-142 15,2 3-67-15,1 0 183 0,1 0-124 0,1 12-64 16,-5 1-29-16,5 8-33 0,-7 0-1 0,-2 1 1 16,-3 2-33-16,-5-1-1 0,-5 0 42 0,-2 3-86 15,0-2 38-15,-14 1 1 0,-8-1 38 0,-4-1 26 16,-6-4 9-16,-12 4-46 16,3-3 10-16,-3-2-15 0,-5-3 7 0,-3-2-19 15,10-3-211-15,-1-5 106 0,15-3 55 0,1-2 29 0,13 0-178 16,4 0 89-16,10-13 50 0,0-6-449 15,12-1 236-15,21-7 118 0,-1 3 59 0,5 0-427 16,-3 5 235-16</inkml:trace>
  <inkml:trace contextRef="#ctx1" brushRef="#br0" timeOffset="176">11326 10006 775 0,'4'-11'0'0,"-2"6"0"0,0-2 0 0,-2-2 0 0,0 2 0 0,0 1 0 0,-2 0 575 0,-4 2-271 16,1 2-136-16,-3 2-59 0,-1 0 271 0,-2 2-174 15,-3 15 45-15,3 8-109 0,-3 3-55 0,3 4-18 16,2 1 43-16,2 2-39 0,4 0-1 0,3-3-39 16,0-1 98-16,3-2-41 0,10-3-33 0,4-3 0 15,3-5-103-15,5-1 39 0,1-3 0 0,-1-7-293 16,9 1 162-16,-6-8 80 0,-3 0-619 16,4 0 304-16,-5 0 170 0,-3-4 78 0,2-6-226 15,-5-1 160-15,-4-2 79 0</inkml:trace>
  <inkml:trace contextRef="#ctx1" brushRef="#br0" timeOffset="177">11562 10096 1433 0,'-3'-6'0'0,"1"2"0"0,2 3 0 0,-2-2 0 0,2 2 0 0,-2 1 0 0,2 0 396 0,0 0-186 0,0 0-89 0,2 4-43 16,5 5 387-16,5 4-215 0,-1 1-101 0,1 0 64 0,1 1-89 15,-2-2-46-15,2 0-406 16,-2 1 181-16,3-3 97 0,-3-2 38 0,2-1-680 15,0-3 362-15,0 0 182 0,1-5 25 0,0 0-379 0</inkml:trace>
  <inkml:trace contextRef="#ctx1" brushRef="#br0" timeOffset="178">11881 9882 862 0,'-2'-2'0'0,"0"2"0"0,-2 0 0 0,0 3 0 16,0 13 290-16,-1 4-129 0,1 6-56 0,-2 12-40 0,1 2 557 0,-5 8-294 15,-1 14-148-15,-3 1 347 0,2-3-238 16,-5 18-133-16,-2-4 97 0,0 6 4 0,-1 12-257 16,-1-7 0-16,0-12 0 0,3 4 0 0,0-8 0 15,6-16 0-15,0-2-325 0,4-14 253 0,5-5 60 16,-1-3-472-16,2-9 257 0,2-7 30 0,0-6 98 16,0-3-601-16,0-4 326 0,8 0 175 0</inkml:trace>
  <inkml:trace contextRef="#ctx1" brushRef="#br0" timeOffset="179">12331 9828 2592 0,'0'-12'0'0,"0"10"0"0,0 2 0 0,0 0 0 0,0 0 0 0,0 0 0 0,0 0 0 0,0 0 0 0,0 0 705 0,0 0-336 16,0 0-168-16,0 0 27 0,1 0-507 0,4 0 220 16,1 0 42-16,-3 2-345 0,3 7 198 15,-1 6 98-15</inkml:trace>
  <inkml:trace contextRef="#ctx1" brushRef="#br0" timeOffset="180">12453 10261 2014 0,'-7'0'0'0,"5"0"0"0,2 0 0 0,0 0 0 0,-2 0 0 0,0 0 0 0,-2 0 0 0,-1 0 708 0,-1-3-338 0,0-3-168 15,2-2-85-15,3 1-854 0</inkml:trace>
  <inkml:trace contextRef="#ctx1" brushRef="#br0" timeOffset="181">3108 7217 442 0,'0'-6'0'0,"0"2"0"0,0 1 0 0,0-1 0 0,0 0 0 0,0 3 0 0,0-1 0 0,0-2 0 0,0 0 31 0,0 1 0 16,0-2-25-16,0 2 23 0,0-1 7 0,0 0-7 0,0 2-19 15,0-1 17-15,0 1 1 0,0 0 0 0,0 1-13 16,0-2 12-16,0 3-1 0,0 0 1 0,0 0 11 15,1 0-15-15,1 0 10 0,-2 0-6 16,0 0-1-16,0 0-1 0,2 0 16 16,-2 0-15-16,0 0 7 0,0 0-5 0,0 0 32 15,0 0 2-15,0 0-33 0,0 0 3 0,0 0 29 16,0 0-4-16,0 0-25 0,0-2 4 0,0 2 22 16,0-2-26-16,0 0 9 15,0 2-41-15,0-1 33 0,0 1 0 0,0 0-25 16,0-3 24-16,0 3 9 0,0 0-8 0,0 0-24 15,0 0-3-15,0 0 26 0,0 0-11 0,0 0-13 16,0 0 11-16,0 0 7 0,0 0-9 0,0 0-44 16,0 0 22-16,0 0 4 0,0 0-37 0,0 0 27 15,0 0-9-15,0 0 63 0,0 0-4 0,0 0-24 16,0 0-11-16,0 3 33 0,0-2-2 0,0 1-23 16,1 0 0-16,-1-2 17 15,2 2-13-15,0-2-2 0,1 0 8 0,-2 3-18 16,0-3 20-16,3 0-2 0,-3 1-14 0,1-1 9 15,0 2 2-15,1 0-37 0,-3-1 31 0,3 1 6 16,-1 0-9-16,-1-2 0 0,-1 2 1 0,2 0 2 16,-2-2 1-16,0 0 7 0,0 0-9 0,0 0 1 15,0 0 0-15,0 0-2 0,0 0 5 0,0 0-3 16,0 0-29-16,0 0 29 0,0 0-2 0,0 0-41 16,0 0 43-16,0 0-2 0,0 0-3 0,0 0-40 15,0 0 38-15,0 0 1 0,0 0-2 16,0 0-29-16,0 0 27 0,0 0 1 15,0 0-5-15,0 0-25 0,0 0 25 0,0 0 2 16,2 0-5-16,-2 0-26 0,0 0 26 0,1 0 3 16,-1 0 2-16,2 0-3 0,-2 0-3 0,3 0 14 15,-1 0-12-15,-2 0 0 0,1 0-1 0,1 0-1 16,-2 0 2-16,2 0 1 16,0 0 1-16,0 2-28 0,1-2 26 0,-3 0-10 0,2 0 10 0,1 0 0 15,-2 0-1-15,1 2-2 16,0-2 0-16,-1 0 1 0,1 1-2 0,0-1 24 15,1 0-23-15,-3 2 2 0,1-2-4 0,-1 0 34 16,0 0-30-16,0 0 1 0,0 0 2 0,0 0 17 16,0 0-16-16,0 0 2 0,0 0-1 0,0 0 2 15,0 0-3-15,0 0-1 0,0 0 3 0,0 0-1 16,0 0-1-16,0 0-2 16,0 0 2-16,0 0 1 0,0 0-1 0,0 0-2 0,0 0 2 0,0 0 0 15,0 0 0-15,0 0-1 16,0 0 1-16,0 0 5 0,0 0-4 0,0 0-1 15,0 0 0-15,0 0 0 0,0 0 0 0,0 0 1 16,0 0-1-16,0 0-27 0,0 0 26 0,0 0 1 16,0 0-1-16,0 0-8 0,0 0 8 0,0 0-1 15,0 0 0-15,0 0 5 0,0 0-5 0,0 0-1 16,0 0-1-16,0 0 2 0,0 0-1 0,0 0 6 16,0 0-6-16,0 0 2 0,0 0-2 0,0 0 12 15,0 0-10-15,2 0 1 16,-2 2-2-16,0-2 7 0,0 0-6 0,3 0 1 15,-3 3-1-15,1-3 4 0,-1 1-4 0,2-1 1 16,0 2 1-16,-1-2 0 0,1 1-1 0,1-1-1 16,-1 3 1-16,1-2 0 0,-2 2 0 0,3-1-1 15,1-1 1-15,-1 3-1 0,-3 0 1 0,3-2 5 16,-1 1-5-16,2 1 0 0,-4 0 0 0,4 0 26 16,-3-1 0-16,3-1-7 15,-2 0-16-15,0 0 2 0,0 0-2 0,0 0 7 16,-1-1-6-16,4 2 4 0,-4-3-3 0,1 1 7 15,2 1-6-15,-3 0 4 0,3 0-4 0,-1 0 0 16,-1 0 1-16,2 0-1 0,-2 0 1 0,-1-1-5 16,4-1 4-16,-3 3-1 0,1-3 1 0,0 0-14 15,1 0 14-15,1 0-1 0,-3 0 0 0,4 0 0 16,-4 0 0-16,3 0-11 0,-1 0 10 16,0 0 1-16,-2 0 0 0,0 0-23 15,2 0 22-15,-3 0-3 0,3 0 2 0,-1 0-15 16,-1 0 14-16,2 0-1 0,-2 0 5 0,0 0-5 15,-1 0 0-15,3 1 16 0,-2-1-16 0,1 0 0 16,1 2 1-16,-5-2 11 0,5 2-11 0,-4-2 2 16,3 2 1-16,-1-1 16 0,-1-1-18 0,2 3 3 15,1-1-2-15,-2-1 11 0,-1 2-8 0,1-2 0 16,2 3-1-16,-2-2 0 0,0 0 0 0,4 0-4 16,-4-1 4-16,1 1 0 15,1 0-1-15,0-1-7 0,-2 2 8 0,0 1 0 16,1-3-1-16,2 1-10 0,-2 3 9 0,0-4 0 15,-1 3 0-15,2-1 17 0,-1 0-16 0,0 0-1 16,1-1 19-16,-1 0-18 0,1 2 3 0,-2-3-7 16,3 3 5-16,-2-4 0 0,1 0 2 0,1 2-6 15,0-2 8-15,-1 1-4 0,3 2 2 0,-3-3-19 16,0 2 16-16,2 0 1 0,-2 0-1 16,0 0-7-16,-1-1 5 0,3 2 1 0,-2 0 12 15,1-1-12-15,-1-1 1 0,1 2-4 16,-1-2 3-16,3-1 1 0,-2 2 0 0,-1-2-5 15,3 0 6-15,-3 2-2 0,1-2 2 0,2 0-3 16,-3 0 2-16,1 2 0 0,-1-1 0 0,1-1-11 16,0 3 9-16,1 1-9 0,-3-2 9 0,1 2 1 15,2-3-1-15,0 3 11 0,0 0-11 0,-2-1 1 16,-1-1-1-16,3 2 1 0,-2 0 0 16,4-3-1-16,-4 2 1 0,1-2 1 0,2-1-1 0,0 2-1 15,-3 0 2-15,4 0-4 16,-1 0 4-16,0 0-1 15,2 0-5-15,-5 2 5 0,4-3 0 0,-1 3 10 0,0-1-11 0,-2 1 1 16,1 0-1-16,0-1 22 0,0 0-19 0,-1-1-1 16,1 2 0-16,1-2 13 0,1 0-12 0,-3 1-1 15,3-3 4-15,0 2 1 0,-1 1-1 0,0-3-3 16,0 1 4-16,-1 1-6 16,0-2 6-16,-1 0-15 0,1 1 12 0,-1-1 0 15,0 3 0-15,1-3-29 0,-3 1 28 0,0-1 0 16,1 0-2-16,-1 2-22 0,2-2 21 0,1 2 1 15,-2-2-3-15,0 0-6 0,1 0 5 0,1 0 2 16,2 0-6-16,-3 0 2 0,1 2 3 0,2-2-3 16,-1 0 5-16,-2 0-2 0,1 0-1 0,-1 2 1 15,2-2-1-15,0 2 1 0,-3 0 0 0,3-2 10 16,-3 1-10-16,4-1 1 0,-3 1-1 16,-1-1 17-16,1 3-16 0,0-3 1 15,1 0 4-15,-2 0-3 0,1 0-2 0,1 0 4 16,-2 2-3-16,4-2 1 0,-5 0 0 0,3 0-10 15,1 2 9-15,0-2 1 0,-2 2 0 0,0-2-15 16,2 1 14-16,-2-1-1 0,1 3 0 0,-2-3-10 16,0 0 9-16,-2 2 4 0,3-2-4 0,-2 0 0 15,0 0 0-15,1 0 21 16,-1 0-20-16,1 0 0 0,2 0 0 0,-1 0 16 0,2 0-16 0,-3 0 3 16,1 0-2-16,4 0-7 0,-1 0 7 15,-1 0 3-15,-1 0-2 0,5 0-14 16,-2 0 14-16,-2 0-9 0,2 0 8 0,-1 0-1 15,0 0 1-15,3 0-13 0,-3 0 11 0,2 0-1 16,0 0 1-16,-1 0-3 0,-1 0 2 0,5 0 0 16,-3 0 0-16,1 0 10 0,-1 0-9 0,-2 0 0 15,4 0-1-15,-2 0 6 0,-3 0-5 16,3 0 1-16,0 0 0 0,-1 0 0 0,-1 0-1 0,-1 0 12 16,2 0-12-16,-2 0 2 15,0 0-1-15,2 0-3 0,-3 0 3 0,0 0 1 16,2 0-1-16,-1 0-10 0,-2 0 10 0,1 0 0 15,-1 0 0-15,2 0-9 0,0 0 8 0,-2 0 1 16,6 0-1-16,-3 0 0 0,-1 0 0 0,3-2 26 16,1-2-26-16,-2-2-1 0,4 2 1 0,-4-1 34 15,3-1-32-15,-4 3 3 0,2 0-3 0,2 0-16 16,-2 2 18-16,-1-2 2 0,-1 1-3 16,1 0-22-16,1 2-1 0,-2-1 3 15,1 1 18 1,1 0-2-16,-1 0 1 0,-1-2-6 0,2 2 5 0,0-2-6 0,2 0 5 0,-2-2 15 15,1 2-16-15,0-2-1 0,-2-1 2 0,2 1 17 16,-1 2-15-16,-1-2-2 0,1 1 1 0,-2 1 4 16,1 0-3-16,-1 0 2 0,1 0-6 0,-2 2-11 15,3 0 15-15,-2 0-37 0,-2 0 36 0,2-2-2 16,1 0-1-16,-1 0 3 0,-2 1-2 0,5-2-3 16,-2 1 3-16,-2-3 8 15,3 1-11-15,-2 1 1 0,0-1-1 0,0 2 19 16,-1-1-17-16,1-1 1 0,-2 2-1 0,1-1 1 15,3 2 2-15,-5-2-5 0,4 0 4 0,1 1 0 16,0-1 0-16,0-1 2 0,2-1-3 0,-2-1 1 16,1-3-2-16,1 2 13 0,0 2-12 0,0-5 0 15,-2 4 1-15,3-1 22 0,-3 0-20 0,0 1-2 16,-1 1 4-16,1 0-2 0,0 1 1 0,2 0-5 16,-2-2 5-16,0 2-1 15,-1 1 1-15,4-3 6 0,-3 2-7 0,2-2 0 16,0 3 0-16,-1-3 8 0,-4 2-7 0,6 0-1 15,-7-2 0-15,4 3 13 0,-3-1-11 0,3 0-10 16,-5 1 10-16,1 1 0 0,2-2 0 0,-4 2-17 16,3 1 16-16,-3-1 0 0,1-1 0 0,1-1-13 15,1 3 12-15,-1-2 0 0,-2 0-2 0,5-2 0 16,-1 1-1-16,-1-2 2 0,1-1-4 0,1 1 15 16,-2-2-11-16,0 1 16 15,0 0-15-15,3-2-1 0,-7 3 2 0,3-2-1 16,1 3 0-16,0-1 1 0,0 0 1 0,0 1-27 15,1-1 25-15,0 0 0 0,0 1 1 0,0-1-25 16,1 1 22-16,1-3 1 0,-2 2-3 0,1-1-30 16,-1-1 27-16,-2 2 2 0,-1 3 11 0,0-3-11 15,0 3-3-15,-2 1 16 0,-3-2-13 0,3 2-1 16,-1 0 0-16,-3 2 12 16,2 0-10-16,-2-2 0 0,3 2 3 0,-2 0 0 15,1 0 1-15,1 0-3 0,-2 0 4 0,1 0 3 16,0 0-7-16,2-1 1 0,-3 1 12 0,2 0-12 15,-2-3 1-15,1 3-17 0,0 0 17 0,1 0-1 16,-3 0 1-16,0 0-88 0,0 0 40 0,0 0 21 16,0 0-4-16,0 0-244 0,-11 3 122 0,-4 15 65 15,-7 6 18-15,0 6-367 0</inkml:trace>
  <inkml:trace contextRef="#ctx1" brushRef="#br0" timeOffset="182">3227 7143 236 0,'0'-3'0'0,"0"1"0"0,0-2 0 0,0 3 0 0,0-1 0 0,0 0 0 0,0 0 0 0,0 0 0 0,0 1 23 0,0-2-3 15,0 3-1-15,0 0 43 0,0 0-35 16,0 0-4-16,0 0 41 0,0 0 1 0,0 0-38 15,0 0 0-15,0 0 43 0,0 0-7 0,0 0-32 16,0 0 1-16,0 0 20 0,0 0-18 0,0-1 7 16,0 1-9-16,0-3 15 0,0 3-14 0,0-2-1 15,0 1 1-15,0-1 3 0,0 0-3 0,0 0-1 16,0 0 7-16,2 0-6 0,1 0 0 16,-2 2-30-16,1-1 29 0,-2 1-7 15,2 0 7-15,-2 0-28 0,1-2-5 0,1 2 39 16,-2 0-15-16,3 0-54 0,-1 0 24 0,-1 0 0 15,1 0 18-15,1-3-17 0,-2 3-16 0,1 0 45 16,1-1-13-16,-3 1 2 0,2 0-7 0,1-2 33 16,-2 2-4-16,1-2-22 0,0 2 2 0,-1-2 16 15,1-1-12-15,3 1 0 0,-3 0 5 0,3-2 17 16,-1 0-17-16,2 1-5 16,-1 0-20-16,0 2 4 0,0-2 17 0,0 0-38 15,2 1-1-15,-2 2 36 0,0 0-6 0,0 0-22 16,4 0-7-16,-4 0 29 0,1 0-7 0,0-1-17 15,3-1 18-15,-4-1 4 0,2 2-10 0,3 0 8 16,-2-2-6-16,-1-1 3 0,0 0-3 0,2 0 7 16,-1 3-4-16,0-3-1 0,0 2 2 0,-2 0-1 15,3 0 2-15,-2 1-10 0,-2 1 8 16,1-3 1-16,-1 3-1 0,-1 0-29 0,0 0 27 16,1 0 2-16,-4-1-2 0,1 1-17 15,0 0 15-15,1 0 1 0,-3 0-2 0,0 0-24 16,0 0-4-16,0-2-27 0,0 2 24 0,0-2 0 15,0-2 17-15,0 1-223 0,0-2 103 0,3 4 57 16,2-1 17-16,5 2-322 0</inkml:trace>
  <inkml:trace contextRef="#ctx1" brushRef="#br0" timeOffset="183">3778 6975 129 0,'0'0'0'0,"0"0"0"0,0 0 0 0,-2 0 0 0,2 0 0 0,0 0 162 0,0 0-65 0,0 0-32 16,0 0 0-16,0 0 35 0,0 0-26 0,0 0-7 16,0 0-35-16,0 0 93 15,5 0-46-15,0 0-23 0,1 0 8 0,2 0 35 16,0 0-33-16,3 0-5 0,0 0 1 0,2 0-30 15,0 0 9-15,4 0-28 16,-4 0 20-16,6 0 0 0,-6 0-1 0,4 0-23 0,-4 0-8 0,3 0 31 16,-7 0 1-16,2 0-58 0,-3 0 29 0,-1 0 11 15,-3 0-7-15,0 0-34 0,-3 0 23 0,1 0-15 16,-2 0 1-16,0 0 23 16,0 0 7-16,0 0 30 0,0 0-1 0,0 0-33 15,-2 0 2-15,-1-3-114 0,1 2 55 0,1 1 27 16,1 0-1-16,0 0-354 0,1 0 179 0,8 4 69 0</inkml:trace>
  <inkml:trace contextRef="#ctx1" brushRef="#br0" timeOffset="184">4392 6929 180 0,'0'0'0'0,"0"0"0"0,0 0 0 0,-2 0 0 0,2 0 198 0,-2 0-82 0,0 0-42 0,2 0-20 16,0 0 62-16,0 0-46 0,0 0 0 16,0 0-37-16,0 0 65 0,0 0-33 15,4 0 9-15,5 0-41 0,2-1 39 0,3-3 0 0,-1-2-39 16,2 1 21-16,0 1-21 16,-2-2 0-16,2 2-26 0,-2 1 26 0,0-1-1 15,-3 2 9-15,1 0-58 0,0 2 25 0,-3 0 0 16,0 0 25-16,-1 0-90 0,-3 0 36 0,2 0 19 15,-4 0-4-15,-1 0-87 0,1 0 41 0,0 0-139 16,-2 0 83-16,1 0 51 0,1 0 11 0,1 0-303 16,3 4 158-16</inkml:trace>
  <inkml:trace contextRef="#ctx1" brushRef="#br0" timeOffset="185">4980 6890 638 0,'-8'0'0'0,"5"0"0"0,0 0 0 0,1 2 0 16,-1-2 0-16,1 0 0 0,2 0 0 0,0 2 121 0,0 0-49 0,0-1 1 0,0-1-53 0,7 2 12 16,3-2 1-16,-1 0-22 0,2 0-9 0,-1 0 31 15,2 0-1-15,1 0-112 0,1 0 55 0,-3 2 36 16,1 0-7-16,3 2-263 0,-2 2 134 16</inkml:trace>
  <inkml:trace contextRef="#ctx1" brushRef="#br0" timeOffset="186">5511 6856 677 0,'0'0'0'0,"0"4"0"0,-1 0 0 0,-1-4 0 0,2 1 0 0,0-1 0 0,0 0 0 0,-1 0 0 0,-2 0 103 0,3 0-35 16,0 0 0-16,0 3-64 0,0-3 29 16,6 0 8-16,-1 0-69 0,4 0 30 15,1 0 1-15,-1 0 29 0,3 0-90 0,-1 0 50 0,3 0 15 16,-2 0-1-16,1 2-252 0,0 1 108 16,-2-1 69-16</inkml:trace>
  <inkml:trace contextRef="#ctx1" brushRef="#br0" timeOffset="187">5806 6913 680 0,'0'0'0'0,"0"0"0"0,0 1 0 0,0-1 0 0,0 0 0 0,0 0 0 0,0 0 0 0,0 0 145 0,0 0-48 0,2 0-36 15,6 0 0-15,1 2-9 0,3 2-20 0,-2 0 1 16,3 1 8-16,4 1-157 0,-6 2 74 0,5 1 38 15,-3 2-1-15</inkml:trace>
  <inkml:trace contextRef="#ctx1" brushRef="#br0" timeOffset="188">6104 7064 766 0,'0'-5'0'0,"0"4"0"0,0-1 0 0,0 2 0 0,0 0 0 0,0 0 0 0,2 0 0 0,1 0-103 15,0 0 68-15</inkml:trace>
  <inkml:trace contextRef="#ctx1" brushRef="#br0" timeOffset="189">14181 9189 1529 0,'-2'-2'0'0,"-2"0"0"0,4 0 0 0,0 2 0 0,0 0 0 0,0 0 0 0,0 0 0 0,0 0 0 0,0 0 184 15,0 0-76-15,0 0-11 0,2 2-37 0,6 9 0 16,3 5-27-16,2-2 2 0,-1 5-2 0,1 0 8 16,0-1-8-16,-2 3-149 0,-2 0 75 0,1-1 37 15,-4-1-1-15,-1 0-322 0,-3 0 172 0,-2 1 44 16,0 1-439-16</inkml:trace>
  <inkml:trace contextRef="#ctx1" brushRef="#br0" timeOffset="190">13965 9602 593 0,'-8'5'132'0,"8"3"-65"0,0-1-34 0,0-1 145 16,2-3-77-16,12 2-34 0,11-5 0 0,2 0 416 15,13 0-225-15,-4 0-104 0,10-6-65 0,0-3 277 16,-4 1-167-16,2 1-83 0,-10 3-11 0,1 0-140 15,-1 0 34-15,-4 3 0 0,-2 1-411 16,-7 0 223-16,-2 0 118 0,-6 3-594 0,-4 6 343 16,-5 1 121-16,-4 3 100 0</inkml:trace>
  <inkml:trace contextRef="#ctx1" brushRef="#br0" timeOffset="191">14234 9728 743 0,'-11'11'0'0,"3"0"0"0,4 0 0 0,0 3 0 0,0-1 0 0,-1 2 0 0,1 4 518 0,-1 3-242 0,1 1-122 16,0-1 270-16,-4 8-200 16,3-2-95-16,-1 3-49 0,-1-2-151 0,-1 0 51 15,1-7 35-15,-1 1-413 0,-1-5 216 0,5-6 107 16,-2-2 54-16,3-5-241 0,1-5 152 0,0 0 66 0</inkml:trace>
  <inkml:trace contextRef="#ctx1" brushRef="#br0" timeOffset="192">14303 9782 1221 0,'19'-3'0'0,"2"3"0"0,-3 0 0 0,-1 0 0 0,0 7 0 0,0 0 0 0,1 3 360 0,0-1-164 0,3 3-81 0,-1 1 327 15,-1 0-208-15,0 0-101 0,-3 0-218 16,2 0 59-16,-6-1 30 0,0-3 7 0,-3-1-559 16,-1-1 291-16,-5-1 145 0,1-5 72 0,-4 1-672 0</inkml:trace>
  <inkml:trace contextRef="#ctx1" brushRef="#br0" timeOffset="193">14444 9754 1400 0,'-9'0'0'0,"1"11"0"0,-1 3 0 0,0 2 0 0,-1 8 0 0,0 3 0 0,1 5 0 0,-2 2 309 16,-1 7-139-16,2-5-60 0,-6 11-43 0,5-5 278 16,-2-2-156-16,2-6-271 0,0-2 58 0,2-8 36 15,-3-1-7-15,6-10-457 0,-3-3 242 0,1-6 122 16,1-4 60-16,-1 0-539 0,1-19 218 0</inkml:trace>
  <inkml:trace contextRef="#ctx1" brushRef="#br0" timeOffset="194">14164 9942 1125 0,'0'-10'0'0,"0"3"0"0,0 3 0 0,6 2 0 0,3 2 0 0,3 4 0 0,4 11 0 0,3 2 648 0,2 3-311 0,3 3-153 16,2 2-75-16,1 1 329 0,5 3-202 0,-6-8-94 15,6 3-112-15,0-7 3 0,0 1-1 16,-2-5-508-16,0-3 254 0,-4-3 136 0,4-3 55 0,-5-4-696 15,-3 0 379-15</inkml:trace>
  <inkml:trace contextRef="#ctx1" brushRef="#br0" timeOffset="195">14833 9508 911 0,'2'-5'0'0,"0"1"0"0,0 2 0 0,0 0 0 0,-2 2 0 0,0 4 526 16,0 10-246-16,-6 7-116 0,-4 6 101 0,-1 1-117 15,-3 4-57-15,-2 2-18 0,-3-2-40 0,2-4 8 16,-2-3-8-16,7-5-39 16,-2-1 1-16,8-9 38 0,-1 0-1 0,5-4 31 15,1-3-8-15,1 1-22 0,0-4-1 0,7 0-133 16,14 0 67-16,2-4 33 0,0-9-291 0,4-3 134 16,1-3 79-16,0-4-206 0,-1 1 127 0,1-3 50 15,-4 0 40-15,0 3-357 0,-3 1 196 16,-5 9 98-16,-4-4 41 0,-4 7-25 0,-3 2 42 15,-3 3 19-15,0 2 1 0,-2 0 320 16,0 2-158-16,0 0 223 0,-2 0 76 0,-7 6-220 16,0 5-111-16,0 2 268 0,-1 4-159 0,-1 3-43 15,-1 3-55-15,1 4 92 0,0 1-73 0,-1 0-37 16,-1 0 7-16,-2 2-176 0,0-2 66 0,3-1 32 16,0-11 1-16,3 1-126 0,1-5 88 0,2-3 31 15,0-4 17-15,5-2-8 0,1-2 28 0,-2-1 37 16,2 0-23-16,0 0-34 0,3 0-5 0,15-6 23 15,2-4-24-15,3-6 5 0,1 1-3 0,1 0-119 16,-1 2 61-16,0 0 31 0,-3 4 37 16,2 3-678-16,-3 4 314 0</inkml:trace>
  <inkml:trace contextRef="#ctx1" brushRef="#br0" timeOffset="196">14923 10073 2312 0,'-21'8'0'16,"1"3"0"-16,1-4 0 0,4-3 0 0,6-1 0 0,3-2 0 0,3-1 0 0,3 0 359 0,0 0-168 0,7 0-79 0,18-6-99 0,2-5 20 0,6-4 0 16,0 0 7-16,1-2-304 15,2 2 148-15,-1 2 74 0,-1 0 38 0</inkml:trace>
  <inkml:trace contextRef="#ctx1" brushRef="#br0" timeOffset="197">15154 9729 1594 0,'-5'0'0'0,"5"0"0"0,0 0 0 0,0-1 0 0,0-1 0 0,7-4 312 0,8 1-140 0,2-4-69 15,6-2 52-15,1 1-60 0,-2 0-24 0,6 0-7 16,-3 5-276-16,-4 2 123 0,2 1 60 0,-5 2 31 16</inkml:trace>
  <inkml:trace contextRef="#ctx1" brushRef="#br0" timeOffset="198">15211 9854 790 0,'-21'6'0'0,"8"-1"0"0,3 1 0 0,2-5 0 0,5 1 221 16,-1-2-98-16,4 0 357 0,0 0-223 15,9 0-112-15,14 0-57 0,-2-2 102 0,6-3-82 16,0-1-38-16,-1 2 0 0,2 3-389 0,-7-1 176 16,2 0 96-16,-3 0 36 0,-4 0-490 0,-3 0 259 15,-3 2 129-15,-5-2-193 16,-1-2 145-16,-4-5 9 0</inkml:trace>
  <inkml:trace contextRef="#ctx1" brushRef="#br0" timeOffset="199">15329 9421 2202 0,'0'0'0'0,"0"7"0"0,0 19 0 0,0 9 0 0,0 8 0 0,0 18 0 0,0-1 0 0,2 4 0 0,1-6 0 0,7 15 304 0,0-9-136 15,1 2-68-15,-1-4 91 0,1-10-79 0,3 2-31 16,-1-7-9-16,1-9-226 0,2-2 94 0,-1-10 46 15,0-7 23-15,-1-6-319 0,-7-6 167 0,2-5-79 16,-1-2 128-16,-4-9-3 16,-2-17 54-16,-2-10-241 0,0-4 125 0,-6-2 63 15,-6 0 32-15,0 9 61 0,-4-4-38 0,2 8 8 16,-2 8 0-16,-2 6 177 0,-1 5-88 0,1 9-45 16,-3 1-30-16,-4 7 234 0,6 14-118 0,1 4-20 15,-2-2-9-15,8 6 4 0,0-6-24 0,3 2-271 16,5-4 120-16,2-4 74 0,2-5 26 0,0-5-617 15</inkml:trace>
  <inkml:trace contextRef="#ctx1" brushRef="#br0" timeOffset="200">15443 9467 1730 0,'5'-11'0'0,"4"3"0"0,-2 4 0 0,0 2 0 0,1 0 0 0,0 2 0 0,1 2 0 0,3 10 100 16,0 5-34-16,3 5 1 0,-1 3-447 0,0 4 199 0,4 5 105 15</inkml:trace>
  <inkml:trace contextRef="#ctx1" brushRef="#br0" timeOffset="201">16648 9217 825 0,'0'-15'0'0,"0"3"0"0,0-1 0 16,0-1 0-16,0-6 0 0,0 4 0 0,0-1 0 0,0-1 168 0,0 0-68 0,0 0-33 0,0 2 43 15,0 2-42-15,-5 1-1 0,0 1-34 0,-6 4 0 0,-3 5 21 16,-4 1-13-16,-7 2-8 0,-1 4 25 0,-8 17-26 15,0 3 1-15,-1 6 39 16,-1 2 8-16,3 1-47 0,1 3-1 0,9-8 107 16,4 4-54-16,6-2-26 0,8-6 115 15,3 1-75-15,2-4-33 0,0-1 0 0,9-1 39 16,7-2-28-16,3-4-9 0,1 0-12 0,-2-2-24 16,3 1 1-16,-2-1 0 0,-1-1-22 0,-1 3-9 0,-2 1 31 15,-3 2 36-15,-1 6-36 16,-6 4 0-16,-3 7 7 0,-2 10-7 0,0 1 136 0,-4 6-68 0,-7 2-34 15,0 3 167-15,0 3 5 16,-3 7-239-16,5-3 0 0,3 2 0 0,3-2 0 16,3 2 0-16,0-7 0 0,0 10 0 0,0-5 0 15,0 1 0-15,2-2 0 0,-1 3 0 0,1-6 0 16,0 16 0-16,-2-7-386 0,0-3 202 16,0-14 56-16,-4 7-592 0,-1-12 335 0,-4 6 181 15,-1-14 85-15,1 0-622 0</inkml:trace>
  <inkml:trace contextRef="#ctx1" brushRef="#br0" timeOffset="202">17028 8979 1069 0,'-24'-4'0'0,"1"4"0"0,5 0 0 0,2 6 0 0,4-1 0 0,3 1 0 0,2-5 0 0,4 1 0 16,1 0 342-16,2 0-155 0,2 4-68 0,11-3-48 0,9-1 129 15,6 2-84-15,2 0-41 0,4-3-22 0,2-1 77 16,0 0-53-16,1 0-22 0,-3 0-44 15,0 2 1-15,-4-2 20 0,-4 0-24 16,2 0-9-16,-5 3 33 0,-3-1 1 0,-3-1-99 16,-4 1 57-16,-1-2 17 0,-5 2 0 0,-3 0-97 15,-2-2 53-15,0 2-1 0,-2-2 80 0,0 2-54 16,0 1 12-16,-6 9-18 0,-9 3 135 0,-2 3-54 16,-2 7-21-16,-6 7-10 0,4 2 1 0,-4 5-4 15,0 1-15-15,-1 2-30 0,2 4 20 16,0-3 17-16,-1-1 21 0,0-3-122 0,4-9 48 15,3 2 22-15,1-6 5 0,2-3 19 16,2-5-28-16,5-4 18 0,3-5 145 0,1-2-74 16,3-3-28-16,1 0 87 0,0-1-51 0,5 0-29 15,9-3 0-15,7 0 52 0,0 0-29 0,10 0-8 16,-1 0-38-16,0-3 29 0,2-4 0 0,-1 1-28 16,0-1-81-16,-3 1 37 0,0 1 22 0,-8 4 0 15,1-2-302-15,-2 1 156 0,-6 2 61 0,0 0-459 16,-3 0 237-16,-5 0 132 15,-1 0 66-15,-2 0-200 0,-1 5 124 0,-1-4 75 16,0 0 33-16</inkml:trace>
  <inkml:trace contextRef="#ctx1" brushRef="#br0" timeOffset="203">16963 9213 1410 0,'-16'0'0'0,"11"0"0"0,0 0 0 0,3 0 0 0,2 2 0 0,0 0 0 0,3 0 268 0,15 3-110 0,9 1 368 16,1 2-246-16,4-1-124 0,0 1-62 0,2 1 55 16,-2 0-51-16,0-1-36 0,-2 1 0 0,-3-2-123 15,0 4 47-15,-4-3 32 0,3 2-330 0,-10-2 173 16,4 0 86-16,-5 0 42 0,0 0-623 0,-4-3 320 16,2 3 65-16</inkml:trace>
  <inkml:trace contextRef="#ctx1" brushRef="#br0" timeOffset="204">17685 9217 2245 0,'-5'-7'0'0,"5"4"0"0,0 3 0 0,0 0 0 0,0 0 0 0,0 0 0 0,0 0 0 0,3 0 0 0,6 0 188 0,5-1-81 16,3 1 175-16,5 0-125 0,1 0-61 0,2 0-33 15,-3 0-201-15,6 0 81 0,-5 0 45 0,-1 0 22 16,3 0-466-16,-3 0 244 0,-1 0 131 0,-4 0-289 16,0 0 125-16,-7 4 121 0</inkml:trace>
  <inkml:trace contextRef="#ctx1" brushRef="#br0" timeOffset="205">17789 9401 2563 0,'-15'9'0'0,"6"-1"0"0,3-2 0 0,0-5 0 0,4 2 0 0,0-3 0 0,2 0 0 0,0 1 0 0,0 3 0 0,5 0 0 0,7-2 0 0,1 1 0 0,4 1 137 0,0-2-53 0,2-2-17 0,4 0-232 0,-3 0 99 16,3 0 50-16,-1 0-569 0,5 0 309 0,-9 0 163 0</inkml:trace>
  <inkml:trace contextRef="#ctx1" brushRef="#br0" timeOffset="206">18565 8798 931 0,'-6'-13'0'0,"6"11"0"0,9 2 0 0,14 0 0 0,5-2 0 0,6-1 0 0,2-1 0 0,5 2 520 15,10 0-235-15,3 2-131 0,2 0-60 0,14 0 219 16,-4 0-140-16,1 4-111 0,-9 0 9 0,17 5-38 16,-6-2 0-16,-6 3-70 0,-9-3 35 0,3 1 0 15,-3 1 43-15,-4-1-274 0,-8-5 134 16,-4 0 65-16,-1-3 34 0,-5 0-322 0,-7 0 100 15,-3 0 103-15,-7-3-112 0,-5 0 100 16,-5-3 48-16,-5-2-132 0,0-1 96 0,-17 0 42 16,-8 5 23-16,-14-2-162 0</inkml:trace>
  <inkml:trace contextRef="#ctx1" brushRef="#br0" timeOffset="207">18719 8892 1505 0,'-18'-5'0'0,"9"5"0"0,6 0 0 0,3 13 0 0,0 2 0 0,0 5 0 0,0 3 0 0,0 9 211 0,1 4-90 0,5 1 252 15,1 10-174-15,0-2-83 0,0 4-42 0,-2 0 36 16,1 1-39-16,-4-7 9 0,1 10-48 0,-1-6-22 16,0-6 1-16,-2-6 21 0,0 1 1 0,0-7-48 15,0-3 20-15,-2-3 0 0,-3-8-118 0,-1-6 73 16,-5-4 36-16,-1-2-177 15,-2-3 70-15,-5-3 57 0,0-11-8 0,-2-7-133 16,-1-4 70-16,-3-4 40 0,0-10 23 0,0-1-27 16,2-1 28-16,2 3 0 0,7 10 29 0,0 5 24 15,-1 4-25-15,6 10 0 0,1 2 189 0,1 3-95 16,-1 4-47-16,3 5 161 0,0 20-81 0,-4 3-53 16,4 11-1-16,-2-1 70 15,-1 4-33-15,2-7-25 0,0 4 9 0,1 1-224 16,1-2 100-16,4-5 44 0,0-5 15 0,0-3-204 0,2-5 97 15,7-1 59-15,7-8-7 0</inkml:trace>
  <inkml:trace contextRef="#ctx1" brushRef="#br0" timeOffset="208">18854 9219 1055 0,'3'-19'0'0,"11"13"0"0,4 2 0 0,3 1 0 0,0-3 0 0,-3 4 477 0,0 0-213 0,-2 2-121 15,-1 0-54-15,0 6 287 0,-1 7-172 0,0 6-86 16,-4 0-34-16,-1 7-1 0,-5 1-25 0,-2-1 0 16,-2 1-85-16,0 2 30 0,-11 1 8 0,-8 0 21 15,-8 2-178-15,-5-4 89 0,-1-4 45 0,-3 0-287 16,3-8 172-16,-3-3 1 0,4-3 65 0,9-8-342 16,0-2 185-16,7 0 92 0,4-2 39 0,10-16-223 15,2-3 138-15,2-6 70 0,16-1-74 16,8-8 71-16,-2 8 29 0,12-11-153 15,-4 6 115-15,2 4 56 0,1-1 58 0,3 3 0 16,-6 5 0-16,-2-1 0 0,-4 5 0 16,-5 6 28-16,-3 3-35 0,-6 4 0 15,-5 0 7-15,-1 3 348 0,-4 2-179 0,-2 0-45 0,0 17 209 0,-13 4-112 16,-4 5-85-16,-3 8-56 0,0 1 405 0,1 4-227 16,3-3-112-16,6-4 269 0,1 4-184 0,7-5-102 15,2-2-49-15,0-1 2 16,5-5-25-16,11-2 0 0,-2-4-16 0,11-1-354 15,0-6 173-15,1-4 87 0,1-5-612 0,-2-1 327 16,-2 0 184-16,7-7-379 0</inkml:trace>
  <inkml:trace contextRef="#ctx1" brushRef="#br0" timeOffset="209">19213 8981 1066 0,'-9'-5'0'0,"4"4"0"0,5 1 0 0,0 0 0 0,0 0 0 0,2 0 454 0,10 0-210 0,0 4-106 0,4 7-44 16,-2 2 115-16,4 5-89 0,-2 0-35 0,-4-1-223 0,1-1 85 0,-1 4 51 16,-7-2 13-16,-3 1 0 0,-2 1-195 15,0 2 108-15,-12-3 55 0,-6 3-78 16,-5-6 57-16,-3 1 31 0,1-4-61 0,1-2 72 16,3-5-56-16,2 1 277 0,3-4-125 0,6-3-57 15,2 0-27-15,5 0 269 16,1 0-120-16,2 0-68 0,2 0-1 0,17-7-30 15,3-3 4-15,6 0-34 0,4 1 1 0,2 2-72 0,0-1 32 16,2 2-380-16,-4 4-120 0,-2 2 257 16,-2 0 94-16,-10 0 73 0,1 12-547 0</inkml:trace>
  <inkml:trace contextRef="#ctx1" brushRef="#br0" timeOffset="210">19359 9442 1118 0,'-12'2'0'0,"7"0"0"0,1-2 0 0,4 0 0 0,0 0 0 0,0-2 0 0,11-3 0 0,7-3 55 0,6 1 312 0,-4-1-159 16,9 0-92-16,-3 1-42 0,0-1-64 0,1 3 23 16,-7 1-430-16,3 2 223 0,-4 1 100 0,-3-1 53 15,-6 2 27-15,-1 0-249 0,-5 0 138 0</inkml:trace>
  <inkml:trace contextRef="#ctx1" brushRef="#br0" timeOffset="211">19491 9189 1689 0,'-4'0'0'0,"2"1"0"0,2 6 0 0,0 9 0 0,0-1 0 0,0 10 0 0,-4 2 0 0,4 11 0 0,-4-4 284 0,2 11-130 0,0-5-60 0,-1 4 32 15,-1-3-47-15,2-6-23 16,-2 2 8-16,-1-3-409 0,3-2 188 0,0-10 95 0,2-1-225 0,0-11 160 0,0-3 88 16,0-7 32-16</inkml:trace>
  <inkml:trace contextRef="#ctx1" brushRef="#br0" timeOffset="212">19592 9210 811 0,'7'-4'0'0,"9"4"0"0,-4 0 0 0,2 6 0 0,-1 1 138 0,0 4-53 15,-2 1 367-15,2 1-201 16,3 3-114-16,-4 0-52 0,0 0 42 0,-1 1-47 16,-2 0-24-16,-1 0 9 0,-2-2-519 0,-1-5 244 15,-1-1 121-15,1 0 61 0</inkml:trace>
  <inkml:trace contextRef="#ctx1" brushRef="#br0" timeOffset="213">19821 9065 791 0,'0'0'0'0,"0"3"0"0,0 12 0 0,0 8 0 0,0 5 0 0,0 14 231 0,0 6-99 0,-4 18 472 16,-5-6-278-16,-8 19-151 15,4-3-70-15,-4 0 153 0,0 1-26 0,-2 2-99 0,-3-2-42 0,1-1-234 16,-2 1 88-16,1-2 44 15,5-6 22-15,4-15-646 0,0-7 342 0,2-5 159 16,-1-20 84-16</inkml:trace>
  <inkml:trace contextRef="#ctx1" brushRef="#br0" timeOffset="214">19889 9121 1122 0,'23'-11'0'0,"2"7"0"0,3 3 0 0,1-1 0 0,-5-1 0 0,1 3 0 0,-7 0 321 0,-1 0-144 16,-2 8-72-16,-1 3-36 0,-7 4 71 0,-5 2-58 16,-2 6-24-16,0 0 0 0,-13 2-166 0,-6-2 70 15,-4 0-36-15,-1-3 50 0,0-1 28 0,-1-2 0 16,4-5 2-16,3-2-1 16,4-4 23-16,3 0 2 0,4-3 129 0,3-1-69 15,3-2-45-15,1 2-34 0,1-2 207 0,14 0-97 16,10 0-40-16,-1 0-24 15,3 2 160-15,-2-2-92 0,0 2-38 0,-1 0-200 0,1 2 74 16,-5 0 35-16,-1-1-149 0,0 1 93 0,-8 2 54 16,0-3 16-16,-3 1-589 0,-4 0 289 0,-2 0 86 0</inkml:trace>
  <inkml:trace contextRef="#ctx1" brushRef="#br0" timeOffset="215">16820 10239 1744 0,'-18'0'0'0,"6"0"0"0,8 5 0 0,2-5 0 0,2 0 0 0,0 2 0 0,0-2 0 0,0 2 200 0,11 2-76 0,10 0-50 0,9-2 102 16,10 3-72-16,0 0-35 0,0 3-1 0,-6-3-8 15,3 4-27-15,-3 2 0 0,-6 1-1 0,-3 4-88 16,-8 2 44-16,-6 3 30 0,-7 13-8 16,-4 7-85-16,-2 6 54 0,-21 13 27 0,-3 0 0 15,2-5-3-15,-13 12-5 0,12-20-9 16,-5 2 85-16,2-6-39 0,7-9-31 0,7-10 241 15,0 1-115-15,7-6-40 0,3-8-31 0,4 1 89 16,0-5-58-16,6-2-20 0,16-3-8 0,2-2-90 16,6 0 30-16,4 0 0 0,0 0-263 0,-2-5 143 15,0 1 76-15,0-1 37 0,-6 1-325 0,-4 2 132 16,-1-2 98-16,-4 2-626 16,-6 0 347-16,-4 0 173 0</inkml:trace>
  <inkml:trace contextRef="#ctx1" brushRef="#br0" timeOffset="216">16891 10607 1906 0,'-16'-10'0'0,"12"7"0"0,2 2 0 0,2 1 0 0,0 0 0 0,0 0 0 0,4 0 0 0,10 0 0 0,7 0 0 0,9 4 482 0,2 0-225 0,9 2-328 16,-1-1 52-16,3-2 25 0,-4 0 9 0,10-2-290 15,-4 2 154-15,2-3 76 0</inkml:trace>
  <inkml:trace contextRef="#ctx1" brushRef="#br0" timeOffset="217">17580 10440 1672 0,'-3'-4'0'0,"3"2"0"0,0 2 0 0,0 0 0 0,0 0 0 0,2 0 0 0,7 0 0 0,3 0 471 0,4 0-223 0,1 2-108 0,5 0-332 16,5 0 112-16,-3 1 57 0,-3 3-705 15,-1-1 358-15,1 4 176 0,-2 3 88 0</inkml:trace>
  <inkml:trace contextRef="#ctx1" brushRef="#br0" timeOffset="218">17637 10755 1671 0,'-21'3'0'0,"5"4"0"0,6-4 0 0,-1-1 0 0,1-2 0 0,4 0 0 0,2 0 0 0,4 0 0 0,0 0 0 0,10-2 469 16,12-8-218-16,8-1-210 0,12-4-8 0,-1 2 0 15,2-2 0-15,5 2-700 0,-2 2 350 0,-4 2 184 16</inkml:trace>
  <inkml:trace contextRef="#ctx1" brushRef="#br0" timeOffset="219">18382 10201 3080 0,'-3'-20'0'0,"3"18"0"0,5-2 0 0,14-2 0 0,5-1 0 0,8-1 0 0,6-2 0 15,9 3 0-15,18-2 0 0,6 2 0 0,5 3 0 0,5 2 0 0,13 2 151 0,-6 0-59 0,4 0-29 0,-4 8-1 0,-3-3-162 16,16 4 62-16,-11-2-63 0,-12 1 67 0,3 2 34 16,-3-3-1-16,-14-1 42 0,11-2-189 15,-9-2 38-15,-14-2 62 0,3 0 30 0,-8 0-197 16,-13 0 62-16,-8-5 63 0,-4-2-53 15,-12 1 55-15,-4 3 27 0,-6-5-218 0,-8 0 115 16,-20 3 69-16,-12 3 32 0,-3 2-518 0,-10 0 275 0</inkml:trace>
  <inkml:trace contextRef="#ctx1" brushRef="#br0" timeOffset="220">18467 10156 1502 0,'-23'-13'0'0,"10"13"0"0,11 1 0 0,0 15 0 0,2 3 0 0,0 5 0 0,0 8 426 0,0 6-196 0,0 4 144 15,0 10-171-15,0 2-85 0,0 5-34 0,6 13-30 0,0-6 13 16,-2 2 0-16,-1-3-34 0,-1-12 0 16,0 3-58-16,-2-5 24 0,0-4 1 0,0-12-97 15,-4-3 65-15,-3-9 32 16,-3-4-207-16,-1-8 106 0,-2-6 65 0,-2-5-23 0,-8 0-220 15,3-15 105-15,-1-11 65 0,-6-9 32 0,3-5-53 16,2-7 48-16,-3-11 25 0,10 11-20 16,0 2 14-16,4 1 8 0,-1 11 22 0,7 14 119 15,1 8-59-15,1 0-30 0,1 5-8 0,2 6 300 16,0 4-159-16,0 22 149 0,0 11-137 0,0 3-46 16,0 1-35-16,0 12-5 0,0-3-1 0,2-1-22 15,1-3 0-15,3-3-108 16,-3-10 62-16,3 2 19 0,2-7 0 0,-1-6-414 15,3-5 214-15,0-8 72 0,4-5 66 0,4-4-584 16,0-11 304-16</inkml:trace>
  <inkml:trace contextRef="#ctx1" brushRef="#br0" timeOffset="221">18657 10523 1703 0,'7'-12'0'0,"2"9"0"0,-1 3 0 0,0 0 0 0,-5 15 0 0,-1 6 0 0,0 8 0 0,0 5 0 0,0 7 521 0,-2 0-243 15,0 0-50-15,0 1-163 0,0-7 9 0,0 4-41 0,0-6 0 16,0-1-219-16,0-10 110 0,0-1 62 16,3-6 20-16,7-5-707 0,-1-9 368 0</inkml:trace>
  <inkml:trace contextRef="#ctx1" brushRef="#br0" timeOffset="222">18782 10719 1375 0,'0'-6'0'0,"0"5"0"15,0-1 0-15,2 2 0 0,0 0 0 0,2 0 275 0,3 0-113 0,5 0-69 0,1 0 314 0,2 0-187 16,2 0-94-16,2 0-46 0,-3 0-319 0,5 0 131 16,-2 0 71-16,-1 0 35 15,2 0-318-15,-2 0 177 0,-3-2 96 0</inkml:trace>
  <inkml:trace contextRef="#ctx1" brushRef="#br0" timeOffset="223">19032 10460 1498 0,'2'-7'0'0,"5"4"0"0,5 2 0 0,1 1 0 0,1 0 0 0,2 0 0 16,5 9 0-16,1 6 0 0,-1 6 0 0,-2 2 514 0,-5 6-245 0,0 4 65 0,-3 3-151 0,-5 6-75 15,-5-1-38-15,-1-7-136 0,-5 13 45 0,-14-7 27 16,-3-1 0-16,-6-3-259 16,-6-5 142-16,2-6 80 0,-10 0 28 0,10-10-152 15,-2-4 86-15,4-5 50 0,10-6-94 0,3 0-360 16,8-8 225-16,7-15 107 0,2-4-307 0</inkml:trace>
  <inkml:trace contextRef="#ctx1" brushRef="#br0" timeOffset="224">19314 10471 1666 0,'3'-9'0'0,"-1"4"0"0,0 1 0 0,-2 1 0 0,-4 3 0 0,-7 3 0 0,-8 17 321 0,1 11-144 15,1 2-72-15,-1 6 401 0,4 0-228 0,-2 13-127 16,5-7-59-16,8 0 148 0,3-11-103 0,0 3-66 15,0-3-30-15,9-4-8 0,6-4 0 0,6-5-1 16,1-4-413-16,3-4 206 0,-4-7 112 0,9-2-671 16,-5-4 375-16,-4 0 186 0,2-6-19 0,-5-9-532 0</inkml:trace>
  <inkml:trace contextRef="#ctx1" brushRef="#br0" timeOffset="225">19376 10407 1479 0,'0'-14'0'0,"0"4"0"0,0 3 0 0,2-1 0 0,5-2 0 0,7 3 0 0,0 3 0 0,2 3 0 0,0-2 394 0,1 3-180 0,1 0-50 0,-4 12-66 0,-1 3-32 15,-3 0 8-15,-5 5-166 0,-1 1 63 16,-4 0 30-16,0 3 1 0,-5-3-120 0,-9-5 84 0,-1 2 29 16,-2-5 0-16,1 0 7 0,0-5 1 15,7-3-9-15,0-3 197 0,4 0-109 16,0 0-35-16,3-2 72 0,2 0-52 0,0 0-20 15,10-6 4-15,10-6 23 0,5 3-21 0,1-2 0 16,2 2-20-16,4 0-276 0,0 1 147 0,-2 2 59 16,-1 5 36-16,-3 1-699 0,-6 0 341 15,1 4 131-15</inkml:trace>
  <inkml:trace contextRef="#ctx1" brushRef="#br0" timeOffset="226">19549 10785 1399 0,'-12'2'0'0,"7"2"0"0,3-2 0 0,0-2 0 0,0 0 0 0,2 0 0 0,0 0 0 0,4 0 72 0,11 0-8 0,3 0 621 16,7-2-327-16,0-2-162 0,3 0-82 0,-3-1-298 15,6-1 104-15,-3 1 57 0,-7-2 27 0,3 4-759 16,-3-1 389-16</inkml:trace>
  <inkml:trace contextRef="#ctx1" brushRef="#br0" timeOffset="227">19868 10549 2416 0,'-6'-6'0'0,"3"4"0"0,1-2 0 0,0 2 0 0,2 0 0 0,0 0 0 0,0 0 0 0,11 2 0 0,6 0 354 0,3 12-164 15,1 3 16-15,2 3-87 0,-3 2-43 0,-1 1-21 16,-1-3-409-16,2 6 189 16,-5-8 99-16,2 2 50 0,0-3-713 0,-6-3 381 0</inkml:trace>
  <inkml:trace contextRef="#ctx1" brushRef="#br0" timeOffset="228">20158 10390 2007 0,'0'-5'0'0,"0"3"0"0,0 2 0 0,0 0 0 0,-3 13 0 0,-4 12 0 0,-4 16 0 0,-3 15 0 0,-1-1 366 16,-4 20-170-16,1 2 306 0,-3 3-234 0,-4 15-118 15,4-9-59-15,-2-5-1 0,-9 22-33 0,4-9 0 16,-1 2-24-16,10-21-381 0,1 0 190 0,6-23 104 15,7-9 39-15,-1-4-758 0,4-14 375 16</inkml:trace>
  <inkml:trace contextRef="#ctx1" brushRef="#br0" timeOffset="229">20275 10434 1477 0,'8'-8'0'0,"9"7"0"0,4-1 0 0,-3 0 0 0,-2 0 0 0,-4 2 216 0,-2 0-83 0,-1 0-54 0,-1 7-24 0,-1 7 76 16,-4 0-49-16,-3 5-126 0,0 2 47 0,-7 5-8 15,-7-3 38-15,-4-1-82 0,0-3 41 0,-5-2 1 16,8-4 47-16,-3-2 124 0,2-1-66 0,9-4-33 16,0-3 0-16,3-3 43 0,2 2-36 0,2-2-7 15,4 0-48-15,16 0 126 16,4-2-55-16,5-3-28 0,1-1-40 0,2 4-8 15,0 0 21-15,1 2-563 0,4 0 279 0,-3 8 140 16,-1 5 54-16</inkml:trace>
  <inkml:trace contextRef="#ctx1" brushRef="#br0" timeOffset="230">20781 11042 2671 0,'0'0'0'0,"15"4"0"0,2-1 0 0,-8 0 0 0,-5-1 0 0,-3-2 0 0,3 1 0 0,1 1 572 0,-3-1-270 0,1-1-134 16,1 0-59-16,1 0-43 0,-1 0 141 0</inkml:trace>
  <inkml:trace contextRef="#ctx1" brushRef="#br0" timeOffset="231">21420 9822 1106 0,'-8'-17'0'0,"8"15"0"0,0 0 0 15,1-4 0-15,11-3 0 0,5-4 116 0,6 1-33 0,3 1 244 0,2 0-148 16,8 0-73-16,1 1-36 0,0 5 134 0,4 3-78 16,3 1-50-16,-8 1-22 0,-1 0-67 0,-1 1 23 15,-4 8-1-15,-7-3 32 0,0 3-349 0,-7 0 171 16,-2 1 84-16,-11-3-215 0,1 1 107 0,-4-2 92 15</inkml:trace>
  <inkml:trace contextRef="#ctx1" brushRef="#br0" timeOffset="232">21720 9343 1421 0,'-8'-6'0'0,"5"5"0"0,1 1 0 0,-2 3 0 0,-1 19 0 0,-2 7 0 0,0 14 0 0,-2 5 0 0,-8 3 562 0,-3 11-265 0,-5-3-132 0,-3-2 148 15,-10 14-144-15,0-4-69 0,-1 0-105 16,2-3 37-16,1-3 1 0,8-11 8 0,-2-1-171 0,3-4 81 16,6-11 41-16,1-2 0 0,7-11-554 0,4-9 305 15,5-5 118-15,4-1 82 16</inkml:trace>
  <inkml:trace contextRef="#ctx1" brushRef="#br0" timeOffset="233">21530 10055 1367 0,'11'0'0'16,"1"0"0"-16,-3 14 0 0,-5 2 0 0,-3 2 0 0,-1 7 0 0,0 1 0 0,0 4 0 0,-1 2 449 0,-7 2-208 0,3-3-104 0,-1 1-136 0,0-2 31 15,4-6 9-15,0-4-8 0,2-7-206 0,0-5 103 16,0-1 51-16,0-7-619 0,0 0 319 16</inkml:trace>
  <inkml:trace contextRef="#ctx1" brushRef="#br0" timeOffset="234">21537 10143 706 0,'2'-11'0'0,"0"2"0"0,6 1 0 0,1 4 0 0,4 1 0 0,3 2 0 0,3 1 509 0,6 0-242 0,2 0-117 0,5 0-58 16,1 0 302-16,4 0-180 0,-5 0-83 0,0 4-63 15,0 0 0-15,-4-1-35 0,-6 0 0 16,0-1-482-16,-1-1 250 0,-6 1 111 16,-6 0-577-16,-3-1 332 0,-4-1 166 0</inkml:trace>
  <inkml:trace contextRef="#ctx1" brushRef="#br0" timeOffset="235">21776 9889 748 0,'0'-4'0'0,"0"4"0"0,0 0 0 0,0 8 0 0,2 12 0 0,2 7 0 0,-1 5 0 0,2 11 326 0,-3 0-147 0,-2-3-64 0,0 9 171 0,0-3-127 16,0-4-63-16,-7-6-31 0,-2-2-22 15,0-9-2-15,-5 2-8 0,3-8 86 0,1-7-44 16,-1-2-20-16,2-4-1 0,2-3 152 0,0-2-91 15,2-1-41-15,3 0-21 0,1 0 94 0,1 0-57 16,0 0-20-16,0 0 46 0,1 0-41 0,15 0-22 16,7 0 1-16,2-1-78 0,0-1 37 0,5 1-8 15,0-1-366-15,-2 0 197 0,2 0 98 16,2 0 50-16,-2 0-725 0,2 1 339 16,2-4 185-16,-2 2 92 0</inkml:trace>
  <inkml:trace contextRef="#ctx1" brushRef="#br0" timeOffset="236">22261 9943 953 0,'-7'-12'0'0,"2"6"0"0,5 2 0 0,0 1 0 0,0 0 0 0,10 1 0 0,3 2 460 0,6 0-218 0,6 10-104 16,-3 5 126-16,2 4-115 0,-3 3-59 0,-1 5-20 15,-2 1-101-15,-8 0 32 0,-3 4 0 0,-5-2 32 16,-2 4-138-16,-10-2 78 0,-14 3 25 0,-2-4-35 15,-8-6 35-15,-3-1 0 0,2-4 35 0,3-7-184 16,-4-2 29-16,4-3 60 0,8-7-97 0,4-1-57 16,4 0 93-16,11-3 31 15,5-14-205-15,0-6 132 0,23-7 66 0,9-1 33 16</inkml:trace>
  <inkml:trace contextRef="#ctx1" brushRef="#br0" timeOffset="237">22605 9889 1910 0,'5'-6'0'0,"-3"5"0"0,-2 1 0 16,0 0 0-16,-9 8 0 0,-9 8 0 0,-3 9 0 0,1 2 0 0,-2 9 296 0,3 0-131 0,2 3-67 0,8-5 133 0,0 3-103 0,2 2-48 15,7-6 65-15,0-2-57 16,2-6-27-16,10-6 8 0,6 4-156 0,3-10 59 16,2-2 31-16,-3-7 0 0,8-4-252 0,-5 0 150 15,4-4 61-15,-5-12 36 0,-2-5-318 0,0-2 159 16,-6-3 12-16,-4 3-17 0,1-10 71 15,-5 4 31-15,-3 1 17 0,-1 8 14 0,-2-3 1 16,0 6-9-16,0 2 153 0,-4 8-72 0,-3 0-36 16,-2 4-1-16,2 3 268 0,-5 0-143 0,3 12-38 15,0 11 141-15,4 5-84 16,3-1-60-16,2 5-4 0,0 0 0 0,0 0-24 0,9-3-1 16,3-4-60-16,4-2 35 0,0-8 8 0,3-2-8 15,1-4-112-15,1-5 56 0,0-4 28 0,-3 0 0 16,0-1-158-16,-2-15 85 0,0-4 17 0,-5-3-111 15,-1-1 64-15,-3-4 44 0,-5-4 6 0,0 0 5 16,-2-4 1-16,0 0 13 0,-6 0 28 0,-6 5-30 16,-2-1-15-16,-2 6 14 0,-2 5 65 0,1 8-30 15,-3 2-7-15,-3 5-1 0,2 6 46 0,3 0-27 16,-1 0-3-16,6 11-82 16,3 4 33-16,2 3 1 0,7 0 29 15,1 3-317-15,0 3 141 0,3-3 77 0,11-1-149 16,2-1 112-16,4-3 47 0</inkml:trace>
  <inkml:trace contextRef="#ctx1" brushRef="#br0" timeOffset="238">23070 9876 1240 0,'-5'-11'0'0,"3"9"0"0,2 0 0 0,0-2 0 0,0 3 0 0,2-1 0 0,5 0 575 15,5 0-275-15,3 2-133 0,2 0-68 0,1 0 281 0,1 10-173 16,4 1-79-16,-1 5-153 0,-3 2 30 16,-1-2-1-16,0 3-442 0,-3-2 243 0,-2 1 110 15,0 0 59-15,-2-3-338 0,-1 2 193 0,-1-5 96 0</inkml:trace>
  <inkml:trace contextRef="#ctx1" brushRef="#br0" timeOffset="239">23500 9578 2039 0,'2'-2'0'0,"0"2"0"0,2 0 0 0,-2 14 0 0,-2 11 0 0,0 13 0 0,-2 9 0 0,-15 18 0 0,-4 7 345 0,-7 20-156 0,-2 2-78 0,-2 7 331 16,-2 4-196-16,-1 4-111 0,-1-1-51 0,1-2-48 0,0-1-4 15,3-9 1-15,10-21 8 0,0 2-184 0,4-20 88 16,6-3 44-16,4-16-490 0,5-3 267 16,-1-13 141-16,4-3-717 0,0-9 359 0,0-4 210 15</inkml:trace>
  <inkml:trace contextRef="#ctx1" brushRef="#br0" timeOffset="240">23658 9754 1655 0,'-13'-19'0'0,"10"13"0"0,3 5 0 0,0 1 0 0,9 0 0 0,5-2 0 0,2 0 0 0,3 0 234 16,1 0-105-16,8 0 75 0,2 1-86 0,2 1-43 15,2 0-20-15,-4 0 6 16,0 0-29-16,-2 0 1 0,-7 0 0 0,1 0-264 0,-1 0 131 16,-7 0 75-16,-1 1 25 0,-6 1-401 0,-3 2 208 15,-3-4 71-15,-1 5-141 0,0 1 97 0,-11-1 71 16,-5-1 83-16,-3 2 0 0,0-2-21 0,-1 0 0 15,1-1 262-15,-2 3-126 0,1 0-69 0,-1 0-33 16,-2 4 403-16,5 4-207 0,-3 5-49 16,0 5-72-16,-1 8 321 0,2 3-183 15,2 5-90-15,3 5 190 0,-1 3-132 16,6-2-79-16,0 2 30 0,5 2-50 0,-1-5-25 16,4-2 0-16,2-6-91 0,0 1 28 0,0-3 1 15,0-2 37-15,2-7-337 0,1-5 168 0,4-3 93 0,-4-4 34 16,3-6-582-16,-4 1 290 0,-1-6 79 0,1 0-265 15,0-3 219-15,-2 0 122 0,0-15-97 16,-2-8 106-16,-7-9 52 0,-3-8 26 0,1 3-46 16,-5-16 40-16,0 6 0 0,0 2 33 15,0 11 32-15,4-3-8 0,-2 6-24 0,7 9-1 16,-1 1 271-16,8 8-135 0,0 2-68 0,0 0 418 16,8 6-227-16,16 1-113 0,8-1 203 15,11 4-141-15,6-1-72 0,8 0-27 0,12 0 26 16,-1 2-36-16,-3-2 1 0,-1 0-34 0,-11 1 38 0,5-1 9 15,-7 0-47-15,-13-2-1 0,1 2-4 0,-13 0 5 16,-1 2 0-16,-11 0 108 0,0 0-58 16,-5 0-26-16,-6 0 198 0,1 0-111 0,-2 8-55 15,-2 3-20-15,0 6 103 0,-7 3 76 16,-2 7-248-16,1 1 0 0,0 4 0 0,6 4 0 16,1 0 0-16,1 0 0 0,0 3 0 0,5-2 0 15,7-1 0-15,0-4-436 0,3 2 251 16,-1-5 73-16,1-2-678 0,-2-2 378 15,-4-7 190-15,3 1 86 0,-4-3-514 0,-7 1 309 0</inkml:trace>
  <inkml:trace contextRef="#ctx1" brushRef="#br0" timeOffset="241">23998 10028 1759 0,'-16'-21'0'0,"6"8"0"0,6 8 0 0,2 3 0 0,2-2 0 0,-2 4 0 0,2 0 0 0,0 23 242 0,0 14-104 0,0 5 371 0,-3 2-238 16,-1 8-119-16,0 0-51 0,-1-2-85 0,0-3 17 16,2-3-1-16,-1-7 1 15,1 1-181-15,1-4 98 0,2-4 37 0,-2-10 24 16,2-1-551-16,0-9 287 0,0-9 151 0,4-1-776 16</inkml:trace>
  <inkml:trace contextRef="#ctx1" brushRef="#br0" timeOffset="242">24134 9972 1122 0,'2'0'0'0,"5"6"0"0,-2 16 0 0,1-1 0 0,-1 5 0 0,0 5 357 0,-3 2-154 15,0 3-89-15,-1 3 349 0,-1-2-214 0,0-2-109 16,0 3-53-16,0-13-75 16,0 3-8-16,2-3 28 0,0-6 1 0,0-7-214 15,0 0 107-15,-1-4 62 0,-1-4-619 0,0-1 330 0</inkml:trace>
  <inkml:trace contextRef="#ctx1" brushRef="#br0" timeOffset="243">23972 10222 905 0,'-8'0'0'0,"5"3"0"0,3 1 0 0,0 0 0 0,0-2 0 0,7-2 0 0,7 2 0 0,2 1 476 0,5 1-221 0,-2 2-112 0,3 0-55 15,-1-4 38-15,0 3-51 0,-1-1-21 0,1 0 0 16,-7-2-464-16,2-1 221 0,-7 1 119 0,-2-2-294 15</inkml:trace>
  <inkml:trace contextRef="#ctx1" brushRef="#br0" timeOffset="244">24019 10321 757 0,'-9'4'0'0,"2"1"0"0,7 1 0 0,0-2 0 0,0-2 0 0,9 2 27 0,3-3-27 0,4 1 325 0,2 2-147 15,1 1-64-15,1-1-44 0,1 2-89 0,-3 0 27 16,2-1-1-16,-5 1 34 0,-6 2-530 0,-3-1 245 15</inkml:trace>
  <inkml:trace contextRef="#ctx1" brushRef="#br0" timeOffset="245">23908 10539 1228 0,'-28'5'0'0,"8"3"0"0,8-4 0 0,3-2 0 0,3 0 0 0,4 0 0 0,2-1 0 0,8-1 0 0,18 2 405 0,6-2-177 15,9 2-102-15,4 0 152 0,2-2-123 16,4 0-60-16,0 0-203 0,-1 0 79 0,-1 0 27 0,-2 2 0 15</inkml:trace>
  <inkml:trace contextRef="#ctx1" brushRef="#br0" timeOffset="246">24569 9970 920 0,'-20'0'0'0,"9"0"0"0,5 0 0 0,3 0 0 0,1 0 212 0,2 2-90 0,0-2-36 0,9 0-31 15,9 0 109-15,8 0-66 0,3 0-32 0,3-2 171 16,1 0-94-16,1-2-59 0,-2 2-26 0,-2 1-135 16,-9 1 55-16,2 0 27 0,-7 0-298 0,-2 6 159 15,-7 1 84-15,-3 2 41 0,-4 2-496 0,0-3 226 16,-4-3 75-16,-12-4 89 0</inkml:trace>
  <inkml:trace contextRef="#ctx1" brushRef="#br0" timeOffset="247">24631 9655 917 0,'-3'-2'0'0,"1"2"0"0,2 9 0 0,0 14 0 0,0 2 0 0,2 5 0 0,3 11 0 0,4 11 216 0,-1 0-91 15,2 14-46-15,-7-6 289 0,2 4-167 0,-2-11-76 16,0 5 83-16,1-4-87 0,-2-7-45 0,-1-11-21 15,1 2-121-15,-2-11 57 0,0 4 17 0,0-10 0 16,-3-7-158-16,-6 0 92 0,-2-9 45 0,-5 0-95 16,-4-5 48-16,-3 0 41 0,1 0-31 15,-3-7-18-15,5-4-9 0,3 0 26 16,0 0 70-16,2-2-23 0,6 1-19 0,3 4-6 16,0-1 231-16,6 0-110 0,0-2-34 0,0-1-32 15,8-1 108-15,10-2-59 0,5-2-9 0,3-1-171 16,4-2 69-16,6-4 29 0,0 2 17 0,-1-1-200 15,2-3 102-15,-2 3 54 16,6-7-501-16,-8 3 252 0,-8-1 122 0,-2-1 63 0,-6-3-237 0,-7 0 143 16,-1-2 83-16,-6 6 39 15,1 6-27-15,-4-1 97 0,0 5 0 0,0 6 16 16,0 1-9-16,-2 3 0 0,-1 4-40 0,1 3 169 16,0 1-84-16,0 0-51 0,2 0 394 0,0 7-204 15,0 6-34-15,0 3-73 0,0 0 243 0,0 3-139 16,0-1-82-16,2 0-37 0,0-4-11 0,3-4 0 15,-3-1-25-15,2-3 8 0,-1-2-201 16,-1-3 97-16,0-1 48 0,0 0-136 0,-1-14 92 0,4-7 54 16,-3-9-20-16,0 0-77 0,1-6 11 15,-1-1 44-15,2-3-33 0,1 5 21 16,1 3-6-16,0 10-1 0,0 1 137 0,-1 9-51 16,-2 3-22-16,0 3-9 0,2 4 294 0,-1 2-145 15,4 0-45-15,-3 15 185 0,1 4-101 0,-2 7-77 16,5-1 46-16,1-1-56 0,-1 2-29 0,0-1 0 15,5-6-42-15,2 3-9 0,3-5 23 0,1-2 0 16,1-2-366-16,-2-4 184 16,2 1 99-16,-3 2 37 0,-2-4-751 0</inkml:trace>
  <inkml:trace contextRef="#ctx1" brushRef="#br0" timeOffset="248">24939 10139 557 0,'-10'5'0'0,"5"5"0"0,3-1 0 0,2-3 0 0,0-2 0 0,0 2 283 15,5-4-116-15,11 5-71 16,0 1 136-16,4 1-99 0,-1 0-50 0,-1 5-25 0,-1 1 11 0,-4 0-8 16,-3 8-28-16,-6 2 0 15,-4 1-39-15,0 4-1 0,-16 1 48 0,-4-1-129 16,-3 0 60-16,-2-4 31 0,-1-5-1 0,2-6-272 16,6-6 150-16,-5-4 26 0,5-5-123 0,2 0 62 15,0-1 66-15,6-14-1 0,1-8-164 0,1-7 115 16,4-1 54-16,4 2 25 0,0 1-31 0,0 7 91 15,0 0 0-15,0 12 41 0,0 0-25 0,0 3-24 16,0 5 0-16,0 1 432 0,1 3-233 16,8 15-61-16,3 5 454 0,4 2-275 15,2 1-139-15,3 0-68 0,2 2 106 0,2-2-91 16,4-1-43-16,2-4-20 0,4-3 7 0,1-4-1 16,-1-5-19-16,3-3-444 0,-1-6 218 0,-1 0 109 15,-2 0 54-15,0-11-663 0</inkml:trace>
  <inkml:trace contextRef="#ctx1" brushRef="#br0" timeOffset="249">25379 9662 1463 0,'-6'-5'0'0,"4"5"0"0,1 0 0 0,1 0 0 0,-2 11 0 0,2 0 0 0,0 0 0 0,0 5 261 0,0-2-106 0,0 3-65 0,0 0 67 16,0 0-62-16,3-2-32 0,1 0 1 0,2-5-398 15,-1-3 180-15,-2-1 93 0,2-5-471 0,-1-1 277 16,0 0 138-16</inkml:trace>
  <inkml:trace contextRef="#ctx1" brushRef="#br0" timeOffset="250">25347 9446 787 0,'-11'-18'0'0,"4"8"0"0,2 2 0 0,3 5 0 0,2 0 0 0,0 2 0 0,7 1 183 16,14 0-74-16,5 0-39 0,3 0 0 0,3 0 57 0,0 0-40 15,2 4-31-15,-2-1 0 0,-2 3-17 0,-3 2-6 16,-5-3 12-16,-4 5-4 0,1-1-8 16,-8 0 0-16,-1 5 76 0,-4 0-39 15,-3 1 1-15,-1 4-30 0,-2 0 100 0,0 0-55 16,0 2-26-16,-4-1 0 0,-1 1-99 0,-1-3 44 16,0 3-8-16,2-1-129 0,3-3 82 0,-3 5 42 15,0-4 20-15,1 2-604 0,-3 1 262 0</inkml:trace>
  <inkml:trace contextRef="#ctx1" brushRef="#br0" timeOffset="251">25336 9735 962 0,'-7'-2'0'0,"7"1"0"0,0 1 0 0,0 0 0 0,7 0 0 0,7-3 0 0,7 2 365 0,2-3-171 0,7 0-81 0,2-1 5 16,-1 0-43-16,2-4-22 0,-8 6 9 0,9-5-211 15,-11 6 90-15,-2 1 46 0,-3-1-512 0</inkml:trace>
  <inkml:trace contextRef="#ctx1" brushRef="#br0" timeOffset="252">25414 9872 511 0,'-9'4'0'0,"4"2"0"0,1-3 0 16,4-1 0-16,0-2 0 0,0 0 212 0,11 0-89 0,7 0-45 0,7 0-23 0,-4-4 114 0,9-3-72 15,-6-1-33-15,3 0-190 0,-9 0 79 0,3 0 40 16,-8 3 8-16,0 1-334 0,-3 0 169 16,-7 2 83-16,-3 2-91 0,0 0 79 15,-3 0 38-15,-10 6 3 0,-3 2-20 0,0-3 0 16,-1 4 39-16,0-3 33 0,-1 2 166 0,6-1-114 16,4-3-42-16,1 1 276 0,1-2-140 0,4 2-81 15,2 1 1-15,0-1 128 0,0 2-80 0,4 1-42 16,3 2-1-16,3-3-38 0,-2 0 8 0,3 3-8 15,-4-1-159-15,-1-1 80 0,0 1 39 0,-3-1 0 16,-1-2-279-16,0 3 119 16,-2-5 87-16,0 5-244 0</inkml:trace>
  <inkml:trace contextRef="#ctx1" brushRef="#br0" timeOffset="253">25396 10078 517 0,'-25'12'0'0,"4"4"0"0,4-5 0 0,1 1 0 0,8-6 0 0,1-1 0 0,4 1 0 0,3-2 80 0,0-2-16 0,18-2-8 0,6 0 4 15,14-12-27-15,-1-2 0 0,0-4-1 16,-3 4 9-16,3-2-8 0,-7 6 0 16,-8 4-89-16,0 4 44 0,-3 0 23 0,-9 2 8 15,0 0-95-15,-3 4 36 0,-5 7 31 0,-2 2-34 16,0 0 27-16,-6 3-3 0,-7-2 161 0,0 1-69 16,-1-1-32-16,0-1-6 0,0-3 116 0,3-1-55 15,2-3-39-15,0-1-2 0,4-1 23 0,3-2-22 16,1-1-1-16,-1-1-14 0,2 4-33 0,0 0-1 15,0 3 25-15,0 1-66 16,3 1 34-16,1 3 7 0,-1-1-8 16,2 4-6-16,-1 0 37 15,-2 2-25-15,1-1 4 0,1 0 7 0,-2 0 3 0,0 0-19 0,1-2 40 0,1-4-33 16,-2 0 7-16,2-1 3 0,-3-3-30 0,2-4 8 16,-1-1 20-16,-2 1-101 0,0-2 48 0,0 0 23 15,0 0-18-15,-8-2-5 0,-3-7 40 0,0-1-15 16,-3 1-41-16,-1-2 16 0,-4 0 3 15,3-1 10-15,-3 1 47 0,-1 0-39 0,2 1 3 0,1 3-8 16,3 3 43-16,-2 2-33 0,3 2-1 0,2 0 138 16,-1 0-64-16,3 11-25 15,1 5 0-15,3 0 87 0,1 3-56 0,-1 4-14 16,3-1 4-16,-2 1-1 0,2-1-7 0,2 1-4 16,0-4-251-16,0-3 115 0,0-1 57 0,8-3 32 15,5-5-230-15,9-3 106 0</inkml:trace>
  <inkml:trace contextRef="#ctx1" brushRef="#br0" timeOffset="254">25822 10347 1319 0,'8'11'0'0,"-1"3"0"0,-3-3 0 0,-2-1 0 0,1-1 0 0,-3 2 0 0,0-1 0 0,0-1 329 0,0 1-151 15,0-2-73-15,0 0-37 0,0-3-252 0,2 1 107 16,0-4 64-16,4-2 19 0,3 0-655 0</inkml:trace>
  <inkml:trace contextRef="#ctx1" brushRef="#br0" timeOffset="255">26021 9543 1325 0,'0'10'0'0,"0"7"0"0,-2 6 0 0,-7-1 0 0,-4 3 0 0,-6 0 0 0,-2 10 231 0,-1 0-99 0,0 3-49 15,1 0 182-15,2 1-115 0,6-7-51 0,-1 1-307 16,5-1 121-16,5-11 60 0,4 0 29 0,0-10-282 16,0 0 165-16</inkml:trace>
  <inkml:trace contextRef="#ctx1" brushRef="#br0" timeOffset="256">26111 9861 764 0,'2'11'0'0,"-2"6"0"15,0 0 0-15,0 0 0 0,-10 3 120 0,-4-1-44 0,-3 4-22 0,-2 0 336 0,0 3-183 16,-1-2-87-16,1-1-43 16,6-6 24-16,-1 2-34 0,7-8 9 0,3-2-44 15,3-2-411-15,1-1 205 0,5-6 104 0</inkml:trace>
  <inkml:trace contextRef="#ctx1" brushRef="#br0" timeOffset="257">26208 10013 1811 0,'5'17'0'0,"-4"11"0"0,-1 0 0 0,0 4 0 0,-9 4 0 0,-10 9 0 0,1-1 0 0,-4 0 0 0,0 3 176 16,-2 0-72-16,-2-2-27 0,0 2 134 0,-3 0-88 15,2-2-46-15,3-3-22 0,4-8-297 0,3-7 145 16,-1-2 61-16,5-5-734 0</inkml:trace>
  <inkml:trace contextRef="#ctx1" brushRef="#br0" timeOffset="258">26519 10046 1240 0,'-6'-14'0'0,"4"10"0"0,2 2 0 0,0 2 0 0,0 0 0 0,2 0 0 0,1 2 0 0,3 6 147 0,3 3-49 0,2 4-37 0,-2 4 146 16,-1 3-86-16,3 4-45 0,-4 5 18 0,-3 1-23 16,-1 4-8-16,-1-1-30 0,-2 1-42 0,0-5 21 15,0 1 0-15,0-7 29 0,-3-4-233 0,-2-1 112 16,4-10 56-16,-1-2-391 15,0-7 210-15,1-1 53 0,-1 0 71 0,2-18-332 0,0-6 190 16</inkml:trace>
  <inkml:trace contextRef="#ctx1" brushRef="#br0" timeOffset="259">26485 9872 1549 0,'-13'-20'0'0,"3"7"0"0,5 5 0 0,1 2 0 0,4 5 0 0,1-4 0 0,21 2 0 0,12-1 0 0,12-3 200 0,11-1-84 0,5-1-41 16,0 0 90-16,1-1-66 0,-6 1-25 0,2 1-8 15,-2 4 7-15,-4 0-40 16,-6 3 0-16,-10-2-43 0,-2 3 30 0,-1 0-8 16,-13 0 21-16,0 0-41 0,-6 4 41 0,-5 0-1 15,-3 6 136-15,-3-1-71 0,-2 5-33 0,-2 0 1 16,0 3 104-16,-2-1-68 0,-7 4-26 0,-5 8-8 16,3 4 93-16,-1 7-64 0,1 1-31 0,2 3 0 15,6-4-42-15,-1 15 9 0,4-8 1 0,0-1-348 16,0-1 174-16,0 3 87 0,0-12-588 0,0 4 292 15,2-3 167-15,0-5 31 0,-2-9-473 16,0-2 296-16,0-7 140 0,0-1 82 16,-4-8-176-16,-8-4 125 0</inkml:trace>
  <inkml:trace contextRef="#ctx1" brushRef="#br0" timeOffset="260">26652 10082 1590 0,'-18'-9'0'0,"5"4"0"0,5 3 0 0,6-2 0 0,2 0 0 0,0-1 0 0,21-2 0 0,9 1 0 0,13-2 206 0,0 1-87 0,-3 1 84 0,14-2-45 16,-5 4-62-16,-4 3-32 0,-8-1-261 0,1 0 115 15,-10 2 65-15,0 0 21 0,-5 0-190 0,-10 0 110 16,-2 0 54-16,-6 0-512 0,-2 0 269 0,-3 0 61 16,0 0 91-16,-12 0-242 0</inkml:trace>
  <inkml:trace contextRef="#ctx1" brushRef="#br0" timeOffset="261">26841 9547 1055 0,'-9'-5'0'0,"7"3"0"0,2 2 0 0,0 13 0 0,0 12 0 0,0 10 0 0,0 9 261 0,0 5-115 0,0 5-56 16,0 2 376-16,-1 4-208 0,-7 9-117 0,1-7-54 16,-1-11 47-16,-1 6-50 0,1-5-26 15,3-11 8-15,0 3-130 0,-2-9 48 0,2-3 25 0,5-13-372 16,0-8 199-16,0-3 106 0,0-8 41 0,0-2-588 15,15-21 213-15,3-19 179 0,3-11-202 0</inkml:trace>
  <inkml:trace contextRef="#ctx1" brushRef="#br0" timeOffset="262">26968 9472 1253 0,'9'-12'0'16,"2"6"0"-16,3 6 0 0,-8 6 0 0,2 17 0 0,-3 7 0 0,-2 14 0 0,-1 4 0 0,-2 12 375 0,-5 3-171 0,-8 4-86 0,1-6-16 0,-6 14-38 15,2-11-1-15,3-1-30 0,0-13-59 0,-4 2 29 16,4-11 9-16,-4-3-118 0,1-4 69 16,0-10 35-16,3-9 0 0,-2-2-76 0,4-4 64 15,1-3-12-15,1-4 23 0,1-1 83 0,5-1-37 16,1 0-49-16,0 0 1 0,2 0 337 0,0 0-157 16,4 0-61-16,10 0 13 0,11 0-47 0,-4 0-16 15,9-1-8-15,0-1 91 0,-2 0-57 0,1-2-28 16,-4 2-226-16,5-1 94 0,-4 0 51 0,-2 2 27 15,2-1-595-15,-3 0 302 0,0 2 102 0,4-2 91 16,-5-5-576-16,3-6 318 16</inkml:trace>
  <inkml:trace contextRef="#ctx1" brushRef="#br0" timeOffset="263">27581 9606 1099 0,'5'-8'0'15,"-2"6"0"-15,-1 2 0 0,-2 0 0 0,0 2 0 0,-7 13 158 0,-8 6-63 0,-3 3-31 0,-1 5 354 0,1 2-196 16,0-1-95-16,2 3-47 16,6-11 106-16,4 0-77 0,2-3-30 0,4-2-58 15,0-7 12-15,0-1-1 0,4-2 9 0,9-5-97 16,2-2 53-16,0 0 14 0,0 0-33 0,0 0 28 16,-7 0-1-16,3 0 28 0,-6 0-81 0,1 0-1 15,-4 0 31-15,-1 0-21 0,-1 4 54 0,0 8-26 16,0 4 12-16,-5 5 6 0,-4 1-6 15,-2 1 3-15,8-3-2 0,0 3-273 0,3-2 129 0,0-3 63 16,1-1-224-16,10 0 123 16,3-2 74-16,-1 0 36 0,0 2-418 0,-3-2 231 15</inkml:trace>
  <inkml:trace contextRef="#ctx1" brushRef="#br0" timeOffset="264">27591 10285 1351 0,'-17'12'0'0,"-1"1"0"0,-1-2 0 0,1 0 0 0,-2-3 0 0,1-1 0 0,5-1 273 0,1-2-120 0,5-3-60 16,2-1 164-16,4 3-116 0,2-3-54 0,0 0-27 15,16-4 69-15,9-10-49 16,5 0-15-16,7-5-445 0,-7 6 206 0,9-3 103 16,-2 2 52-16,-2-1-624 0</inkml:trace>
  <inkml:trace contextRef="#ctx1" brushRef="#br0" timeOffset="265">27761 9856 1280 0,'-6'-17'0'0,"2"7"0"0,4 5 0 0,0-3 0 0,5-1 0 0,11-1 0 0,2 1 277 0,2 0-122 0,9-1-61 16,1 1 136-16,2 3-90 0,-1 0-58 0,1 2-24 15,-3 3-134-15,-6 1 55 0,-2 0 27 0,-2 1-530 16,-2 13 272-16,-5 1 139 0,-4 1-478 0,-8 3 279 16</inkml:trace>
  <inkml:trace contextRef="#ctx1" brushRef="#br0" timeOffset="266">27951 9961 1244 0,'-20'6'0'0,"3"-3"0"0,2 1 0 0,5-3 0 0,3-1 0 0,2 0 0 0,3 0 0 0,2 0 0 0,0 0 156 16,7 0-62-16,10-3-22 0,6-2-10 0,0 0 0 15,3 1-29-15,-8 1-1 0,6-1-107 0,-5 2 62 16,-1 0 19-16,-9 0-367 0,1 2 192 0,-3 0 96 16,-3 0 47-16,-2 0-393 0,-2-2 161 0</inkml:trace>
  <inkml:trace contextRef="#ctx1" brushRef="#br0" timeOffset="267">27992 9388 1240 0,'0'-17'0'0,"0"11"0"0,0 4 0 0,0 2 0 0,-4 25 0 0,-3 12 0 0,0 19 0 0,2-3 0 0,-3 28 509 0,-2 11-238 0,4-4-119 0,1 4-60 16,0-9 361-16,-1 22-214 0,5-17-104 0,1-16 30 15,0 3-67-15,0-17-32 0,3-1 8 0,10-11-114 16,1-12 37-16,0-4 0 0,-2-9-284 15,1-10 160-15,-3-7 88 0,6-4 32 0,-3-6-361 16,-6-16 194-16,1-6 12 0,-3-14 76 16,-2 9-116-16,-3-17 89 0,0 7 40 0,-3 9 43 15,-10-3-2-15,1 9-1 0,-1 8-8 0,-4 0 116 16,-3 9-54-16,-2 4-27 0,-5 7 127 0,4 0-76 16,-3 0-30-16,1 13-18 0,1 0-30 0,8 0 25 15,0 1 40-15,9-7-32 0,2 4-434 0,5-5 209 16,0-2 94-16</inkml:trace>
  <inkml:trace contextRef="#ctx1" brushRef="#br0" timeOffset="268">28167 9340 1551 0,'8'0'0'0,"5"12"0"0,4 18 0 0,-5 4 0 0,-6 0 0 0,-2 3 0 0,-1 1 788 0,-1 0-369 0,-2 6-198 16,0 0-212-16,0 0-1 0,0 0 25 15</inkml:trace>
  <inkml:trace contextRef="#ctx1" brushRef="#br0" timeOffset="269">28999 9662 767 0,'-6'-2'0'0,"3"-1"0"0,0-1 0 0,-1-2 0 0,1-1 0 0,-2-3 0 0,2-1 0 0,1-2 0 0,-1-3 0 0,-3 2 80 15,5-4-15-15,-2 2-9 0,-1-1-41 0,-1 0 17 16,1 4 1-16,-3 0 0 0,0 5-7 0,0 1 7 16,-4 1 0-16,-5 5 20 0,0 1-21 0,-8 0 1 15,2 8 8-15,-2 9-9 0,0 3 0 0,2 0 1 16,4 0 54-16,4-1-27 0,1 0 8 0,3 0-35 16,2 0 37-16,5 0-37 15,1-1 0-15,2 3 0 0,0 0 24 0,0 3-25 16,0 2 1-16,2 5 0 0,-1 0 14 0,1 5-14 15,2 3 8-15,0 8 24 0,-3-2 1 0,1 4-34 16,-2 4 1-16,0-2 66 0,0 1-25 0,0 3-8 16,0-1 59-16,-2 0-47 0,-1 1-22 0,-3 9 0 15,1-7 38-15,-6 13-35 16,3 2 0-16,-3 1-19 0,-5 4-8 0,-5 15 1 0,2-19 8 16,-4 20-93-16,3-22 42 0,-2 6 22 15,5-8-253-15,7-16 133 0,5-6 51 0,4 0 34 16,1-10-424-16,0-8 212 0,11-8 79 0,10-5 62 15,5-7-458-15</inkml:trace>
  <inkml:trace contextRef="#ctx1" brushRef="#br0" timeOffset="270">29156 9706 1119 0,'0'-11'0'0,"0"3"0"0,0-4 0 0,4 2 0 0,8 2 0 0,2 0 0 0,3 1 0 0,-2 1 67 0,3 4-7 0,-1 2-28 16,-1 0-18-16,2 0 19 0,0 13 0 0,-5 2 8 16,-1 5-34-16,-2 4 26 0,-5-2-1 0,-1 2-12 15,-3-3 11-15,-1 1 8 0,-1 2-8 0,-11-3-27 16,-4-1 26-16,0-2-9 0,-6-3 8 16,4-3-36-16,-4-2 34 0,-5-2-2 15,6-3-96-15,-2-5 44 0,2 0 23 0,2 0 0 16,-1 0-78-16,4-5 41 0,2-5 25 0,7 3-250 15,1-2 127-15,6-5 40 0,0 2 42 0,8-3-211 16,14-1 118-16,3 0 58 0,2-1 30 0</inkml:trace>
  <inkml:trace contextRef="#ctx1" brushRef="#br0" timeOffset="271">29449 9594 398 0,'5'-15'0'0,"-4"6"0"0,3 2 0 0,-4 1 0 0,0 2 0 0,-12 2 0 0,-1 2 324 16,-2 0-150-16,-5 13-71 0,1 8 159 0,2 5-115 15,3 3-57-15,2 2-20 0,0 4 106 0,5-1-72 16,7 2-35-16,0-1 19 0,0-3-28 0,3-1 9 16,11-2-36-16,1-3-64 0,9-4 32 0,-1-3 0 15,2-2-186-15,-2-9 117 0,9 3 47 0,-6-10 26 16,2-1-376-16,-1 0 185 16,-2-3 50-16,-4-11 57 0,4-6-263 0,-6-1 154 15,-2-5 78-15</inkml:trace>
  <inkml:trace contextRef="#ctx1" brushRef="#br0" timeOffset="272">29618 9301 488 0,'0'-6'0'0,"0"5"0"0,5-1 0 0,8 0 0 0,1 0 161 0,1 2-64 0,0 0-32 0,0 0 8 16,-3 2 117-16,1 5-79 0,-2 3-39 15,-2 0-16-15,-4 2-29 0,-2 2 14 0,-3 1-9 16,0 2-49-16,-8 3 25 0,-9-2 0 0,-1 2 25 15,1-7-14-15,-5 2-8 0,3-4 21 0,-2-1-27 16,4-2 24-16,9-3 2 0,1-1-26 0,1-3 56 16,3-1-54-16,3 0 14 15,0 0 43-15,0 0-40 0,9 0 13 0,13 0-11 0,5 0-52 16,-1-1 26-16,5-3 1 0,-1-2 23 16,-5 2-146-16,8 0 68 0,-6 1 29 0,-6 1-127 15,4 2 66-15,-4 0 44 0,-1 0-5 0,-5 6-366 16</inkml:trace>
  <inkml:trace contextRef="#ctx1" brushRef="#br0" timeOffset="273">29787 9682 827 0,'-15'5'0'0,"1"6"0"0,5-3 0 0,4-3 0 0,1-1 0 0,3-2 0 0,1-1 0 0,0 1 182 16,1-2-66-16,17 2-46 0,4-2 202 0,8 0-120 15,-1 0-60-15,4 0-29 0,-1 0 49 0,3-2-44 16,-3-1 0-16,0-1-265 0,-4 2 114 0,-1-2 59 15,-3 3 36-15,-1 1-162 0,-5 0 92 0,-2 0 45 16,-5 0-463-16,-3 0 173 16,-3-3 142-16</inkml:trace>
  <inkml:trace contextRef="#ctx1" brushRef="#br0" timeOffset="274">30020 9467 997 0,'-14'-6'0'0,"7"5"0"0,-1 1 0 0,3 0 0 0,-4 1 0 0,6 12 0 0,-2 8 0 0,0 6 0 0,5 4 0 0,-6 10 321 0,1-1-144 0,-2 4-72 0,2 2 99 16,-2 1-85-16,4-7-35 0,-2 9-129 0,2-14 39 16,3 4 0-16,0-5 38 0,0-2-136 0,0-9 76 15,3-3 27-15,5-5-1 16,2-5-358-16,4-9 141 0,4-1 114 0,2-9-374 16</inkml:trace>
  <inkml:trace contextRef="#ctx1" brushRef="#br0" timeOffset="275">30139 9568 964 0,'1'-11'0'0,"1"7"0"0,0 4 0 0,4 0 0 0,1 0 0 0,-1 10 0 0,7 1 0 0,-2 2 0 0,3 2 316 0,-3 2-142 0,6 0-63 15,-1 4-101-15,2-3 0 0,-2 1 23 16,1-2 0-16,-1-4-316 0,3 0 166 16,3-4 71-16,-4-3 40 0,1-3-199 0</inkml:trace>
  <inkml:trace contextRef="#ctx1" brushRef="#br0" timeOffset="276">30480 9416 1003 0,'0'-4'0'0,"0"4"0"0,0 0 0 0,-5 17 0 0,-9 11 0 0,0 12 0 0,-2 3 0 0,0 7 0 0,-6 11 379 0,5-11-166 0,-6 18-93 16,-2-4 129-16,1 2-108 0,-3-1-55 0,0 1-26 15,8-8-65-15,-5 10 14 0,9-17 1 0,3 3 23 16,1-9-126-16,2-11 64 0,4-10 38 0,0-7-393 15,5-5 190-15,-3-7 111 0,3-3-37 0,0-2-320 16,0-22 196-16,3-16 109 0</inkml:trace>
  <inkml:trace contextRef="#ctx1" brushRef="#br0" timeOffset="277">30422 9143 970 0,'25'-28'0'0,"-2"18"0"0,3 4 0 0,1 4 0 0,-6 0 0 0,-3 0 0 0,0 1 0 0,-5 1 194 0,1 0-81 0,-1 3-32 0,1 8-14 0,-6 2-35 0,-6 5 1 16,-2 5 0-16,0 4-70 0,-11 1 43 0,-10 0-8 15,-1-2 35-15,-5 2-117 0,1-5 57 0,-1 0 29 16,7-8-67-16,0-2 39 16,5-3 3-16,8-5-1 0,-2-1 60 0,6-2 0 15,2-1-56-15,1 1 78 0,0-2-29 0,12 0 1 16,7 0-15-16,5 0 83 0,0 0-27 0,4 0-30 15,1 0 11-15,-5 0 0 0,-2 0-6 0,3 0-17 16,-1 0-211-16,-3 0 99 0,-1 2 50 0,-1 5 27 16,-6 7-469-16,1 1 230 0</inkml:trace>
  <inkml:trace contextRef="#ctx1" brushRef="#br0" timeOffset="278">30666 9793 1706 0,'0'0'0'0,"0"0"0"0,2 2 0 0,7 2 0 0,-2 0 0 0,7-2 0 0,-1 1 0 0,2 0 0 0,3-2 0 0,7 1 0 0,-1 0 209 0,1 0-88 0,-2-1-44 0,4 2-88 0,-5-1 30 16,0-1-8-16,-1 2 22 16,-2-2-368-16,0 3 183 0,-8 2 93 0,0 1-215 15,-3 4 146-15</inkml:trace>
  <inkml:trace contextRef="#ctx1" brushRef="#br0" timeOffset="279">30758 10081 951 0,'-12'4'0'0,"2"5"0"0,5-4 0 0,4 2 0 0,1-5 0 0,0 3 0 0,1-1 121 16,12 0-44-16,6 1-14 0,5-2 267 0,-2 1-148 16,7 0-75-16,1-1-37 0,0 0-70 0,0-2 41 15,2 1-8-15,1-1-417 0,-4 2 208 0,0 1 104 16</inkml:trace>
  <inkml:trace contextRef="#ctx1" brushRef="#br0" timeOffset="280">31263 10090 1513 0,'0'0'0'0,"0"0"0"0,5-2 0 0,11-1 0 0,1-4 0 0,5-2 0 0,-1 3 0 0,11 1 0 0,1 0 271 0,2 1-119 0,2 1-60 16,-1-1 153-16,2 2-99 0,-3 2-60 0,-2 0-286 15,2 0 116-15,-3 0 59 0,-7 0 37 0,4 0-487 16,-10 3 254-16,-3 7 127 0,-8 3 63 0</inkml:trace>
  <inkml:trace contextRef="#ctx1" brushRef="#br0" timeOffset="281">31355 10244 643 0,'-9'0'0'0,"5"0"0"0,4 0 0 0,0-1 0 0,10-9 0 0,10 0 210 15,7 3-89-15,-2 1-45 0,3 4-21 0,-4 2 238 0,6 0-134 16,-5 4-63-16,-8 7-33 0,1 5 0 0,-8 2-31 16,-1 3 9-16,-7 6-158 0,-2-2 74 0,-11 2 39 15,-7-1-114-15,-4-1 76 16,-8 1 46-16,0-3-9 0,1-2-63 0,-1-3 40 16,5-3 0-16,7-6-31 0,4-1 113 0,4-3-31 15,4-3-22-15,3 0 240 0,3-2-106 0,0 0-63 16,9 0 3-16,13 0 33 0,7-4-30 0,3-3-23 15,6-2-53-15,-8 3 0 0,7-1 39 0,-7-1-8 16,0 4-249-16,-5 2 123 0,-1 0 48 0,-5 0 36 16,-5 2-213-16,1 0 112 0,-8 0 6 0,-2 0-334 15,-3 0 203-15,-2 0 101 0</inkml:trace>
  <inkml:trace contextRef="#ctx1" brushRef="#br0" timeOffset="282">31549 9251 792 0,'6'-25'0'16,"-4"11"0"-16,1 12 0 0,5 2 0 0,3 5 0 0,0 6 0 0,-3 1 208 0,-3 1-80 0,-2 4-51 0,0 3 102 0,5 5-73 0,-5-1-36 16,-1 8-1-16,1 2 59 15,0 0-51-15,-3 1-23 0,0-1-167 0,0 0 72 16,0-2 37-16,0 1 9 0,-6-4-137 0,1-1 82 16</inkml:trace>
  <inkml:trace contextRef="#ctx1" brushRef="#br0" timeOffset="283">29503 10964 778 0,'-5'0'0'0,"1"0"0"0,4 0 0 0,0 0 0 16,0 0 0-16,0-2 0 0,0 0 0 0,4-2 68 0,7-2 0 0,4 0-35 0,0 1 152 0,-1-3-67 16,4 5-47-16,-1-2-1 15,-1 0 40-15,3 4-39 0,1-1 0 0,-2 2 9 16,1 0-8-16,-1 0-39 0,2 0 0 0,-4 2-10 16,0 1 10-16,1 2 8 0,-4 1-8 0,-5-2-16 15,1 2 15-15,-4 2 1 0,-3 3-54 0,-2 2 35 16,0 6-8-16,-12 5 27 0,-10 8-72 0,0 3 22 15,-6 5 0-15,8-5-16 0,-9 11 21 16,14-15-13-16,-5 2 36 0,5-3-10 16,3-10 6-16,4 0-5 0,2-2 4 0,2-7 27 15,4 1 0-15,0-3-26 0,0-1 83 0,3-4-31 16,11 1-23-16,1-3 13 0,1 0 50 0,6-2-30 16,-1 0-22-16,-2 0-19 0,3 0 3 0,-5 0 8 15,-7 0-6-15,2-2-203 16,-2 0 97-16,-5 0 49 0,-2 2-435 0,0 0 213 0,-1-3 116 0,-2 3 31 15,0 0-201-15,0-1 125 0</inkml:trace>
  <inkml:trace contextRef="#ctx1" brushRef="#br0" timeOffset="284">29502 11014 1219 0,'-3'-6'0'0,"3"5"0"0,0 1 0 15,3 0 0-15,9 7 0 0,3-1 0 0,7 3 0 0,0-1 0 0,8 1 440 0,0 0-196 0,0 1-110 0,2-1-50 0,-2 3 97 16,0-2-74-16,0-3-38 0,-5 0-279 0,7-2 118 16,-2-1 62-16,-3-4 31 15,3 0-219-15,-3 0 125 0,-4 0 71 0,2 0-605 16</inkml:trace>
  <inkml:trace contextRef="#ctx1" brushRef="#br0" timeOffset="285">30101 10954 745 0,'-1'-10'0'0,"-3"9"0"0,4-1 0 0,0 2 0 0,0 0 0 0,0 0 0 0,0 0 291 0,4 0-121 0,10 0-73 16,0 0 241-16,2 0-153 15,-2 3-76-15,4 2-38 0,-2 2-140 0,4-1 47 16,-1 1 27-16,-3 0 1 0,1 1-464 0,-2 1 243 16,-1 3 130-16</inkml:trace>
  <inkml:trace contextRef="#ctx1" brushRef="#br0" timeOffset="286">30150 11186 966 0,'-11'0'0'0,"3"0"0"0,5-1 0 0,0-1 0 0,1 0 0 0,2 0 0 0,0-1 0 0,2-1 277 0,10 2-114 0,4 0-69 16,3 0 209-16,5 1-135 0,0 1-68 0,1 0-34 16,-4 0-174-16,0 5 67 0,4 1 36 0,-1 3 1 15,1 0-397-15,1-1 218 0,-7 1 115 0,8-1-225 16</inkml:trace>
  <inkml:trace contextRef="#ctx1" brushRef="#br0" timeOffset="287">30755 10969 1288 0,'0'-2'0'0,"0"0"0"0,-2 2 0 0,-5 8 0 0,-3 9 0 0,4 3 0 0,-1 5 0 0,1 2 194 15,3 4-81-15,3 1-32 0,0 0 207 0,0-3-127 16,3-1-64-16,14-4-33 0,4-4 44 0,2-5-29 15,8-5-8-15,5-7-95 0,-1-3 29 0,8 0 0 16,-4-10 27-16,-6-8-27 16,11-10-8-16,-9-2 36 0,-3-4 0 0,-2-1-171 15,-8 0 82-15,-7 0 53 0,-5-2-198 0,-6-3 102 16,-4-3 15-16,-2 2 37 0,-17 1-148 0,-4 8 76 16,-11-3 37-16,6 14-7 0,-9 6 28 0,0 9 1 15,-1 6 27-15,-1 0 18 0,-1 25 9 0,5 4-27 16,8 6-6-16,5 4-25 0,9 0 0 0,8 1 23 15,5 10-259-15</inkml:trace>
  <inkml:trace contextRef="#ctx1" brushRef="#br0" timeOffset="288">31571 11582 2151 0,'-3'-52'0'0,"3"43"0"0,3 9 0 0,14 15 0 0,-9-7 0 0,-3-1 0 0,-3 1 0 0,0-2-416 0,-1 1 191 0</inkml:trace>
  <inkml:trace contextRef="#ctx1" brushRef="#br0" timeOffset="289">11120 11847 804 0,'0'-1'0'0,"0"1"0"0,0 0 0 0,0 0 0 0,0 0 0 0,0 1 251 0,3 9-109 0,4 4-55 0,2 4 125 15,0 7-81-15,0 3-54 0,1 4-21 0,-3 4 190 16,0-2-107-16,1 7-53 0,-3-4 2 0,2 1-32 16,-4 0 0-16,3-1-23 0,-3-3-138 0,3-2 69 15,-1-6 42-15,-2 0-8 0,1-9-291 16,-2-8 163-16,-1-1 57 0,1-4-204 15,-2-4 80-15,0-2 93 0,0-26-18 0,0-12-249 16,0-4 169-16</inkml:trace>
  <inkml:trace contextRef="#ctx1" brushRef="#br0" timeOffset="290">11022 11717 627 0,'-16'-21'0'0,"6"7"0"0,4 3 0 0,2 6 0 0,3 3 0 0,1-1 0 0,1 3 517 0,21 0-242 0,13 0-121 15,1 0 241-15,14 7-185 0,2 4-89 0,1 6-44 16,-1 4 129-16,-1 3-86 15,-1 4-36-15,-6 6-29 0,-6 2 8 0,-8 3-30 16,-6 4 0-16,-10 10-33 0,-9 2 41 0,-5 6-9 16,-7-1 1-16,-16-1-32 0,-9-2 32 15,-3-1 0-15,3-12 43 0,-8 1-8 0,1-6-35 0,1-10-1 16,6-8-159-16,1-6 83 0,0-6 23 0,9-5 23 16,-1-4-438-16,8 0 214 0,5-8 90 0,8-11-506 15,2-5 306-15,9-3 150 0,19-8 75 16,6-1-200-16</inkml:trace>
  <inkml:trace contextRef="#ctx1" brushRef="#br0" timeOffset="291">11535 12064 1516 0,'18'-7'0'0,"1"3"0"0,0 2 0 0,-2 2 0 0,-1 0 0 0,2 0 0 0,3 6 0 16,-3 6 326-16,5 4-147 0,0 3-65 0,-4 1 318 0,4 3-200 16,-4 3-99-16,-4 4-50 0,-1 0 13 0,-7 2-24 15,-3 0-8-15,-4-2-31 0,0-4-153 0,-6-2 76 16,-9-3 38-16,-7-2-218 0,-5-2 125 15,-6-7 65-15,-7 3 34 0,0-8-275 16,7-5 95-16,-7 0 18 0,5 0-27 0,7-5 78 16,3-13 39-16,11-4 0 0,9-6-173 0,5-4 98 15,8-10 61-15,14 7 27 0,10-2-278 0,2 1 152 16,6 2 76-16,1 2-163 0,2 2 130 0,-1 4 70 16,0 2 72-16,-6 7 0 0,-1 2 0 0,-6 1 0 15,-3 4 0-15,-5 5 0 0,-10 3 0 0,-1 0 0 16,-5 2 253-16,-3 0-149 0,-2 12-64 0,-5 3 7 15,-11 5 678-15,-5 3-347 16,1 3-172-16,-1 2-79 0,0 0 477 0,3 2-286 16,1-1-143-16,4-3 298 0,6 0-220 0,7-3-102 15,0 4 52-15,0-7-203 0,11 1 0 0,8-1 0 16,6-3 0-16,4-2 0 0,3-6 0 0,2-2 0 16,2 0-549-16,1-6 313 0,-1 2 142 0,-3-3-862 15,-3 0 461-15,-1 0 232 0</inkml:trace>
  <inkml:trace contextRef="#ctx1" brushRef="#br0" timeOffset="292">12245 12057 2538 0,'-10'0'0'0,"6"0"0"0,3 0 0 0,1 0 0 0,-2 0 0 0,2 0 0 0,0 0 0 0,0 3 0 0,0 8 435 16,2 3-193-16,7 0-108 0,3 3 117 0,0 0-109 16,2 3-54-16,-1-2-28 0,-1 1-348 0,2-2 156 15,-1-2 83-15,-1 0 40 0,-1 0-317 0,-2-2 180 16,-1-4 97-16,-1 1-851 0,1-3 442 16</inkml:trace>
  <inkml:trace contextRef="#ctx1" brushRef="#br0" timeOffset="293">12538 11839 867 0,'1'-6'0'0,"1"5"0"0,0 1 0 0,0 0 0 0,-2 12 0 0,0 16 683 0,0 15-325 0,-11 16-162 0,-8 10-82 16,-7 14 518-16,-10 26-304 0,-3 18-148 0,-4 11-73 16,-6 10 117-16,-12 33-95 0,7-24-40 0,-14 44-250 15,12-20 96-15,9-3 50 0,14-11 23 0</inkml:trace>
  <inkml:trace contextRef="#ctx1" brushRef="#br0" timeOffset="294">8620 9551 1309 0,'-16'0'0'0,"7"2"0"0,7 2 0 0,0 0 0 0,2-2 0 0,0-1 0 0,0-1 0 0,12 2 0 0,12-2 177 0,12 0-72 0,-1 0 211 16,13-9-146-16,-4-3-68 0,2 1-35 0,-13 2 5 16,3-1-1-16,-8 5-30 0,0 0-8 0,-5-1-47 15,-5 4 23-15,-4 0 0 0,-7 2-242 0,0 0 129 16,-6 0 68-16,-1 0 35 15,0 0-357-15,-11 0 182 0,-8 0 25 0,-1 0-66 16,-1 4 91-16,0-3 47 0,1 2 23 0,-1-1 80 16,3-1-36-16,4 1 7 0,3 0-27 0,1 0 107 15,3 4-54-15,-1-2-27 0,5 6 111 0,-2 5 125 16,2 8-121-16,1 1-2 0,-4 6 214 0,2 9-146 16,1 1-53-16,-3 11 126 0,-6 2-108 0,2 1-54 15,-6 10-26-15,0-6 47 0,0-4-28 16,-2 5-9-16,1-8-37 0,0-2-183 15,6-16 91-15,-1-1 46 0,7-13-163 0,1-6 101 16,4-3 53-16,0-5 28 0,0-5-623 0,0-2 253 16,13-17 158-16,3-7-231 0,0-4 202 0,3-2 101 15,-2 0 51-15,-4 0-111 0,-4 10 73 0,2-5 51 16,-3 4 70-16,0 9 40 0,-3 2-34 0,0 5 0 16,-4 3 122-16,2 3-76 0,1-1-43 0,2 2-20 15,-2 0 398-15,1 9-140 0,1 6-128 0,1 0 384 16,0 1-235-16,-1 4-118 15,-1-1-58-15,0-1 50 0,-1-1-46 0,-1-2-36 16,2-6 1-16,-3 1-222 0,0-4 96 0,-1-5 50 16,-1 2 32-16,0-3-247 0,0 0 131 0,0-15 66 15,0-8-53-15,0-3 2 0,0 1 45 0,0-7-115 16,0 6 62-16,0 7 21 0,4-3 0 0,3 7 182 16,1 3-80-16,3 3-27 0,-5 5-1 0,3 3 215 15,3 1-117-15,-3 0-30 16,-2 7 143-16,-1 9-83 0,-3 7-54 0,-1 4 0 0,-2 4 16 15,0 4-22-15,-4-4-7 0,-5 1-93 16,0-4 31-16,-1-7 0 0,3-2 31 0,0-8-268 16,1-2 130-16,1-5 55 0,0-2 38 0,3-2-414 15,2-7 206-15,0-16 58 0,2-13-107 0,12-5-18 16,4-16 127-16,3-2 64 0</inkml:trace>
  <inkml:trace contextRef="#ctx1" brushRef="#br0" timeOffset="295">9187 9410 340 0,'28'-43'0'0,"-5"12"0"0,-1 2 0 0,-7 12 0 0,-6 5 0 0,-1 2 405 16,-4 6-185-16,0 2-94 0,-3 0 243 0,-1 2-159 16,0 2-93-16,-17 15 34 0,-1 5-59 0,-9 6-29 15,3 4-1-15,-1-3-116 0,-7 9 40 0,9-10 23 16,-2 1 0-16,2-1-145 0,2-3 84 0,7-8 51 16,3 0 13-16,6-10-122 0,2 1 71 0,3-2-13 15,1-5-75-15,11-1 32 0,5 0 44 0,5-1-11 16,3-11 38-16,0 1-35 15,-2-1 28-15,-5 5 80 0,4-1-34 0,-11 7-12 16,0-1 0-16,-2 0 47 0,-4 2-32 0,-3 2-7 16,-2 13 113-16,0 6-57 0,-11 1-33 0,-5 2 144 15,-1 3-82-15,-1 3-27 0,-1 1-27 0,2 2 78 16,0 0-45-16,4 3-15 0,3 2 0 0,4-1 130 16,1 1-83-16,5 5-37 0,0-3 0 0,0 5 51 15,2-4-43-15,7-2-15 0,5 7-8 16,-3-6-57-16,2-7 1 0,0 0 33 15,-2-3-295-15,-1-5 156 0,-3-3 65 0,-1-1-420 16,-2-8 211-16,-3-4 120 0,-1-1 59 0,0-6-185 16,-1-2 116-16,-9-2 54 0,0-13 28 0,-2-9-202 15,1-7 106-15,-6-7 66 0,2-6 28 0,-2-5-111 16,1-3 70-16,-8-10 35 0,10 11-36 16,-2-3 39-16,4 4 0 0,5 15 76 15,3 1-22-15,3 12 0 0,1 1-31 0,0 6 359 0,8 2-175 0,10 3-88 16,-1 3-23-16,10 0 455 15,0-1-181-15,3 2-141 0,2 2 105 0,3 1-119 16,0 0-59-16,1 2-30 0,-2 1 32 0,-4 0-35 16,-2 0 1-16,-7 0-91 0,0 0 32 0,-5 0 0 15,-5 0 40-15,-3 0-41 0,0 0 33 0,-5 1 0 16,-1 4-1-16,0 2 53 0,0 5-18 0,-2 1-9 16,0 3 153-16,2 4-89 0,-1 4-45 0,1 2 107 15,0 4-67-15,4 2-47 0,2 0 1 16,-1 3-55-16,4 0 16 0,1 1 1 15,1-1 8-15,-3-1-172 0,5 0 82 0,-5-3 41 16,1 0 0-16,-3-6-129 0,-2-4 94 0,-1 0 33 16,-3-6-456-16,-2-2 225 0,0 0 63 0,0-3-256 15,-5-3 192-15,-6-1 109 0,-5-2 50 0,0-4-301 16,-3 0 176-16,-6-2 88 0,0-13 35 0</inkml:trace>
  <inkml:trace contextRef="#ctx1" brushRef="#br0" timeOffset="296">9127 10113 1030 0,'-13'-6'0'0,"2"2"0"0,3 0 0 0,2 1 0 0,2-1 0 0,4-2 0 0,0-2 351 16,2-2-160-16,19-1-78 0,4-3-41 0,2 1 59 15,3 0-41-15,2 2-33 0,0 0 0 0,1 6 10 16,-3 2 0-16,-3 1-34 0,-6 2-378 0,1 2 185 16,-6 11 96-16,-3 8-594 0</inkml:trace>
  <inkml:trace contextRef="#ctx1" brushRef="#br0" timeOffset="297">9227 10229 645 0,'-10'4'0'0,"4"-4"0"0,3 4 0 0,3-4 0 0,-4 0 0 0,4 0 467 0,0 0-217 0,0 0-109 16,4-2-54-16,13-8 71 0,1-1-66 0,3 0-30 16,-3 1-53-16,3 1 0 0,-2 1 24 0,-2 3 8 15,0-1-380-15,-6 3 185 16,5-3 94-16,-9 2-494 0</inkml:trace>
  <inkml:trace contextRef="#ctx1" brushRef="#br0" timeOffset="298">9268 9824 1028 0,'2'-2'0'0,"-1"2"0"0,5 0 0 0,1 9 0 0,0 12 0 0,-4 3 0 0,3 12 0 0,-1 3 0 0,-3 0 413 0,0 18-195 0,-2-5-92 0,0 1 101 0,0 2-97 16,0-4-49-16,0-6-86 15,0 5 14-15,0-9 1 0,0-6 23 0,0 4-346 16,0-9 174-16,3-8 93 0,6-5 36 0,3-8-568 0</inkml:trace>
  <inkml:trace contextRef="#ctx1" brushRef="#br0" timeOffset="299">9806 9346 1404 0,'14'-28'0'0,"-3"11"0"0,-1 6 0 0,-2 1 0 0,-5 5 0 0,-1 1 0 0,0 2 157 0,-2 2-61 16,0 0-32-16,0 2 104 0,-7 15-60 0,-4 6-41 15,2 3-1-15,0 2-398 0,0 2 183 0,-1-1 90 16,3-5 54-16,-6 10-611 0</inkml:trace>
  <inkml:trace contextRef="#ctx1" brushRef="#br0" timeOffset="300">9680 9668 1173 0,'-7'13'0'0,"4"6"0"0,-3-4 0 0,2 2 0 0,-4-3 0 0,3 0 0 0,1-3 0 0,2 0 104 0,1-1-35 0,-1-3-12 16,2 2 0-16,0-3-24 0,0-1 8 0,0 0-332 15,2-5 161-15,3 0 82 0,2 0 40 0,2-8-197 16,-4-7 115-16,-1-2 51 0,-1-2 27 0,-1-7-329 16,-2 2 160-16,0-3 70 0,0 4 42 0,0 0 69 15,0 2 0-15,0 2 265 0,0 2-161 0,0 4-68 16,0-1-43-16,12 3 387 15,4 1-170-15,7 2-105 0,4-2 3 0,1 4 71 16,-5 3-65-16,11 1-44 0,-6 2 48 0,1 0-43 16,-7 2-21-16,-1 10 0 0,-2 0-94 0,-2 1 32 15,-4 4 0-15,-3-2 40 0,-4 2-213 0,-5 2 106 0,-1 0 63 16,0-2-164-16,-17 3 73 0,-1-1 54 16,-5 1-11-16,-6-4 31 0,3 1-15 15,-6 0 19-15,2-2 50 0,0-1-27 0,2-2-15 0,8-2-16 16,-1-3 223-16,10-3-101 15,1-2-37-15,6-1-32 0,0-1 215 0,4 0-109 0,0 0-18 16,13 0-45-16,8-7-87 0,0-4 28 16,4 3-145-16,-7 1 93 0,5-3 37 15,-2 4 22-15,-1 1-7 0,-3 3-97 0,-2 0 41 0,-3 2-161 16,-3 0 88-16,-4 0 57 0,-1 2-4 0,-2 10 46 16,-2-1-14-16,0 0-1 0,0 2 8 15,-6-1 210-15,-1 0-104 0,0 0-52 0,-2-3-21 0,6 1 233 0,-5 1-107 16,5 0-63-16,-1-1 51 15,2 0-46-15,2 5-5 0,-2-3 7 0,2 3-68 16,0 0 0-16,-1 0 31 0,-1 0 0 0,-3 0-117 16,3-4 66-16,1 0 22 0,-1-2-71 15,0-4 35-15,2-1 26 0,0-1 57 16,0-3 3-16,0 0-58 0,0 0 11 0,2 0 175 16,11-5-83-16,2-11-41 0,-1 4-17 0,4-7 13 0,-1 0 0 15,-2 6-1-15,2-4-24 16,-2 3-153-16,-5 5 85 0,1 3 36 0,-4-1-426 15,-2 4 213-15,0 0 111 0,-3 1 35 0,-2 2-453 16,0 0 249-16,-12 0 121 0,-4 2 60 0</inkml:trace>
  <inkml:trace contextRef="#ctx1" brushRef="#br0" timeOffset="301">9726 9921 422 0,'-4'11'0'0,"4"4"0"0,0 2 0 0,0 2 0 0,0 4 0 0,0 1 355 16,0 4-161-16,0 4-73 0,0 1 165 0,-1 2-126 0,-4-1-64 15,0 2-32-15,-3-6-8 0,1-3-15 0,-2 6-9 16,1-15 1-16,2-5-264 0,1-4 132 0,3-3-174 16,0-6-140-16</inkml:trace>
  <inkml:trace contextRef="#ctx1" brushRef="#br0" timeOffset="302">9714 10108 1606 0,'8'0'0'0,"3"3"0"0,0 12 0 0,3 2 0 0,2 5 0 0,2 3 0 0,5 1 0 0,7 6 581 15,0-4-274-15,0-3-129 0,11 4-77 0,-4-2 14 16,2-1-41-16,1-2-20 0,0-2-1 0,-3-1-286 16,12 4 129-16,-4-4-847 0</inkml:trace>
  <inkml:trace contextRef="#ctx1" brushRef="#br0" timeOffset="303">13371 12051 1101 0,'-5'0'0'0,"3"0"0"0,2 0 0 0,0 0 0 0,0 0 0 0,0 0 0 0,0 0 0 0,0 0 0 0,4 3 341 0,1 3-154 16,-1-2-77-16,2-1-39 0,2 3 154 0,-1 0-100 15,-2-2-46-15,1 0-84 0,0-1-1 0,0-1 39 16,-3 0-131-16,1-2 61 0,-2 2 35 0,0-2 0 16,-1 0-436-16,1 3 235 0,0 2 71 0</inkml:trace>
  <inkml:trace contextRef="#ctx1" brushRef="#br0" timeOffset="304">13396 12434 1668 0,'-2'0'0'0,"0"5"0"0,2 3 0 0,0-2 0 0,0-5 0 0,0 2 0 0,0-3 0 0,0 0 0 0,0 2 241 0,0 3-104 0,0-2-44 15,0 3-7-15,2 0-27 0,0 2 1 0,7-1-220 0,1 0 96 16,1-1 57-16,4-1 16 0,2 1-592 16,0 0 299-16</inkml:trace>
  <inkml:trace contextRef="#ctx1" brushRef="#br0" timeOffset="305">14134 12312 1807 0,'-7'-15'0'0,"3"11"0"0,4 2 0 0,0 1 0 0,0-5 0 0,0-1 0 0,6-4 0 0,8 4 261 0,7 0-118 0,8 1-55 15,4 0 98-15,8 5-76 16,-1 1-39-16,-4 0 8 0,10 13 38 0,-5 4-42 15,-2 5-22-15,-4 2 3 0,-3 4-23 0,-7 1 8 16,-2 9-2-16,-11 2-6 0,-6 0 0 0,-6 5-1 16,0 2-11-16,-17 0 20 0,-7 2-8 0,-8-2 0 15,-5-4-51-15,-5-3 26 0,-1-9-1 0,5-6 17 16,-13 0-242-16,9-10 104 0,7-10 62 16,3-3-351-16,10-2 191 0,3 0 61 15,10-13-288-15,7-10 203 0,2-2 101 0,20-11 52 16,14-2-392-16,8-4 213 0</inkml:trace>
  <inkml:trace contextRef="#ctx1" brushRef="#br0" timeOffset="306">14779 12144 802 0,'0'-11'0'0,"-2"6"0"0,-12 3 0 0,-11 2 0 0,-2 6 0 0,1 12 639 0,-4 10-303 0,5 10-151 0,2 5-68 15,3 8 194-15,5 5-138 0,6 1-71 0,7-3 318 16,2-2-193-16,2-10-89 0,16 9-30 15,5-14-38-15,7-3 0 0,3-6-37 0,-1-5-307 0,12-5 149 16,-5-4 80-16,2-8 38 0,-7-6-617 0,2 0 328 16,-2-3 80-16,-2-11 108 0,-2-9-390 0</inkml:trace>
  <inkml:trace contextRef="#ctx1" brushRef="#br0" timeOffset="307">14929 11806 1102 0,'0'-16'0'0,"0"12"0"0,11 2 0 0,8 0 0 0,3 0 0 0,1 2 0 0,1 0 338 0,-1 8-153 16,-1 9-75-16,4 4 234 0,-5 5-159 0,0 2-76 0,-4 1-39 15,-5-2-113-15,-7-4 38 0,-3 3 9 16,-2 0 28-16,-6-4-145 0,-13 2 72 0,-7-6 37 0,-3 1-16 16,-2-4 35-16,1-2-9 15,-1-2 57-15,11-3-1 0,-2-1-85 0,10-1 0 16,1-4 272-16,5-1-118 0,3 2-59 0,3-3-28 15,2 0 114-15,19 0-63 0,6-3-23 0,11-6-48 16,3 0-57-16,2-2 34 0,1 1-1 0,-9 3-169 16,3 1 110-16,-1 5 41 0,-2-2-688 15,-6 3 348-15,-5 0 122 0,-4 10 104 0</inkml:trace>
  <inkml:trace contextRef="#ctx1" brushRef="#br0" timeOffset="308">15232 12319 1050 0,'-27'10'0'0,"4"3"0"0,6-2 0 0,4-2 0 0,4-3 0 0,4-4 0 0,0 0 405 16,5 0-191-16,0 0-90 0,17-2-46 0,10 0 295 0,5 0-170 16,1 0-77-16,12 0 30 0,-3 0-62 0,-6 0-31 15,1 0 1-15,0-2-371 0,-3 2 167 16,-4-2 85-16,-5 2-235 0,-4 0 162 16,-5 0 80-16,-6 0 49 0,-3 0-681 0,-3 0 327 15,-2 0 148-15</inkml:trace>
  <inkml:trace contextRef="#ctx1" brushRef="#br0" timeOffset="309">15421 12060 635 0,'-12'-11'0'0,"7"5"0"0,1 3 0 0,0 1 0 0,4 2 0 0,0 3 0 0,0 22 491 0,0 7-221 0,0 11-123 0,2 4 377 16,-2 8-245 0,2 11-124-16,-2-1-60 0,0-5 160 0,0 13-116 0,-2-9-52 15,-1-11-268-15,3 0 107 0,0-5 53 0,0-11 36 16,0-2-304-16,0-3 161 0,5-11 80 0,4-9 41 15,9-7-778-15</inkml:trace>
  <inkml:trace contextRef="#ctx1" brushRef="#br0" timeOffset="310">15642 12306 1654 0,'6'-4'0'0,"3"4"0"0,3 0 0 0,-1 0 0 0,3 2 0 0,-2 8 0 0,6 1 0 0,-2 2 0 0,1 4 357 16,3 4-166-16,0-4-80 0,-1 1-306 15,1 0 114-15,-3-6 57 0,3 1 36 0,1-3-292 16,2-5 156-16,-3-3 79 0</inkml:trace>
  <inkml:trace contextRef="#ctx1" brushRef="#br0" timeOffset="311">16092 12019 860 0,'0'-21'0'0,"0"14"0"0,0 3 0 0,0 4 0 0,-3 4 0 0,-6 24 226 0,-2 13-101 16,-5 17-46-16,0 6 482 0,-7 23-264 15,1-1-132-15,2-3 129 0,-9 26-8 0,6-8-127 0,-1-3-63 16,3-5-32-16,1-2-32 0,4-17 9 0,4 4-8 16,1-6-466-16,2-18 233 0,6-2 116 0,3-14 59 15,0-12-311-15,0-11 181 16,0-6 94-16,2-9-786 0</inkml:trace>
  <inkml:trace contextRef="#ctx1" brushRef="#br0" timeOffset="312">16159 11788 1130 0,'24'-30'0'0,"6"9"0"0,3 7 0 0,1 5 0 0,-3 2 0 0,0 5 0 0,-3 2 204 0,-6 0-77 0,4 17-51 0,-9 4 133 16,-4 3-89-16,-9 6-43 0,-4 6-22 0,0-2-52 16,-11 9 30-16,-12-7 0 15,0-10-37-15,-2 4 0 0,-12-2 37 0,12-5 8 16,-3-3 35-16,1-3-21 0,8-2-1 0,3-4 82 15,7-3-51-15,4-3-19 0,1-2-7 0,4 0 27 16,2-2-27-16,14-1 1 0,9 0-28 0,3 0-46 0,6 0 20 16,4-3-1-16,0-1-177 0,-1-1 102 15,0 3 51-15,4 0-828 16,-4 0 415-16</inkml:trace>
  <inkml:trace contextRef="#ctx1" brushRef="#br0" timeOffset="313">17025 12030 999 0,'7'0'0'0,"2"0"0"0,-1 0 0 0,-6 0 0 0,0 0 0 0,-2 0 0 0,0 8 361 0,-16 11-163 0,-4 7-84 0,-4 5-32 15,-10 5 251-15,1 4-150 0,-4 2-75 0,3 0-38 16,-1 1 3-16,1 2 7 0,1-3-47 0,2-7-14 16,9-7 14-16,5-5 0 15,4-4 49-15,7-10-16 0,1-1-9 0,5-1-24 16,0-3 67-16,5-2-33 0,16-2-1 0,4 0-25 15,5 0 18-15,3 0 0 16,3 0-26 0,1 0-267-16,1 0 134 0,2 2 74 0,-5 7 25 0,-1 3-330 0,-2 5 152 0,-6 0 92 0,-2-1-736 15</inkml:trace>
  <inkml:trace contextRef="#ctx1" brushRef="#br0" timeOffset="314">16694 12755 1275 0,'-26'-11'0'0,"11"7"0"0,5-1 0 0,6 2 0 0,1-1 0 0,3 3 0 0,0-1 441 0,0 2-204 16,12 0-102-16,13 0 294 0,3 0-197 0,4 9-92 15,8 5-58-15,0 0-239 0,-1 1 95 0,3 2 47 16,-3 3-321-16,-6-5 193 0,8 6 83 16</inkml:trace>
  <inkml:trace contextRef="#ctx1" brushRef="#br0" timeOffset="315">17395 12454 2636 0,'-31'-15'0'0,"14"12"0"0,17 3 0 0,0 0 0 0,10 0 0 0,5-2 0 0,2-3 0 0,5-1 0 0,4-2 0 0,8-2 596 0,10 1-282 0,2-4-140 0,5 2 30 16,0 1-33-16,-1 3-171 0,-2 2 0 0,-4 1-468 16,-8 1 266-16,4 3 118 0,-6 0-789 0,-4 10 449 15,-8 3 229-15,-9 6-61 0</inkml:trace>
  <inkml:trace contextRef="#ctx1" brushRef="#br0" timeOffset="316">17437 12680 1459 0,'-24'0'0'16,"9"0"0"-16,6 0 0 0,4 0 0 0,5-8 0 0,3-5 0 0,15 0 0 0,11 7 368 0,6 3-168 0,9 1-83 0,-1 2 323 0,-4 0-195 0,12 13-110 15,-8 4-52-15,-3 2-108 0,-12 0 29 16,-1 5-1-16,-6 4-231 0,-9 2 127 16,-10 6 66-16,-2 2 34 0,-17 3-344 0,-11-2 182 15,-10-5 103-15,-1-3-29 0,-7-5-28 0,2-1-20 16,-2-8 52-16,5-5 273 0,8-6-118 15,2-5-48-15,10-1-27 0,9 0 516 0,2 0-265 0,6-7-92 16,4-6 311-16,10-3-221 0,16 4-105 0,14-3-53 16,-1 4 23-16,6 5 89 0,-4-1-198 0,12 4 0 15,-6 3 0-15,0 0 0 16,-2 0 0-16,-10 0-455 0,3 6 297 0,-6 4 91 16,-4 2-626-16,-11-1 294 0,-2 3 187 0,-7-6 60 15,-6 5-459-15,-2-6 288 0,0-2 146 0</inkml:trace>
  <inkml:trace contextRef="#ctx1" brushRef="#br0" timeOffset="317">17591 11559 1838 0,'-3'-10'0'0,"3"10"0"0,7 4 0 0,8 11 0 0,-2 2 0 0,-6 8 0 0,2 3 0 0,-6 9 394 16,1 5-181-16,-2 6-82 0,0 16-75 0,-1 1 1 15,1 3-24-15,2 0-1 0,0 0-554 0,-2-9 279 16,2 19 129-16</inkml:trace>
  <inkml:trace contextRef="#ctx1" brushRef="#br0" timeOffset="318">18465 13215 3456 0,'-22'-7'0'0,"14"-1"0"0,10 8 0 0,26 14 0 0,-6-14 0 0,-8 0 0 0,-9 0-349 0,-3 0 191 0,0 0 96 0,-2-2 55 16</inkml:trace>
  <inkml:trace contextRef="#ctx1" brushRef="#br0" timeOffset="319">5292 8796 430 0,'0'0'0'0,"-1"0"0"0,1 0 0 0,-3 2 0 0,3-2 0 0,0 0 0 0,0 0 0 15,0 0 32-15,-2 0 1 0,2 0 0 0,0 0-29 0,0 0 8 0,0 0 21 16,0 0 0-16,0 0-11 0,0 0 11 0,0 0 0 16,0 0 33-16,0 0-34 15,0-2 1-15,0-4-1 0,0 1 39 0,0-1-43 16,0-1 11-16,0 1 24 0,0 0-30 0,0 3 0 16,0-1 0-16,0 0 1 0,0 0 7 0,0 3-8 15,0-1-1-15,0 0 13 0,0 0-12 0,0 2 0 16,0-1 8-16,0 1-2 0,0 0-6 0,0 0-1 0,0 0-28 15,0 0 29-15,0 0 8 0,0 0-9 0,0 0-49 16,0 0 21-16,0 0 1 0,0 0 19 0,0 0-59 16,0 0 25-16,0 0 1 15,0 0 20-15,0-3-18 0,0 3-15 0,0 0-4 16,0 0-2-16,0 0 37 0,0-2-14 0,0 2 37 16,0 0-5-16,0 0-26 0,0 0 3 0,0 0 61 15,0 0-29-15,0 0 0 0,0 0 15 16,0 0-32-16,0 0-5 0,0 0 9 0,0 0-12 15,0 0 10-15,0 0-3 0,0 0 13 0,0 0-26 16,0 0 18-16,0-1-2 0,0 1-2 16,0 0-3-16,0-2 3 0,0 2 31 0,0 0-33 15,0 0 2-15,0-2-2 0,0 2-17 0,0 0 24 0,0 0-6 16,0 0 3-16,0 0-27 0,0 0-1 0,0 0 25 16,0 0 4-16,0 0-1 0,0 0-5 15,0 0 1-15,0-2-5 0,0 2 59 0,0 0-30 0,0 0 0 16,0-3-26-16,0 1 43 0,0-3 5 0,0 0-75 15,0 1 39-15,0-2-3 16,0 3-21-16,0 1 0 0,0-1 23 16,0-2 5-16,0 1-37 0,0 1 29 0,0-1-5 15,0 0 5-15,-2 1-40 0,2-3 4 0,-1-1 20 16,-2 1 8-16,1-2-36 0,1 1 0 0,-2 1 27 16,1-2 6-16,2 3-29 0,0-1 0 15,-3 0 21-15,1 3 2 0,2-3-25 0,-2 3 0 0,1-3 17 16,-2 2-16-16,3-2 17 0,0 1 1 0,-3-1-18 15,1 1 17-15,-2-3-4 0,2 1 4 0,0-3-25 16,1 2 23-16,-4 0-2 0,3-1 0 0,-1-4-8 16,1 3 8-16,1-2-1 0,-3 3 2 15,3 0-13-15,-4-1 11 0,3 1 14 16,1-1-14-16,-4 3 0 0,4 0 0 0,-2-1 13 16,1 0-13-16,1 0 1 0,-1 1 0 0,0-2 25 15,0 1-23-15,2-1 1 0,-1-1-2 16,-1 0 7-16,2-3-5 0,0 1 2 0,-1 0-2 0,1-1-33 15,0 3 32-15,-3 0 1 0,3-1-9 0,-2 1 7 16,0 3 1-16,2-1 5 0,-1 1-7 0,-2-1-2 16,1 2 3-16,2 0 36 0,-1 2-36 0,-2-3 0 15,1 0 0-15,2 2 26 16,-3-1-1-16,1 0-17 0,2-2-5 0,-2 3 9 16,1-3-2-16,1 3-3 0,0-3-30 0,-3 2 30 15,3 1-1-15,0 0-30 16,0-1 28-16,-1 0 1 0,1 0-4 0,-1-1-6 0,1 1 8 0,0-1-5 15,-3-3-2-15,3 2 9 0,0-2-7 0,0 0 3 16,0 0-3-16,0 1-10 0,0 2 11 16,0-3 1-16,0 1-16 0,0 1 15 15,0 1 1-15,0 1-15 16,0 1 13-16,0-1 0 0,0 0-1 0,0 0 4 0,0 1-5 0,0-2 0 16,0 1-2-16,0-1 19 0,3-2-16 0,-2 1 0 15,0-2 2-15,2 0-30 0,-2-2 29 0,1 1-1 16,0 1-38-16,1 3 37 0,-3-1-1 0,0 2-2 15,2 1 1-15,-2 1 1 0,0 2-8 0,0 0 72 16,0 1-31-16,0 1-2 0,0 0-28 0,0-2 24 16,0 2 6-16,3-2-28 15,-3 0 12-15,0-2 16 0,1-2-14 0,1 1-42 16,1-1 2-16,-2-1 33 0,1 1 5 0,-2 0-45 16,0 3-1-16,2-1 38 0,-2 2-6 0,0 0 3 15,0 0-8-15,0 2 5 0,0 0-17 0,0 0 79 16,0 0-33-16,0 0 0 0,0 0-29 0,0 0 108 15,0 0-44-15,0 0 4 0,0 0-16 0,0 0 0 16,0 0-14-16,0 0-48 0,0 0 41 0,-2 0-5 16,0 0 11-16,1 2-84 15,-2 6 35-15,0-1 5 0,0 3 24 0,1-1-29 16,2 0 6-16,-3 1 0 0,1-1-3 0,2-2-19 16,0 1 22-16,-2-2 15 0,2 0-9 0,0-3 4 15,0 1-6-15,0-2-16 0,0-2 19 0,0 2 1 16,0-2 0-16,0 0-67 0,0 0 31 0,0 0-2 15,0 0 35-15,0 0-35 0,0-2-3 0,0-13 33 16,0 1-11-16,0 0-19 0,0 0-7 16,0 5 30-16,0 2-47 0,0-1 1 15,0 5 29-15,0 0 76 0,0 2-30 0,0-1-1 16,0 2-33-16,0 0 85 0,0 0-39 0,0 0-18 16,0 2 11-16,0 9 15 0,0 2-14 0,0 2-1 15,0 2-7-15,0-1 19 0,0 0-26 0,0-1 1 16,0 0-3-16,0-4 5 0,0-2 8 0,0 1-94 15,0-4 40-15,0-3 21 0,0-1-10 0,0-2-105 16,0 3 52-16,0-3 29 16,0 0-1-16,2 0-21 0,0 0 19 0,-2 0-1 15,3-7 36-15,-3 0-10 0,0 3 0 0,2-2 0 16,-2 5 52-16,0-1-26 0,0-1-8 0,0 2 73 16,0 1-43-16,0 0-13 0,0 0 1 0,0 0 48 15,0 0-35-15,0 0 1 0,0 6 1 0,0 0 13 16,3 1 1-16,-3-2-23 0,0 2-8 0,0-3-37 15,1 0 39-15,-1-2-98 0,2 0 46 0,1-2 24 16,0 0-3-16,3 0-361 16,1 0 181-16</inkml:trace>
  <inkml:trace contextRef="#ctx1" brushRef="#br0" timeOffset="320">5175 7729 163 0,'0'0'0'0,"0"0"0"0,0 0 0 0,0 0 0 0,0-1 0 0,0-7 0 0,0 1 52 0,0-3-32 16,-2 3 0-16,2-1 0 0,-1 2 19 0,-2 1-18 15,3-1 0-15,-1 3 0 0,0 1 53 0,-2 0-23 16,1 0 87-16,0 0-56 0,2 0-25 0,-2 0 0 16,0 0 72-16,1 1-48 0,-1-5-16 0,-1-3-8 15,3-1-25-15,-2-3 1 0,2 0 0 0,-1-1 0 16,1 1-27-16,0-2-8 0,-2 6 35 0,2-1 0 16,-2 1-93-16,2 4 47 0,-1 2 31 15,1-1-139-15,0 1 71 0,-3 1 15 0,3 2-125 16,0 0 68-16,0 0 42 0,0 0 1 0,0 0-253 15,0-1 131-15,0-1 70 0</inkml:trace>
  <inkml:trace contextRef="#ctx1" brushRef="#br0" timeOffset="321">5120 7333 679 0,'-5'2'0'0,"0"2"0"0,-3 0 0 0,2 0 0 0,3-3 0 0,-2-1 0 0,3 0 0 0,1 0 33 0,1 0 8 0,0 0-8 16,0-1 0-16,0-7-26 16,0-2 0-16,1-2 26 0,3 2 8 0,2-6-146 15,-2 6 69-15,0 0-76 0,-1 1 67 0,1 0 34 16,0 1 5-16,-1-2-257 0</inkml:trace>
  <inkml:trace contextRef="#ctx1" brushRef="#br0" timeOffset="322">5129 7127 620 0,'0'-6'0'0,"-3"5"0"0,0-2 0 0,-2-2 0 0,-2 1 0 0,3-2 0 0,-1-1 0 0,1-2 0 0,0 1 141 0,4-3-54 0,0-3-143 16,0 1 41-16,0-2 23 0,0 0 1 0,2 1-283 16,6 1 138-16,-5 1 70 0</inkml:trace>
  <inkml:trace contextRef="#ctx1" brushRef="#br0" timeOffset="323">5120 6914 199 0,'-9'-3'0'0,"5"-1"0"0,-5 0 0 0,1 0 0 0,3-1 134 15,-3-1-51-15,3 3-25 0,0-1 9 0,2 0 65 16,1 0-49-16,2 1-26 0,0-2 1 0,0 0-135 16,0 1 63-16,8 1-345 0</inkml:trace>
  <inkml:trace contextRef="#ctx1" brushRef="#br0" timeOffset="324">5085 6727 390 0,'-8'0'0'0,"1"-2"0"0,-1 0 0 0,2 0 0 0,1 1 0 0,2-2 0 0,0 1 15 0,3 1 11 15,0 1 1-15,0 0-1 0,0 0 1 0,6 0 6 16</inkml:trace>
  <inkml:trace contextRef="#ctx1" brushRef="#br0" timeOffset="325">5126 6652 557 0,'-2'4'0'0,"1"-1"0"0,-4-1 0 16,2 0 0-16,-1 0 0 0,0-2 0 0,4 2 0 0,-3-2 147 0,1 0-62 0,2 0-26 0,0 0 1 0,0 0 4 0,0 0 1 15,0 0-24-15,0 0-8 0,0 0-11 16,0 0 11-16,0 0 22 0,0 0 0 16,0 0-14-16,0-2-8 0,0-5 0 0,0 1-1 15,-2-4 1-15,2 1 0 0,0-3 28 0,-2-2-28 16,2-2 0-16,0-1-1 0,-2-1 5 0,2-6-4 16,0 1 8-16,0-5-9 0,0 0 0 0,0-1 1 15,0-3-1-15,0-1 1 0,-2-3-8 0,2-5 8 16,-1-1-22-16,-2-1 21 0,1-2 0 0,0-2 0 15,-1-4-20-15,1-1-7 0,1-3 21 0,-3-1 3 0,0 0-44 16,2-9 1-16,0 11 38 16,2-13 0-16,0 3-51 0,0 0 23 0,0 0-7 15,0 0-9-15,0 5-1 0,0-11 34 0,2 13-35 16,0 2 31-16,1 1-7 0,-1 8 5 0,1 7-32 16,-2 0 30-16,-1 10-8 0,0 6 6 0,0 3 28 15,0 4 0-15,0 5-27 0,0 2-1 0,0 1 43 16,0 2 0-16,0 3-34 15,0-1-4-15,0 2 11 16,0 1-10-16,0-1 36 0,0-1-48 0,0 1 22 0,0 1-5 16,0 1 15-16,0-2-14 0,0 2 2 0,0 0-29 15,0 0-1-15,0 0 27 0,0 0-2 0,0 0-113 16,0 0 51-16,0 0 27 0,0 0-8 0,0-2-164 16,0 2 83-16,0-2 50 0,0 1 13 0,0-2-185 15,0 2 101-15,0-1 50 0,2-1 17 0,0-1-124 16,3 4 78-16</inkml:trace>
  <inkml:trace contextRef="#ctx1" brushRef="#br0" timeOffset="326">23283 11942 1068 0,'-9'-6'0'0,"3"4"0"0,1 0 0 16,4 0 0-16,1 1 0 0,-2 1 0 0,2 0 0 0,0-3 0 0,0 3 169 0,0-1-72 0,0-3-32 0,0-3 160 0,8-3-97 15,5-1-47-15,1 0-16 0,7 0 47 0,2-1-40 16,0 5 0-16,1-1 25 0,-2 5-33 15,-1 1 9-15,4 0-40 0,-3 2 21 16,1 0-21-16,-2 0 0 0,-3 2-24 0,-3 6 32 16,0 4-8-16,-3 1 0 0,-5 2 4 0,-4 10-4 15,-3 3 0-15,0 10 8 0,-19 9 13 0,-6 10 1 16,-3-4-22-16,0 5-10 0,-1-2 10 0,6-5 8 16,-1 0-8-16,2-4 24 0,8-9 1 15,2-1-25-15,3-6 28 0,6-9 9 0,3-1-38 16,0-3 1-16,0-3-9 0,3-2 9 0,11 1 0 15,1-5 8-15,4 0-34 0,0 1 26 16,1-5-1-16,3 1-48 0,0 0 25 0,-2-3 7 16,2-1-35-16,-4-2-84 0,-1 0 52 0,0 0 33 15,-4 0-348-15,-2 0 163 0,-1 0 76 0,-2 0 53 16,1-2-434-16,-4-1 238 0,-1-5 118 0,1-3 52 16,-4-4-406-16,-1-7 236 0</inkml:trace>
  <inkml:trace contextRef="#ctx1" brushRef="#br0" timeOffset="327">23277 12222 1114 0,'-26'-3'0'0,"7"2"0"0,8-1 0 0,0 0 0 0,4-1 0 0,4-1 0 0,3-5 0 0,1 4 422 16,22 2-195-16,7-5-97 0,4 1 271 0,10 1-189 16,-1 4-89-16,-1 0-45 0,2 2-106 0,-1 0 30 15,-6 0 8-15,9 0 23 0,-12 0-480 0,-1 0 240 16,-2 4 120-16,-10 0-217 15,-3 3 146-15,-6 3 88 0</inkml:trace>
  <inkml:trace contextRef="#ctx1" brushRef="#br0" timeOffset="328">22999 11953 1162 0,'-13'-32'0'0,"5"20"0"0,6 7 0 0,2 4 0 0,0-1 0 0,-1 0 0 0,-3 2 126 0,0-3-46 0,-1 3-24 15,-3 0 140-15,-3 0-86 0,-7 14-38 0,-3 8-1 16,-6 8-22-16,-3 4-17 0,-2 2 9 0,-2 1-64 16,-1-1 27-16,-2-5 0 0,4-2 29 0,4-8 42 15,-1 0-13-15,7-4-8 0,5-4 35 0,6-6-28 16,2 1 0-16,4-7-28 15,2 1 158-15,3 0-83 0,1-2-38 0,1 2 1 16,10 0-79-16,9 2 9 0,6-3 32 0,2 4 0 16,2-2 59-16,0 1-29 0,2-2-1 0,-7 2-158 15,7 2 59-15,-10-3 36 0,2 1-386 0,-1 1 202 16,-2 2 80-16,-3-1 24 0,0 4-247 16,-4 0 133-16,2 1 80 0,-5 2 42 0,-4 4-454 0</inkml:trace>
  <inkml:trace contextRef="#ctx1" brushRef="#br0" timeOffset="329">22668 12580 1922 0,'-14'0'0'0,"4"0"0"0,4 4 0 16,4 0 0-16,2-2 0 0,0-1 0 0,2-1 0 0,16 2 0 0,7 5 0 0,5-6 292 0,10 2-129 0,0-3-66 0,2 5 112 0,2-3-89 0,-7 1-35 15,11 1-199-15,-13 2 73 0,3 2 37 16,-5 3 0-16,1 1-559 0,-4 2 307 15</inkml:trace>
  <inkml:trace contextRef="#ctx1" brushRef="#br0" timeOffset="330">20650 11912 367 0,'-7'-2'0'0,"-4"-4"0"15,2 5 0-15,-1-1 0 0,1 0 0 0,-2-1 0 0,-1 1 261 0,3 1-114 0,-2-1-57 0,3 0-29 16,5 0 203-16,-1 2-107 0,2 0-67 0,2 0 172 15,0 0-114-15,0-1-58 0,14-1 40 0,8-4 59 16,4-5-79-16,11-1-38 0,4 1 105 0,1-1-72 16,6-2-28-16,2 2-8 0,5 2 127 0,10-2-81 15,-3 3-41-15,6-1-21 0,5 1 114 0,2 0-71 16,-2-1-32-16,3 1-8 0,-5 1-23 0,-2 3-1 16,-11-1-88-16,2 0 40 15,-1 2 25-15,-3 1-1 0,-3 1-76 0,-6-1 50 16,-9-2 33-16,-3 1-11 0,-3 1-292 0,-3-3 112 15,-11 2 86-15,-1-1-10 0,-6 2-201 0,-5 1 138 16,-3 0 65-16,-3-1-236 0,0 0 151 0,-7 1 75 16,-13 2-359-16,-8 0 222 0,-9 4 106 0</inkml:trace>
  <inkml:trace contextRef="#ctx1" brushRef="#br0" timeOffset="331">20587 11919 1481 0,'-18'0'0'16,"7"0"0"-16,3 11 0 0,2 5 0 0,1 0 0 0,1 4 0 0,2 6 0 0,2 9 226 0,0 7-97 0,0 5-48 0,0 5 221 0,0 11-134 16,0-8-60-16,0 17-41 0,0-8 33 15,0-2-33-15,0-9 0 0,0 5 23 0,0-7-20 16,0-1-8-16,0-12-29 0,0-3-41 15,0-5 0-15,0-7 41 0,0-4-64 0,-5-7 28 16,-4-4-1-16,-1-5 37 0,-6-3-135 0,0 0 65 16,-4-1 11-16,-1-12 19 0,-4-3-195 0,0-5 99 15,-6-8 28-15,4 5-37 0,-7-10 30 0,4 2 29 16,0 2-9-16,6 7-75 0,-3 5 52 0,11 8 18 16,-5 5 102-16,6 3-34 0,0 2 0 0,2 7-34 15,1 16 134-15,3-3-75 16,0 11-25-16,2-2-1 0,0 1 101 0,2 1-58 15,1-1-7-15,4-6-23 0,0 2 19 0,0-3-29 16,0-5 32-16,2-2-333 0,7-4 148 16,5-1 72-16,-2-6-394 0,6-1 220 0,5-4 110 0,2 0 54 15</inkml:trace>
  <inkml:trace contextRef="#ctx1" brushRef="#br0" timeOffset="332">20700 12398 1787 0,'5'-22'0'0,"5"5"0"0,3 8 0 0,3-1 0 0,4 5 0 0,-1-1 0 0,2 4 0 0,-1 2 0 0,4 0 243 0,1 5-105 0,0 13-53 0,-3 2 51 15,-3 4-52-15,-3 3-18 0,-4 3-6 0,-5 2-27 16,-3-3-1-16,-4 3 1 0,0 1-109 0,-13-1 62 16,-11 3 20-16,-5-7-1 0,-4 0-132 0,-5-7 79 15,-2-2 41-15,4-6-234 0,-3-4 90 16,2-3 75-16,3-5-10 0,10-1-107 15,3 0 68-15,8-1 37 0,7-12-197 0,6-8 126 16,4-3 63-16,23-8 31 0,4 0 1 0,5-3 23 16</inkml:trace>
  <inkml:trace contextRef="#ctx1" brushRef="#br0" timeOffset="333">21010 12343 821 0,'15'-16'0'0,"-6"4"0"0,-1 6 0 0,-5-1 0 0,-1 6 0 0,-2 1 0 0,-4 0 0 0,-6 9 514 0,-8 13-245 16,-2 10-118-16,1 4-59 0,1 5 430 0,-1 5-244 15,5-5-115-15,1 10 215 0,8-14-173 0,5 2-86 16,0-3-43-16,2-5-56 0,10-2 20 16,9-4-7-16,4-5-173 0,1-2 86 0,1-7 43 0,2-4 22 15,-4-5-487-15,8-2 250 0,-5 0 130 0,-1-4-22 16,-2-11-652-16,-4-4 368 0,-5-5 177 0</inkml:trace>
  <inkml:trace contextRef="#ctx1" brushRef="#br0" timeOffset="334">21134 12073 831 0,'-9'-16'0'0,"5"3"0"0,4 5 0 0,0 1 0 0,0 1 0 0,5-2 0 0,8 3 340 15,4 3-145-15,1-1-86 0,-2 3 78 0,2 0-78 16,-2 10-38-16,-1 1 1 0,-2 6-12 0,-4 0-28 16,-2 2 1-16,-5 3 0 15,-2 3-101-15,-2-1 50 0,-12-5 34 0,-4 3-28 0,-3-2 23 0,-2-5-1 16,5-6 23-16,-3 0 98 15,2-4-42-15,2-1-38 0,7-2 152 0,1-2-86 16,4 0-42-16,1 0-21 0,4 0 51 0,0 0-40 16,4 0 0-16,17-2-33 0,-1-4-32 15,6 3-1-15,2-2 42 0,2 3-221 0,1-2 106 0,-1 3 53 16,-2-2 27-16,-5 3-528 0,0 0 260 16,0 0 84-16,-4 4-439 0,-4 9 292 0,-1 2 147 15</inkml:trace>
  <inkml:trace contextRef="#ctx1" brushRef="#br0" timeOffset="335">21300 12462 1258 0,'-20'2'0'0,"3"3"0"0,4 1 0 0,4-2 0 0,4-3 0 0,-2-1 0 0,6 3 0 0,1-3 395 0,1 0-181 0,13 0-90 0,11 0-46 16,0 0 108-16,3 0-68 0,4 0-47 0,0 0 11 16,3 0-24-16,-3 0-1 15,-2-3-24-15,-7 2-353 0,2-1 172 0,-4 0 91 16,-5 0-485-16,-5 0 255 0,-4 0 152 0,-4 0-8 15,-1-1-329-15</inkml:trace>
  <inkml:trace contextRef="#ctx1" brushRef="#br0" timeOffset="336">21452 12218 1135 0,'-5'-6'0'0,"3"5"0"0,2 1 0 0,0 3 0 0,0 11 0 0,2 7 0 0,5 7 0 0,0 4 0 0,0 9 228 0,-1-4-89 0,-1 15-58 0,0-3 224 0,-3 0-137 16,-1-2-67-16,-1-2-34 0,0-8-58 15,0 3-7-15,0-6 31 0,0-5-348 0,0-5 174 16,0-3 87-16,0-8 51 0,0-6-573 0,0-6 289 16</inkml:trace>
  <inkml:trace contextRef="#ctx1" brushRef="#br0" timeOffset="337">21585 12286 1323 0,'11'0'0'0,"2"0"0"0,0 1 0 0,1 12 0 0,-1-3 0 0,1 2 0 0,2 6 163 0,3 1-65 16,-1-1-33-16,-2-1 232 0,2 4-136 0,-3-6-64 16,2-1-313-16,0-1 125 0,-6-6 70 0,4-2 23 15,-4-5-567-15,0 0 287 0</inkml:trace>
  <inkml:trace contextRef="#ctx1" brushRef="#br0" timeOffset="338">21852 12088 575 0,'0'-6'0'0,"0"6"0"0,0 0 0 0,0 12 0 0,0 14 0 0,0 7 414 0,0 11-195 0,-3 16-93 0,-4 4 327 16,-2 9-210-16,-5 8-105 0,-1 3-44 15,-4 10 68-15,3-20-65 0,-3 5-32 0,2-2 29 0,2-6-31 16,4-9 8-16,-5 7-39 0,7-18-287 16,0-4 144-16,1-11 71 0,4-10 37 15,3-9-528-15,-1-1 205 0,2-11 164 0</inkml:trace>
  <inkml:trace contextRef="#ctx1" brushRef="#br0" timeOffset="339">22061 11914 1452 0,'9'-11'0'0,"2"7"0"0,-1 4 0 0,1 0 0 0,-4 0 0 0,-4 0 0 0,1 7 0 0,-2 8 0 0,-2 8 0 0,0 1 161 0,0 4-69 15,-13 2-29-15,-1 3-115 0,-2-4 42 0,-1-1 22 16,0-5 45-16,-4 0-24 0,9-10 0 0,2-4 0 16,1-2 82-16,3-1-41 0,4-5-13 0,2-1-8 15,0 0 137-15,6 0-79 0,17-7-39 0,3-6 0 16,6-1 42-16,7-3-45 0,0 2 1 0,0-1-299 16,3 4 130-16,-6 4 75 0,12 2-852 0</inkml:trace>
  <inkml:trace contextRef="#ctx1" brushRef="#br0" timeOffset="340">24575 12057 503 0,'2'-3'0'0,"-2"2"0"0,2-1 0 0,-1 2 0 0,1 0 0 0,-2 3 0 0,0 4 0 0,0 3 166 0,-7 4-74 0,-9 6-39 0,-4 4 165 0,-5 3-84 16,-6 7-55-16,-3-2-15 0,0-1-14 15,-1 2-17-15,-2-5 0 0,7-7 61 0,0-1-35 16,3-3 0-16,6-6-26 0,2-1 160 0,8-5-80 16,2-1-33-16,5-2 63 0,0-2-55 0,4 0-28 15,1 0 1-15,13 0-78 0,9 0 34 0,9 0-9 16,0 0-181-16,3-2 103 0,0 2 52 0,3 0 25 16,-2 0-545-16,-3 0 269 0,-3 13 93 15,-1 2 81-15,-3 6-365 0</inkml:trace>
  <inkml:trace contextRef="#ctx1" brushRef="#br0" timeOffset="341">24419 12672 754 0,'-30'1'0'0,"1"4"0"0,11 1 0 0,-1 0 0 0,4-3 0 0,6 1 313 0,3-4-140 0,1 0-70 0,5 3 93 16,0 0-73-16,14-2-49 0,11 1-21 15,8-2 15-15,7 0 0 0,6 0-36 16,2 0-410-16,3 0 200 0,5 0 106 0</inkml:trace>
  <inkml:trace contextRef="#ctx1" brushRef="#br0" timeOffset="342">25216 12038 1937 0,'-4'-23'0'0,"4"20"0"0,9 3 0 0,17 0 0 0,5 0 0 0,6-1 0 15,6 0 0-15,6-4 0 0,13 2 0 0,2-3 211 0,5 2-90 0,3 1-44 0,0 1 162 0,4 0-107 0,-3 2-50 16,6 0-24-16,0 0-8 0,1 0-18 0,3 0 9 16,11 0-56-16,-4-2 24 0,4 1 0 15,7-5 24-15,4 0-170 0,-12 0 93 16,20-3 35-16,-14 1 20 0,-8 1-247 0,-6 1 81 15,-13 2 77-15,-10 0-104 0,-2 3 81 0,-11-1 24 16,-13 2 23-16,-4 0-10 0,-12 0-1 16,-4 0 24-16,-7 0-71 0,-6 0 40 0,-3 0 0 0,-5 2 39 15,-20 2-271-15,-3-1 127 0,-17 1 76 16,-4-4 34-16</inkml:trace>
  <inkml:trace contextRef="#ctx1" brushRef="#br0" timeOffset="343">25281 11974 1305 0,'-32'-21'0'0,"4"15"0"0,7 6 0 0,7 25 0 0,2 1 0 0,-1 2 0 0,2 3 0 0,-1 2 0 0,3 5 301 0,2 3-133 0,1 8-60 0,6 2 150 16,0 5-113-16,0 8-56 0,0-3-15 0,0-10-53 15,0 7 20-15,1-5-9 0,2 0-67 0,-3-6 34 16,0-9 0-16,0-1 34 0,-3-1-27 0,-8-7-8 16,0-4 35-16,-3-8-83 0,-2-2 42 0,-1-8-6 15,-3-5 6-15,-5-2-135 0,2-2 73 16,-3-13 15-16,1-6-83 0,0-2 55 0,-3-4 29 0,-1-9 12 16,3 1-42-16,1-3 23 0,7-1 0 15,3 7 14-15,2 4 2 0,-1 3 12 16,7 10 0-16,0 2 0 0,2 6 148 0,0 7-72 15,1 0-45-15,-1 13 187 0,4 12-98 16,-2 4-32-16,1 4 51 0,2 5-38 0,-2-3-5 0,2 6-5 16,0-6-154-16,0 1 65 0,0-4 25 0,0-4 20 15,4-5-372-15,3 0 178 0,0-7 70 0,3-3 51 16,3-7-212-16,3-4 104 0,4-2 59 16</inkml:trace>
  <inkml:trace contextRef="#ctx1" brushRef="#br0" timeOffset="344">25343 12233 1243 0,'19'-15'0'0,"-5"11"0"0,1 4 0 0,-1 0 0 16,-3 18 0-16,-2 2 0 0,-1 12 0 0,-4 9 455 0,-3 2-212 0,-1 3-104 0,0 4-54 0,-3-2 194 0,-4 2-127 16,0-8-60-16,4-6-99 15,-1 2-1-15,1-8 41 0,3-6 8 0,-2-1-379 16,0-6 185-16,2-6 93 0,0-5-501 0,0-5 295 15,0-1 64-15,0-1 96 0,0-16-370 0</inkml:trace>
  <inkml:trace contextRef="#ctx1" brushRef="#br0" timeOffset="345">25471 12580 1164 0,'2'-9'0'0,"3"0"0"0,3 9 0 0,-2-2 0 0,1 1 0 0,2 1 0 0,3 0 0 0,1 0 0 0,2 1 363 0,2 1-166 15,2 3-81-15,-1-1-34 0,3 0 94 0,0 0-71 16,-1-1-37-16,0-1-169 0,4-2-174 0,-2 0 162 15,-1 0 68-15,1 0-277 0,-4 0 178 0</inkml:trace>
  <inkml:trace contextRef="#ctx1" brushRef="#br0" timeOffset="346">25826 12330 1276 0,'0'-8'0'0,"0"3"0"0,6 2 0 0,5 1 0 0,4 0 0 0,0 2 0 0,11 0 0 0,-1 7 0 0,0 8 440 0,2 6-204 0,-6 2-101 0,3 6-43 15,-5 4 127-15,-5 2-93 0,-4 1-47 0,-7-1-22 16,-1 1-78-16,-2 0 39 0,-15 5-8 0,-9-4-120 16,-9-1 72-16,1-1 35 0,-6-4-88 0,5-6 71 15,-13 4 22-15,14-15 0 0,-3-1-340 0,6-7 169 16,9-6 26-16,3 0 56 0,8-3-241 0,5-11 147 16,4-11 75-16,8-2-254 15,15-10 164-15,5 0 73 0</inkml:trace>
  <inkml:trace contextRef="#ctx1" brushRef="#br0" timeOffset="347">26145 12370 764 0,'11'-15'0'0,"-1"8"0"0,-3 2 0 0,-3 5 0 0,-4 0 0 0,0 8 255 0,-9 13-115 15,-8 5-53-15,-4 10 438 0,1 1-246 0,-1 3-123 16,8-4 153-16,-3 10-142 16,10-2-67-16,6-9-34 0,0 3 193 0,0-2-113 15,10-5-49-15,7-2-36 0,5-6-131 0,5-2 51 16,1-7 26-16,4-6-462 0,1-5 252 0,4-3 114 15,-1 0 61-15,-1-11-754 0,-4-8 376 0,2-3 178 16,-7-4-353-16,-3-10 286 0,-13-4 148 0</inkml:trace>
  <inkml:trace contextRef="#ctx1" brushRef="#br0" timeOffset="348">26322 12153 1116 0,'-2'-10'0'0,"2"6"0"0,2 4 0 0,9 0 0 0,8 0 0 0,-1 2 0 0,1 7 0 0,6 3 0 0,-3 4 347 0,-4 2-157 0,4 0-79 0,-7 1 43 16,-3-3-52-16,-2 6-39 0,-4-3 0 0,-4 0-122 16,-2-1 46-16,-6 3 23 0,-11-5 5 0,-7 3-9 15,-2-2 27-15,-1-2 0 0,-1-1 24 0,7-5 1 16,-2 0-17-16,11-3-8 0,-1 0 138 16,7-5-69-16,0-1-35 0,6 0 82 15,0 0-49-15,12 0-39 0,12-3 1 0,5-10-104 16,13 1 38-16,-2-2-1 0,-3 1 46 0,12-1-433 15,-4 5 212-15,-3 1 86 0,-7 4-627 0,1 2 335 16,-10 2 168-16,-7 4 97 0,-9 7-223 0</inkml:trace>
  <inkml:trace contextRef="#ctx1" brushRef="#br0" timeOffset="349">26521 12682 506 0,'-21'5'0'0,"8"-1"0"0,4 2 0 0,2-2 0 0,7-4 265 0,0 0-117 16,0 0-57-16,12 0 274 0,13 0-171 0,1-1-80 15,5-6-41-15,11-2 121 0,-3-2-80 0,-3 4-33 16,9-4-441-16,-11 4 196 0,2-1 99 0,-4 1 48 16,-11-1-669-16,-4-5 338 0</inkml:trace>
  <inkml:trace contextRef="#ctx1" brushRef="#br0" timeOffset="350">26945 12425 1619 0,'2'-8'0'0,"0"5"0"0,5 0 0 0,5 3 0 0,-2 0 0 0,3 0 0 0,3 3 0 0,3 4 0 0,3 6 172 0,-1 3-70 0,0-2-34 0,-3 5 121 16,1-1-77-16,-2 1-32 0,4 4-502 0,-6-7 227 15,2 0 114-15,-3-1 57 0,2-4-620 0,-9-8 323 16</inkml:trace>
  <inkml:trace contextRef="#ctx1" brushRef="#br0" timeOffset="351">27308 12290 806 0,'2'-19'0'0,"0"9"0"0,-1 6 0 0,1 4 0 0,-2 0 0 0,-2 23 0 0,-15 14 359 0,-3 16-163 16,-5 6-81-16,-3 10 407 0,-1 4-249 0,-4 15-120 15,3-7-60-15,-2 0 74 0,0 2-67 0,2-12-25 16,-3 6-204-16,1-2 81 0,2-6 41 0,3-3-1 16,8-14-445-16,1-5 252 15,1-6 112-15,7-13 61 0,1-12-755 0,-3-9 379 16</inkml:trace>
  <inkml:trace contextRef="#ctx1" brushRef="#br0" timeOffset="352">27558 12237 1431 0,'17'-30'0'0,"2"14"0"0,8 13 0 0,2 3 0 0,-6 0 0 0,-3 0 0 0,-8 2 0 0,-2 6 132 0,-4 3-54 0,-4 2-22 0,-2 4-1 15,-2 6 0-15,-16 2 0 0,-5 2-15 0,-2-3-109 16,1-1 51-16,0-5 25 0,8-1 0 0,-3-2 65 16,8-3 8-16,1-3-47 0,4-2 61 0,5-2-30 15,1 2-2-15,0-1-30 0,14-3 108 0,9-1-57 16,7 0-26-16,5-2 1 0,2 0 24 0,8 0-25 16,-8 0 9-16,8 0-516 15,-8 0 241-15,-1 2 121 0,3 5 61 0,-19 0-886 16</inkml:trace>
  <inkml:trace contextRef="#ctx1" brushRef="#br0" timeOffset="353">28175 12898 2225 0,'0'0'0'0,"0"0"0"0,0 2 0 0,6 10 0 0,1-2 0 0,-5-6 0 0,-1-2 0 0,2 0 0 0,-3-2 57 0,0 0-25 15,0-2 1-15,-6-6-684 0,-7-1 300 0</inkml:trace>
  <inkml:trace contextRef="#ctx1" brushRef="#br0" timeOffset="354">9142 13902 577 0,'0'0'0'0,"0"0"0"0,0 0 0 0,0-1 0 0,0-2 0 0,0 2 319 0,0-1-144 0,2-2-71 0,9-1-35 15,8-1 293-15,2 1-156 0,6-1-91 0,1 1 196 16,3 4-139-16,0-1-70 0,-1 2 26 0,2 0-40 16,0 2-32-16,-3 4 1 0,-1 1-53 0,-2-1 28 15,-3-1 1-15,-2 1 8 0,-3-2-219 0,-4 0 105 16,-3-3 53-16,-6 1 27 0,1-2-357 15,-4 0 191-15,-2 0 27 0,0 0-145 0,-6 0 111 0,-9 0 67 16,-2-2-44-16,-1-2 47 16,-3 3 35-16,0-1 1 0,-2 0 22 15,5 2 39-15,1 0-1 0,6 0-41 0,-3 0 263 0,6 0-128 16,0 0-63-16,4 4-32 0,0 1 375 0,4 3-142 16,0 5-110-16,0 8 135 0,0 3-111 0,6 5-57 15,1 3-28-15,2 7 159 0,3 8-97 0,-3 2-45 16,-1 2 18-16,0 3-31 0,-3 0-1 0,1 2-23 15,-3 1-94-15,1-3 42 0,-2 1 22 16,0-5 1-16,-2 1-208 0,0-10 123 16,0 6 49-16,-6-11-214 0,-7-2 120 15,-2-4 63-15,0-6-13 0,-1-3 12 0,-1-4-3 0,-3-2 30 16,3-4 92-16,2-2-48 0,3-3-24 0,2 0-9 16,2-3 375-16,3-1-184 0,3 1-64 0,0-3-55 15,2 0 367-15,0 0-198 16,2 0 61-16,11 1-284 0,10-1 0 0,1 0 0 0,5 0 0 0,-1 0 0 15,2 0 0-15,0 0 0 0,-3 0 0 16,1 0 0-16,-3 0 0 0,3 0 0 16,-3 0 0-16,-2 0 0 0,-1 0 0 0,-3 0 0 15,0 2-767-15,-3 0 373 0,0-2 180 0,-3 0-540 16,-1 0 361-16,0-8 180 0</inkml:trace>
  <inkml:trace contextRef="#ctx1" brushRef="#br0" timeOffset="355">9893 14268 1452 0,'0'-9'0'0,"2"7"0"0,6 2 0 0,1 0 0 0,0 0 0 0,0 0 0 16,3 0 389-16,-1 0-179 0,1 0-88 0,-1 0-45 0,3 0 399 0,4 0-226 16,-1 0-108-16,1 0-151 0,1 0 21 0,1 0 0 15,0 0-702-15,0 0 358 0,-5-2 182 0</inkml:trace>
  <inkml:trace contextRef="#ctx1" brushRef="#br0" timeOffset="356">10025 14522 1528 0,'-10'15'0'0,"5"-4"0"0,3 0 0 0,2-1 0 0,0-5 0 0,0 3 0 0,0-4 796 0,5 0-382 0,9-1-190 0,4 4-96 15,3-3 260-15,0-1-181 0,3-3-88 0,0 0-17 16,1 0 87-16,-2 0-189 0,-3-6 0 0,4-3-767 15,-3 1 417-15,-1 1 191 0</inkml:trace>
  <inkml:trace contextRef="#ctx1" brushRef="#br0" timeOffset="357">11334 14083 769 0,'0'0'0'0,"0"0"0"15,0 0 0-15,0 0 0 0,0-4 0 0,0-5 0 0,0-4 0 0,0-4 190 0,-2-7-83 0,0 1-37 0,0-4 0 0,0 0-2 0,-1-4-27 16,-1 0-8-16,-2 4-1 0,0-1-33 0,-3 0-1 15,0-1 35-15,1 7-20 16,-5-6-8-16,2 3 28 0,-1 6 7 0,0 0-8 16,-2 2 1-16,1 5 8 0,1 1 73 0,-1 1-41 15,1 6 0-15,0 2-45 0,-1 1 52 0,-1 1-16 16,4 0-7-16,0 7 6 0,-1 5-8 0,1 4 0 16,5 4-22-16,0 1-15 0,3 8 15 15,2-2 0-15,0 6 31 0,0-2 0 0,5 5-31 16,4 1 8-16,3 9 53 0,1-3-31 0,0 2 1 0,-1 5-31 15,0 3 35-15,0 4-27 0,-3 9-8 16,2-4-24-16,-4 0 24 0,0-9-1 16,-4 4 1-16,-1-10-60 0,0 10 26 0,-2-11 0 15,0 0-68-15,0-3 42 0,-7-2 27 0,-3-6 5 16,-3-1-213-16,-2-3 95 0,0-5 57 0,1-9 8 16,0-2-303-16,1-6 143 0,-1-3 92 0,2-6 41 15,0 0-121-15,4-4 81 0,5-15 42 0,3-5-309 16,0-6 179-16,3-7 86 15,13-2-203-15</inkml:trace>
  <inkml:trace contextRef="#ctx1" brushRef="#br0" timeOffset="358">11640 14043 269 0,'23'-43'0'0,"-3"2"0"0,-3 1 0 0,-6-2 0 0,-3 5 0 0,-2-8 197 15,-4 3-82-15,-2 2-41 0,0 4-21 0,0 0 76 0,-11 1-40 16,1 6-32-16,-3 11 31 15,-1 0-28-15,0 7 0 0,-2 4-19 0,1 5 126 16,-2 2-67-16,-1 0-34 0,-1 15 0 0,-2 4 91 16,3 5-54-16,-2 5-39 0,4 3 121 0,-3 7-76 15,3-2-38-15,5 0-1 0,4-1 102 0,0 8-74 16,5-2-32-16,2-2 65 0,0 4-49 0,0-2-25 16,2-2 8-16,7 14-6 0,0-8-27 15,-2 3 1-15,3 0-43 0,-2-2 21 0,-3-7 8 16,2 7 14-16,0-8-171 0,-3-1 85 0,-3 1 43 15,1-6 22-15,0 1-334 0,-2-4 163 16,0 2 47-16,0-2-346 0,-5 3 212 16,-6-4 107-16,1 3 44 0,-3 2-169 0,-3 5 116 0</inkml:trace>
  <inkml:trace contextRef="#ctx1" brushRef="#br0" timeOffset="359">11114 15144 1721 0,'0'0'0'0,"0"0"0"0,0 0 0 0,0 0 0 0,0 0 0 0,0 0 0 0,0 10 0 0,0 7 0 0,0 7 231 0,6 1-99 0,-1 9-41 0,0 0 84 16,4 10-70-16,-4-4-37 0,1 0-60 0,-3-6 1 16,1 2 32-16,1-6-8 0,2-8-292 15,-4-1 145-15,1-10 74 0,-2-1 36 0,0-4-470 0,-1-6 245 16,1 0 42-16,-2-8-287 0,0-16 221 0,0-13 110 15</inkml:trace>
  <inkml:trace contextRef="#ctx1" brushRef="#br0" timeOffset="360">11065 15052 1119 0,'-7'-19'0'0,"-1"6"0"0,6 2 0 0,-1 6 0 0,3 1 0 0,0 1 0 0,0 1 284 0,0-1-118 16,14-3-70-16,11 2 188 0,5 2-126 0,4 1-63 15,1 1 42-15,4 0-45 0,5 8-33 0,-12 9-1 16,4 0-60-16,-3 2-1 15,-4 4 36-15,-5 1 8 0,-6 2-133 0,-6 5 63 0,-8 1 30 0,-4 8 1 16,-7 0-40-16,-12-3 36 16,-13 6-7-16,-2-4 68 0,-3-2-21 0,-5-5-40 15,-3-3 60-15,8-7-14 0,-13-1-36 0,17-10 10 16,-5-2 11-16,6-3 6 0,11-4-15 0,5 0 46 16,1-2-409-16,5 0 175 15,10-2 88-15,0-9-493 0,10-6 271 0,12-2 126 0,10-2-291 16,4 0 217-16</inkml:trace>
  <inkml:trace contextRef="#ctx1" brushRef="#br0" timeOffset="361">11490 15284 1364 0,'9'-5'0'0,"-1"3"0"0,-1 0 0 0,-1 0 0 0,-1 0 0 0,2 0 0 0,2 1 0 0,0-1 262 16,2 2-119-16,4 0-55 0,1 0 151 0,4 0-103 15,-1 0-52-15,-1 7-17 0,5 7-35 0,-2 1 1 16,-8-1 0-16,2 4-50 0,-6 2-46 0,-3 3 56 15,-5 5 16-15,-1 0-88 16,-7-2 56-16,-14 1 28 0,-2-1-43 0,-4-4 23 16,-3-1 16-16,-5-4-35 0,2-2-16 0,1-5 11 15,0-3-1-15,5-1 12 0,2-4-69 0,4-2 39 16,8 0 23-16,1 0 8 0,10-12-271 0,2-4 119 16,4-7 77-16,17-2-267 15,9-4 169-15,0 0 83 0,-5 5-179 16</inkml:trace>
  <inkml:trace contextRef="#ctx1" brushRef="#br0" timeOffset="362">11753 15233 1679 0,'14'-18'0'0,"-8"9"0"0,-1 2 0 0,-2 0 0 0,-3 4 0 0,0 0 0 0,-8 3 0 0,-3 0 0 0,-3 11 0 0,3 5 248 0,-3 7-107 0,4 3-54 16,4 5 250-16,5-1-152 0,1 7-68 0,0-4-46 16,3 0 71-16,15-1-55 0,1-4-27 0,6-5-50 15,3-1 9-15,2-5 13 0,2-4 1 0,-2-4-331 16,0-3 166-16,-3-3 82 0,-4-3-546 15,-1 0 299-15,-3 0 79 0,-2 0 98 0,-2-5-461 16</inkml:trace>
  <inkml:trace contextRef="#ctx1" brushRef="#br0" timeOffset="363">12040 15315 1095 0,'-5'-4'0'0,"3"2"0"16,0 0 0-16,-2 2 0 0,1 0 0 0,3 0 0 0,-1 0 504 0,1 0-235 0,0 0-118 0,8 4 58 15,3 5-80-15,2 3-52 0,2 3-22 0,-2 1 80 16,2 1-52-16,-2 2-24 0,3-4-459 0,-4-2 213 16,4-3 110-16,-3-4 54 0,0-5-607 0,0-1 326 15</inkml:trace>
  <inkml:trace contextRef="#ctx1" brushRef="#br0" timeOffset="364">12341 15044 641 0,'3'-2'0'0,"-1"2"0"0,0 0 0 0,-2 16 0 0,0 8 0 0,-9 3 546 0,-7 15-256 16,2 7-129-16,-5 9 395 0,-2 18-266 0,-1-1-129 16,1 2-64-16,2 0 72 0,-1-1-68 0,1 0-26 15,-1-5-65-15,4-3 0 0,2-13 22 0,3 0 1 16,4-15-433-16,0-11 225 0,-1-2 99 0,4-14 55 16,2-3-677-16,2-6 351 0</inkml:trace>
  <inkml:trace contextRef="#ctx1" brushRef="#br0" timeOffset="365">12888 14359 1630 0,'-20'-33'0'0,"5"12"0"0,4 6 0 0,-2-7 0 0,0-2 0 0,-2 4 0 0,1 1 0 0,3 4 0 0,-1 4 191 0,3 1-79 0,0 6 161 0,0 0-121 16,-5 4-59-16,4 0-22 0,-6 19-9 0,1 16 0 16,0 5-30-16,0 10 1 0,4 13 73 0,3-13-29 15,5 5-8-15,3-4-36 0,0-13 37 0,1 1 1 16,9-9-39-16,3-9-72 0,4-3 33 0,0-6-1 16,0-8 41-16,0-4-209 0,2-3 102 0,-3-15 38 15,3-18-110-15,-2-6 58 0,2-15 46 16,-5-2-16-16,2-4-250 0,-5 5 123 0,3-22 80 15,-7 7 36-15,-2-4-91 0,3-2 63 16,-2-2 33-16,-2 1-60 0,1 5 49 0,1 9 22 16,-5 17 117-16,3 13-48 0,-2 16-33 0,-2 7 9 15,0 1 382-15,2 7-195 0,-2 5-104 0,0 5-17 16,-2 26 131-16,-7 9-48 0,0 7-62 0,-3 17 30 16,3 4 188-16,3 6-133 0,-3 5-57 15,3 12 175-15,0-3-124 0,3-11-63 0,1 3-31 16,2-7 81-16,0-15 92 0,2 0-237 0,11-8 0 15,0-4-358-15,-2-13 211 0,3-2 91 16,-3-12-253-16,-4-4 167 0,3-9 88 0,-1-6-10 16,0 0-774-16,-1-23 403 0,-2-9 193 0,1-11-297 15,-5-6 253-15</inkml:trace>
  <inkml:trace contextRef="#ctx1" brushRef="#br0" timeOffset="366">13011 14230 1326 0,'6'-23'0'0,"3"3"0"0,0 4 0 0,5 1 0 0,-1 2 0 0,4 2 0 0,-1 3 0 0,3 2 0 0,1 3 0 0,1 3 195 0,2 0-82 0,-2 0-39 0,1 15 185 16,-5 1-105-16,0 9-65 0,-4 4 25 0,-5-2-41 16,-6 7 1-16,-2 2-41 0,-2 1-65 0,-15 5 29 15,-5-3-1-15,-3-4 37 0,-5-1-57 0,0-5 28 16,2-6 8-16,-4-6-172 0,2-1 97 0,7-8 17 16,1-5-316-16,8-3 150 0,3 0 93 15,6-1 10-15,5-20-244 0,9-1 160 0,19-11 81 0,4 1 39 16</inkml:trace>
  <inkml:trace contextRef="#ctx1" brushRef="#br0" timeOffset="367">13527 14045 1511 0,'9'-11'0'0,"-4"2"0"0,-3 3 0 0,-2-1 0 0,-4 4 0 0,-11 3 0 0,-10 0 0 0,5 10 0 0,-8 12 282 15,5 7-116-15,-7 12-71 0,5 1 314 0,7 5-188 0,4-1-94 0,9-2 37 16,5-8-57-16,0 4-42 15,4-5 1-15,17-2-273 0,5-7 120 0,2-5 59 16,6-5 39-16,0-4-577 0,3-6 300 0,0-6 115 16,1 0-315-16,0 0-60 0,-1-6 238 0</inkml:trace>
  <inkml:trace contextRef="#ctx1" brushRef="#br0" timeOffset="368">13875 14282 1298 0,'0'-19'0'0,"-6"2"0"0,-3-2 0 0,-2-3 0 0,-1-1 0 0,3 5 0 0,-2-1 0 0,-1 2 0 0,3 5 113 0,0 5-41 0,-1 1 233 16,1 4-128-16,-2 2-76 0,-3 12-34 0,3 14 34 16,0 14-34-16,0 2 1 0,3-2-27 0,1 13 64 15,3-7-37-15,4-2 1 0,0-10-36 0,0 1 23 16,4-12 9-16,7-1-32 16,0-4-32-16,4-8 1 0,-2-5 31 0,3-5-191 15,-2 0 104-15,5-12 35 0,-4-12 25 0,4-12-306 16,-3-5 150-16,-2-6 53 0,-3-4 43 0,1-5-296 15,-5-10 158-15,0 1 80 0,-1-4 40 0,-1-3-113 16,0-7 68-16,0-15 46 0,3 8-24 0,-3 12 32 16,3 1-1-16,-4 22 98 0,-2 11-42 0,0 15 9 15,-2 6-34-15,0 3 416 0,0 9-209 0,0 5-102 16,0 2-61-16,-4 22 485 0,-4 10-234 0,2 8-99 16,-1 16 171-16,3 6-150 0,1-1-68 0,1 21-46 15,2-7 199-15,0-1-119 0,0-2-58 0,0-3 12 16,2-9-28-16,5 0-7 0,2-6-37 0,1-5-225 15,1-4 112-15,-2-11 66 16,1-2 19-16,-2-10-512 0,1-5 270 0,-2-8 94 16,1-1-656-16,1-8 376 0,2 0 199 0</inkml:trace>
  <inkml:trace contextRef="#ctx1" brushRef="#br0" timeOffset="369">14138 14009 1785 0,'2'0'0'0,"3"0"0"0,3 0 0 0,-4 5 0 0,1 2 0 0,-1 6 168 0,3 0-68 0,3 4-33 0,5 3 217 16,2 3-126-16,0 0-54 0,4-1-7 0,-1 0-32 15,1 1 0-15,-2-4-542 0,-5-5 255 0,6 2 135 16,-4-5 56-16,3 0 32 0,-2-9-704 0,5-2 344 0</inkml:trace>
  <inkml:trace contextRef="#ctx1" brushRef="#br0" timeOffset="370">14641 13722 865 0,'5'-7'0'0,"0"5"0"0,-1 2 0 0,-3 3 0 0,-1 18 543 0,-5 15-260 0,-16 17-124 0,-7 11-64 15,-11 20 278-15,-2 8-170 16,-9 11-77-16,-6 25-51 0,5-4 352 0,-5 6-198 0,-2 5-97 16,-2 10-436-16,-2 1 177 15,2 4 75-15,-2 25-934 0</inkml:trace>
  <inkml:trace contextRef="#ctx1" brushRef="#br0" timeOffset="371">15756 13975 444 0,'1'0'0'0,"1"0"0"0,2 0 0 0,1 0 0 0,-1 0 0 0,1 0 0 0,-1 0 212 0,2 0-89 16,2-5-46-16,-3 0 127 0,4-7-89 0,-2 3-42 16,-2-5 45-16,1 3-43 0,-3-3-21 0,-1 0 9 15,0-1-24-15,0-4-6 0,-2 2 0 0,0 0-1 16,0-4 12-16,-4 3-3 0,-7-6-9 0,-1 1-39 16,1 2 40-16,-4 1-1 0,-2-1 1 0,2 4 39 15,-7-1-40 1,5 7 1-16,-3-2 78 0,1 5-39 0,1 2 0 0,2 4-31 15,0 0 74-15,4 2-41 0,-2 0-20 0,5 4-1 16,0 8 9-16,1 3 9 0,2 6-39 0,2 2 33 16,3 5 0-16,1 1-32 0,0 2-1 0,0 3 83 15,0 4-45-15,1 5 0 0,9-1 45 0,0 3-41 16,-1 4-21-16,3 5 9 0,-2 10 52 0,0-3-40 16,0 7-21-16,-1-1 1 15,-2 4 17-15,-3-8 107 0,-1 18-178 0,-1-9 0 0,0-2 0 16,-2-2 0-16,0 0 0 0,0-10 0 15,-6 2 0-15,-3-4 0 0,-3-5 0 0,-6-6-181 16,1-5 135-16,-1-11 18 0,-5-1-243 0,0-7 118 16,1-3 72-16,-2-7 8 0,4-6-167 0,-1-3 108 15,0-2 49-15,2 0 26 0,4-5-374 0,3-10 200 16,8-4 91-16,4-6-387 0,0 3 247 0,9-6 123 16</inkml:trace>
  <inkml:trace contextRef="#ctx1" brushRef="#br0" timeOffset="372">16110 14582 1426 0,'-11'-9'0'0,"4"1"0"0,4 7 0 0,3 1 0 0,0-2 0 0,0-1 0 0,3 0 0 0,8-2 276 0,7-1-122 16,8 0 327-16,4 1-224 0,9-1-105 0,11 2-63 15,1 2 230-15,2 0-144 0,2 2-71 0,2 0-35 16,3 0 49-16,7 0-47 0,-3 4 1 0,3-3-40 16,6 2-55-16,13-3 27 0,-12 0 9 0,24 0-60 15,-6-4 40-15,2-9 0 0,2-4-29 0,-3 2-33 16,-10 0 52-16,2 3 20 0,-4 3-172 0,-10 4 84 16,-14 3 10-16,-1 0 32 0,-13 2-95 0,-2 0 59 15,-9 4 10-15,-11 3 0 16,-4 3-50-16,-6-5 43 0,-5 3 14 0,-6 0-85 15,0 0 58-15,-11-1 27 0,-12-1-319 0,-3 2 174 16,-4-2 79-16,-4-1 52 0</inkml:trace>
  <inkml:trace contextRef="#ctx1" brushRef="#br0" timeOffset="373">16262 14634 1340 0,'-16'-13'0'0,"9"13"0"0,7 0 0 0,0 0 0 0,0 8 0 0,2 5 0 0,5 6 123 0,2 6-49 0,-2 5-21 15,4 11 237-15,1 6-129 0,-3 5-64 0,-2 5-24 16,1 10 122-16,-4-7-81 0,0-9-40 0,-2 3 51 16,-2-4-46-16,0-12-14 0,0 6-9 15,0-6-58-15,0-9 35 0,-2-5 0 0,-6-8-59 0,0-5 37 16,-5-2-8-16,1-9 30 15,-6 0-170-15,-3-3 77 0,1-12 45 0,-1-6-13 16,0-3-210-16,0-2 89 0,-4-10 69 0,6 8-7 16,1-4-54-16,0 10 45 0,4-1 36 0,-2 7 97 15,5 9-35-15,-1 4 0 0,3 0 66 0,0 3-58 16,1 13-18-16,1 15 1 0,1-1 154 0,3 7-63 16,-1 0-47-16,0 4 13 15,3-3 9-15,1-1-2 0,0-6-1 0,0-7-313 0,0-3 132 16,5-7 72-16,10-1 30 0,-2-8-549 15,7-2 269-15,-1-6 135 0,4-19-121 0</inkml:trace>
  <inkml:trace contextRef="#ctx1" brushRef="#br0" timeOffset="374">16281 15082 1436 0,'15'-24'0'0,"2"8"0"0,3 3 0 0,1 2 0 0,4 0 0 0,3 5 0 0,0 2 0 0,2 2 238 0,1 2-107 0,0 0-49 15,-2 14 86-15,-2 3-67 16,-2 5-26-16,-4 3-9 0,-5 4 80 0,-6 2-57 15,-5 2-28-15,-3 0-96 0,-2 0 42 0,-7-1-8 16,-10-3 34-16,-3-2-111 0,-7-4 55 0,-3-3 28 16,-2-6-166-16,-1-3 81 0,-1-6 53 0,4-3-21 15,3-2-140-15,8-2 51 0,5-16 57 0,4-10-18 16,10-8-256-16,1-2 160 0,17 1 81 0,6-2-278 16,-2 3 171-16</inkml:trace>
  <inkml:trace contextRef="#ctx1" brushRef="#br0" timeOffset="375">16703 14930 326 0,'18'-8'0'0,"-11"4"0"0,2 4 0 0,-6 0 0 0,-3 6 255 0,0 11-111 0,-8 5-55 0,-5 7-29 16,-1 5 456-16,-2 5-246 0,2 0-118 0,7-5 494 15,3 4-306-15,4-2-154 0,0-3 211 0,6-3-186 16,11-1-89-16,6-7-45 0,2-1-200 16,3-8 78-16,4-1 47 0,2-7-8 0,-1-4-219 0,-1-1 129 15,0 0 64-15,-5-9-699 0,-7-4 295 16,7-4 218-16</inkml:trace>
  <inkml:trace contextRef="#ctx1" brushRef="#br0" timeOffset="376">16889 14773 1207 0,'-9'-15'0'0,"5"7"0"0,4 0 0 0,0 0 0 0,2 3 0 0,9-1 0 0,7 4 238 0,3 2-103 0,4 0-51 15,-1 0 190-15,1 13-120 16,-2 3-53-16,-1 4-38 0,-4 3-83 0,-2-1 26 15,-7-1 0-15,-3-2-94 0,-5 2 69 0,-1-5 21 16,0-1 1-16,-9 0-84 0,-12-1 57 0,3-6 36 16,-10 2 63-16,1-2-26 0,3-2-71 0,3-2 30 15,1-1 268-15,5-1-123 0,2-2-70 0,3 0-31 16,6 0 178-16,4 0-98 0,0 0-50 16,12-8-69-16,15-3 20 0,-2-1 0 15,5 2-345-15,0-2 173 0,2 4 86 0,-4 3 50 16,6 1-662-16,-4 4 328 0,-4 0 110 0,-3 6 99 15</inkml:trace>
  <inkml:trace contextRef="#ctx1" brushRef="#br0" timeOffset="377">17182 15108 1225 0,'-19'8'0'0,"4"1"0"0,4-3 0 0,1 0 0 0,1-3 0 0,4-3 0 0,1 0 0 0,4 0 425 0,0 0-188 16,6 0-106-16,16-3-49 15,6-7 198-15,6 2-123 0,7-2-63 0,-7 3-146 16,5 0 38-16,-1 1 23 0,-2 3 1 0,-2 0-192 15,-4 2 107-15,-6 1 63 0,0 0-501 0,-5 0 273 16,-4 7 63-16,-7-3 92 0,-4 2-427 0,-2-4 232 16</inkml:trace>
  <inkml:trace contextRef="#ctx1" brushRef="#br0" timeOffset="378">17407 14869 1006 0,'-11'-18'0'0,"6"8"0"0,1 3 0 0,0 4 0 0,2-2 0 0,2 5 0 0,0 0 0 0,0 13 0 0,0 10 396 0,2 7-181 15,2 9-91-15,-2-1 270 0,0 13-184 0,-2-3-89 16,0 0-25-16,0-3-32 0,0-7 0 0,-2 1-23 16,-3-6-287-16,4-9 139 0,1 0 70 0,0-11 35 15,0-6-577-15,0-7 314 0</inkml:trace>
  <inkml:trace contextRef="#ctx1" brushRef="#br0" timeOffset="379">17464 14866 1981 0,'0'-2'0'0,"2"2"0"0,7 0 0 0,-1 9 0 0,3 4 0 0,-2 1 0 0,5 2 0 0,-2 2 0 0,6 2 0 0,-4 1 248 0,0-1-108 0,-1-3-53 15,-1 2-232-15,4-2 97 0,-3-2 36 0,0-3-292 0,0-5 168 16,-1-3 84-16</inkml:trace>
  <inkml:trace contextRef="#ctx1" brushRef="#br0" timeOffset="380">17781 14711 1215 0,'3'-1'0'0,"4"1"0"0,-5 15 0 0,-2 15 0 0,0 13 0 0,-4 15 0 0,-6 4 0 0,-3 7 609 0,0 5-288 15,-4 2-136-15,0 6 278 0,-1 10-216 0,0-8-106 16,0 2-55-16,-1-16-151 0,-2 8 58 0,1-9 15 16,5-15-595-16,0-1 310 15,5-19 155-15,4-8 78 0,1-11-350 0,0-6 167 16</inkml:trace>
  <inkml:trace contextRef="#ctx1" brushRef="#br0" timeOffset="381">17864 14855 1118 0,'21'-21'0'0,"1"6"0"0,2 8 0 0,1-1 0 0,-4 2 0 0,-1 5 0 0,-3 1 0 0,0 0 322 0,0 1-137 0,-4 15-80 16,-3 4 2-16,-7 4-38 0,-1 5 1 0,-2 0-29 15,-5 9-97-15,-14-3 45 0,-4 2 21 0,-1-2 1 16,1-7 18-16,-1-1 12 0,1-3-8 0,7-9 268 16,-2-2-134-16,9-7-67 0,2-1-34 0,3-2 388 15,2-2-215-15,2-1-103 0,6 0 39 0,16 0-72 16,4-6-34-16,6-1 142 0,0-2-472 0,2 2 214 16,0 1 41-16,0 0-1 0,-2 2-271 15,-9 3 164-15,8-2 70 0,-10 2 38 16,-2 1-924-16</inkml:trace>
  <inkml:trace contextRef="#ctx1" brushRef="#br0" timeOffset="382">16290 13418 711 0,'-7'0'0'0,"2"0"0"0,0 0 0 0,3 0 0 0,0 0 0 0,2 0 0 0,-1 0 0 0,1-2 0 0,0 2 262 0,0 0-119 0,1 0-55 0,11 0 149 16,5 0-103-16,7 0-50 0,3 0 187 0,5 0-124 15,3-2-56-15,8 0-30 0,-1 0 90 0,6 1-50 16,3-1-39-16,2 0 1 0,4-1 98 16,0 2-64-16,10 1-32 0,-10-1 8 0,15-2-14 15,-7 2 0-15,3-2-26 0,1 1-52 16,3-1 26-16,-7-1 8 0,14 0 18 0,-4 1-182 15,2 1 91-15,-3 0 45 0,-7 0-127 0,-12 2 51 16,-1 0 48-16,-14 0-21 0,-1 0-148 0,-9 0 64 16,-11 8 58-16,-2-3 12 0,-5 0 78 0,-7 2 0 15,-3-6-35-15,0 3-47 0,-2-3 24 0,-2 4-9 16,-12-5-135-16,-2 0 84 0,-7 0 41 16,-2 0 22-16,-1 0-383 0,-2 0 194 0</inkml:trace>
  <inkml:trace contextRef="#ctx1" brushRef="#br0" timeOffset="383">16382 13410 1136 0,'-20'0'0'0,"7"2"0"0,1 15 0 0,5 2 0 0,-2 4 0 0,1-1 0 0,0 4 0 0,3 6 187 0,1 6-77 0,2 3-39 0,2-3 132 16,0 9-89-16,0-4-40 0,0-3-1 16,2-5-68-16,2 3 0 0,-1-4 36 0,2-3-87 0,-3-2 40 15,-1-7-1-15,-1-1 40 0,0-4-134 16,-1-6 75-16,-11-2 20 0,-3-4 0 0,-4-1-106 0,-2-4 40 16,-1 0 10-16,-6-4 30 15,3-6-57-15,-1-8 35 0,-1-3 1 0,4-1-26 16,-4-4 12-16,5-1 7 0,1 2 56 0,2 0-28 15,6 8-4-15,0 2 3 0,6 7 153 0,-2 2-69 16,4 5-33-16,0 1 0 0,3 7 138 0,-2 14-80 16,2 2-26-16,2 7 20 0,0 0-14 0,0 0-21 15,0 4 17-15,0-2-63 0,0 2 29 16,4-6 8-16,3 2-265 0,-1-7 126 0,6-1 58 16,-2-5 33-16,3-6-423 0,4-4 212 15,3-7 87-15</inkml:trace>
  <inkml:trace contextRef="#ctx1" brushRef="#br0" timeOffset="384">16439 13593 1116 0,'7'-2'0'0,"2"2"0"0,-2 4 0 0,-4 13 0 0,-1 3 0 0,-2 5 0 0,0 3 152 0,0 3-64 15,0 1 236-15,-2 2-145 0,-1-1-74 0,0-4-35 16,3-2-53-16,0 3 16 0,0-10 0 0,0-1 0 15,0-2-374-15,3-6 186 0,0-2 103 0,1-3-509 16,2-6 284-16</inkml:trace>
  <inkml:trace contextRef="#ctx1" brushRef="#br0" timeOffset="385">16517 13786 1064 0,'7'0'0'0,"-2"0"0"0,1 0 0 0,-1 0 0 0,1 0 0 0,2 0 0 0,-1 0 192 0,4 0-84 0,3 0 98 0,0 2-87 15,2-2-43-15,0 1-22 0,3 1 32 0,0 1-31 16,0-3 1-16,2 0-24 0,-1 0-456 0,1 0 237 16,0 0 105-16</inkml:trace>
  <inkml:trace contextRef="#ctx1" brushRef="#br0" timeOffset="386">16820 13579 972 0,'-6'-11'0'0,"6"8"0"0,0-1 0 0,0 2 0 0,4 2 0 0,7 0 0 0,5 0 0 0,3 11 431 0,3 6-204 0,-3 4-97 16,0 1 77-16,-3 6-88 0,2 3-43 0,-6-1-13 16,-3 3 72-16,-1-3-51 0,-6 1-26 0,-2-1 1 15,0-2-132-15,-10-2 62 0,-6-2 18 16,-5-1-173-16,-4-7 100 0,-3 1 49 0,1-6 25 0,0-2-310 16,-3-5 154-16,9-1 23 15,0-3-218-15,7 0 155 0,5-11 77 0,6-8 32 16,3-8-93-16,3-1 70 0,17-7 35 0</inkml:trace>
  <inkml:trace contextRef="#ctx1" brushRef="#br0" timeOffset="387">17051 13550 865 0,'5'-9'0'0,"-1"6"0"0,-2 3 0 0,0 0 0 0,-2 9 0 0,-4 14 0 0,-7 5 0 0,-3 9 493 0,4-2-222 0,-2 8-124 0,4-8-56 15,3 5 409-15,5-2-234 0,0-3-117 0,0-1 127 16,2-4-126-16,13-4-58 0,3-3-30 0,2-6-255 15,1-2 113-15,0-6 65 0,2-3-264 0,0-5 155 16,-1-1 79-16,-1 0 39 0,-2-7-721 0,-1-8 254 16</inkml:trace>
  <inkml:trace contextRef="#ctx1" brushRef="#br0" timeOffset="388">17210 13523 1120 0,'0'-8'0'0,"0"5"0"0,2 3 0 0,6-2 0 0,1 2 0 0,4 0 0 0,0 0 0 0,1 0 174 0,0 9-71 16,2 5 107-16,-3 0-89 0,-3 2-35 0,2 0-32 16,-3 0-132-16,-3-3 56 0,-4-2 27 0,0 2 0 15,-2-2-44-15,-2 0 31 0,-11 0 1 0,-3-1-1 16,-2 0 41-16,1 0 0 0,-1-4 8 0,0 2 112 16,7-2-62-16,1-3-53 15,5 1 181-15,1-4-94 0,3 2-37 0,1-2-32 16,1 0-52-16,13 0 1 0,4 0 28 0,7 0 0 15,-2-2-26-15,7-5-7 0,-2-1 33 0,-8 2-367 16,5 5 183-16,-4-1 76 0,-5 2 10 0,-1 0-667 16</inkml:trace>
  <inkml:trace contextRef="#ctx1" brushRef="#br0" timeOffset="389">17375 13940 1203 0,'-11'4'0'0,"6"-2"0"0,-1-1 0 0,2 2 0 0,2-3 0 0,0 0 0 0,2 0 268 15,0 0-109-15,8 0-67 0,7-3 211 0,4 0-135 16,-1-1-67-16,7-2-35 0,-4 2-168 0,4-1 64 16,0 3 35-16,0-2-245 0,-4 0 140 0,1 1 71 15,0-1 43-15</inkml:trace>
  <inkml:trace contextRef="#ctx1" brushRef="#br0" timeOffset="390">17614 13722 1502 0,'-2'-7'0'0,"-5"3"0"0,5 2 0 0,-2 0 0 0,2 2 0 0,0 0 0 0,2 0 0 0,0 0 0 0,4 2 247 0,9 7-112 0,5 5-50 16,0 1 232-16,1 2-141 0,-1-1-72 0,0 1-28 15,4 4-366-15,-3-3 161 0,2-4 81 0,-5-5 40 16,5 3-652-16,-2-6 348 16</inkml:trace>
  <inkml:trace contextRef="#ctx1" brushRef="#br0" timeOffset="391">17898 13612 1240 0,'-6'-10'0'0,"2"6"0"0,1 2 0 0,-3 2 0 0,0 2 0 0,-1 19 0 0,-2 7 0 0,-2 8 227 0,1 11-102 0,-1 0-46 0,-3 5 286 0,-1 3-166 16,0 0-83-16,0 1-33 0,0-3-14 0,0-3 1 16,2 0-37-16,2-7-407 15,3-7 204-15,3-8 109 0,3-3 43 0,2-12-284 16,0-5 168-16</inkml:trace>
  <inkml:trace contextRef="#ctx1" brushRef="#br0" timeOffset="392">18020 13572 1263 0,'15'-17'0'0,"5"6"0"0,-1 5 0 0,-4 4 0 0,-1 2 0 0,-5 0 0 0,-2 8 0 0,-1 7 0 0,-2 1 0 0,-2 4 238 0,-2-1-103 16,0 1-51-16,0-2-85 0,-2 1 42 0,-10-1-9 15,1-4 1-15,0-1-65 0,-2-5 33 0,0 0-1 16,3-5 89-16,1-1-33 0,3 0 1 0,1-2-25 16,3 0 184-16,0 0-92 0,2 0-37 0,0 0-32 15,13-2 138-15,8-3-81 0,4-1-39 0,-2-1-14 16,2 4-19-16,7-2-7 16,-4 3 0-16,0 0-464 0,0 2 232 0,1 0 116 15,1 0-369-15</inkml:trace>
  <inkml:trace contextRef="#ctx1" brushRef="#br0" timeOffset="393">18619 13997 1537 0,'-32'-9'0'16,"13"9"0"-16,16 0 0 0,3 0 0 0,0 0 0 0,0 3 0 0,0 1 379 0,7-2-174 0,8-2-86 0,7 0 241 0,7 0-155 0,10 0-91 15,1 0-40-15,1 0-19 0,-7 0-1 0,3 0-21 16,-11 0-131-16,3 3 61 16,-5 5 35-16,-5 3 0 0,-6 4 1 0,-7 8 1 15,-5 0 41-15,-1 8-9 0,-16 9-25 0,-9-1-5 16,-5 1-1-16,-5 5 83 0,-3-4-30 0,-2 0-47 15,3-1 160-15,1-3-69 0,3-3-37 0,8-6 4 16,0 0 21-16,7-4-31 0,5-3 0 0,3-4-22 16,7 1-25-16,1-8 32 0,2 3-7 0,0-4 138 15,9 1-171-15,6-4 0 0,4-3 0 16,4-3 0-16,9 0 0 0,-2 0 0 0,3-1 0 16,1-9-303-16,0 0 194 0,-4 0 44 15,0 0-478-15,-9 4 255 0,-3 2 128 0,1 0 63 16,-8 1-504-16,-1 3 276 0,-4 0 151 0,-5 0 70 15</inkml:trace>
  <inkml:trace contextRef="#ctx1" brushRef="#br0" timeOffset="394">18544 14350 1419 0,'-15'-21'0'0,"10"10"0"0,5 4 0 0,0 1 0 0,12 3 0 0,1-1 0 0,6 3 249 16,4-1-108-16,7 2-46 0,9 0 342 0,4 0-202 15,3 6-101-15,2 3-51 0,3 0-228 0,2 1 97 16,-1-3 36-16,1 1 23 0,-2-1-781 0,-1-3 397 16</inkml:trace>
  <inkml:trace contextRef="#ctx1" brushRef="#br0" timeOffset="395">19519 14276 1128 0,'-12'-17'0'0,"3"2"0"0,0 4 0 0,-3-4 0 0,-3-1 0 0,-2 4 0 0,1 1 0 0,-2 1 139 0,-2 5-53 0,-3 0-27 16,-1 5 194-16,3 0-102 0,-5 20-63 0,5 6-28 15,0 9-22-15,7 1-5 0,2 4 0 0,7-5 42 16,3 5-42-16,2 0 0 16,0-3 42-16,5-4-21 0,7-6 8 0,6 1-30 15,-2-13-77-15,4-2 39 0,3-7-1 0,1-6 40 16,-3 0-213-16,6-19 98 0,-2-9 32 0,-2-8 32 15,-4-3-286-15,-1-7 145 0,-2-4 45 0,-4-4-90 16,-1-11 85-16,-4 3 44 0,0-1 21 0,0-2-9 16,-1 2-9-16,2-16 40 0,-1 6 23 0,2 0-24 15,2 5 0-15,-6 18 0 16,-1 9 107-16,-3 18-50 0,-1 7-28 0,0 5 0 16,0 10 393-16,0 2-199 0,-3 28-64 0,-3 13 158 15,0 7-114-15,2 13-69 0,1 5 57 0,1 4-63 16,2 2-23-16,0 2-8 0,0 2 110 0,0-2-71 15,0-6-35-15,0-13 0 0,2 1-167 0,3-6 62 16,3-15 34-16,1-2 1 0,1-12-429 0,3-8 232 16,2-5 96-16,4-9-663 0,1 0 366 0,-1-19 184 15</inkml:trace>
  <inkml:trace contextRef="#ctx1" brushRef="#br0" timeOffset="396">19975 13851 1509 0,'4'-15'0'0,"7"5"0"0,10 4 0 0,7 2 0 0,-1 1 0 0,-2-1 0 0,-2 0 0 0,2 1 259 0,-1 3-117 0,4 0-55 0,1 0-27 15,-4 0 157-15,0 11-93 0,-4-1-28 16,2 7-23-16,-9 4-41 0,-7 5 1 16,-7 10-83-16,-3 4 41 0,-22 3 29 0,-12 11-8 15,-2 1-4-15,-9 1 1 0,0 0 23 0,0-1 1 16,11-12 48-16,2 0-8 0,5-3-41 0,12-10-27 15,4-2 242-15,10-5-98 0,4-3-63 0,0-1 141 16,13-1-97-16,11-5-49 0,8-1-44 0,6-4 4 16,7-3-8-16,-2-2 153 0,3 2-688 15,-2-4 344-15,-1-1 96 0,-5 2 55 16,2-2-323-16,-7 0 139 0,-3 0 100 0,-7 0-30 16,-3 0-567-16,-8 0 320 0,-8 0 172 0</inkml:trace>
  <inkml:trace contextRef="#ctx1" brushRef="#br0" timeOffset="397">19986 14058 1853 0,'0'-15'0'0,"0"12"0"0,11 3 0 0,14 0 0 0,1 3 0 0,3 4 0 0,1 6 0 0,2 0 329 0,3 0-148 15,8 1-73-15,2 3-39 0,5 0 280 0,0-1-150 16,1-1-87-16,2-3-412 0,-5 2 167 0,1-3 83 15,-1-1 41-15</inkml:trace>
  <inkml:trace contextRef="#ctx1" brushRef="#br0" timeOffset="398">21213 14443 2477 0,'-5'-5'0'0,"5"5"0"0,0 0 0 0,1 0 0 0,-1 0 0 0,0 0 0 0,0 0-364 0</inkml:trace>
  <inkml:trace contextRef="#ctx1" brushRef="#br0" timeOffset="399">21084 14008 1057 0,'-7'-8'0'0,"5"6"0"0,2 1 0 0,0 1 0 0,0 0 0 0,2 0 0 0,6 3 107 0,5 3-37 16,6 2 236-16,3 0-136 0,1-1-69 0,0-2-26 15,5 1 66-15,0-5-54 0,1 1-28 0,-4 0 1 16,-2-2 5-16,0 0 9 0,-1 0-41 0,-3 0-86 15,-2 0 43-15,-4 0 21 0,-3 0 1 0,-3-2-315 16,-2 2 163-16,-1 0 83 0,0 0-619 16</inkml:trace>
  <inkml:trace contextRef="#ctx1" brushRef="#br0" timeOffset="400">21174 14308 2055 0,'-8'3'0'0,"8"12"0"0,0 3 0 0,1-3 0 0,11-4 0 0,5-5 0 0,4-3 0 0,5-3 0 0,1 0 259 0,4 0-114 15,1-6-55-15,0-1 26 0,-2 0-42 16,-8 3-12-16,5-1-8 0,-5 0-534 0,-1 4 256 16,-1-1 129-16,3 2-332 0</inkml:trace>
  <inkml:trace contextRef="#ctx1" brushRef="#br0" timeOffset="401">22031 14229 1208 0,'-16'-9'0'0,"0"5"0"0,11 3 0 0,0-1 0 0,3 2 0 0,2 0 0 0,-2-2 0 0,2 2 433 0,0 0-201 0,0-3-99 16,13 0 45-16,9-5-73 0,7 1-28 0,3-3-8 16,3 3 166-16,2-1-102 0,0 1-49 0,-3 2-26 15,-1 3 39-15,1-1-36 0,-2 3 0 0,-2 0-241 16,-2 0 106-16,-3 0 54 0,-3 0 34 0,-3 0-518 15,-6 0 264-15,-3 0 132 0,-3 0-343 0,-5 4 212 16,-2 5 77-16</inkml:trace>
  <inkml:trace contextRef="#ctx1" brushRef="#br0" timeOffset="402">22111 14339 1336 0,'-34'5'0'0,"11"1"0"0,2 1 0 0,12-1 0 0,2-4 0 0,1-1 0 0,6 1 0 0,0-2 0 0,9 2 0 0,12 1 311 0,11 3-143 0,2-2-68 0,0 4 201 0,1 1-135 0,-1 5-66 16,-6 0-25-16,-1 5-76 0,-6 0 0 16,-5 4 34-16,-4 1-195 0,-10 2 98 15,-2 1 56-15,0 4 17 0,-16-1-66 0,-5-2 46 16,-4 0 21-16,-5-4-2 0,-2-4-56 0,-3-5-10 16,3-2 28-16,5-3 273 0,4-5-121 0,2-3-69 15,8-1-29-15,2-1 399 0,3 0-196 0,5 0-96 16,3 0 101-16,0 0-99 0,9 0-42 15,17 0-33-15,4 0-73 0,11 0 24 16,-1 0 0-16,-4 0 169 0,10 0-345 0,-2 9 169 16,-1 0-1-16,-1 2-259 0,-7-3 146 0,1-2 80 15,-4 3 28-15,-8-6-687 0,0 3 330 16,-5-4 162-16,-8 0-458 0,-1-1 303 0,-6-1 166 0,-4 0 77 16</inkml:trace>
  <inkml:trace contextRef="#ctx1" brushRef="#br0" timeOffset="403">22185 13462 2332 0,'-11'-29'0'0,"8"23"0"0,3 5 0 0,0 1 0 0,0 0 0 0,0 7 0 0,0 13 0 0,0 12 0 0,0 8 327 15,0 9-151-15,0 17-72 0,-2 1 14 0,-3 3-43 16,3-3-21-16,2-10 8 0,0 2-278 0,2 0 124 15,10-2 63-15</inkml:trace>
  <inkml:trace contextRef="#ctx1" brushRef="#br0" timeOffset="404">23339 13864 459 0,'0'0'0'0,"0"0"0"0,0 0 0 0,0 0 0 0,0 0 0 0,0 0 107 0,0-3-37 0,0-5 8 0,0-2 29 0,0-3-38 15,0 3 1-15,0-5-37 0,0-2 120 16,2-2-53-16,0 1-37 0,0-1 0 0,-1-2-1 15,-1-1 1-15,0 1-30 0,0-2 7 0,0 2-7 16,0-1 0-16,-5 2 0 0,-2 1-14 0,-3 0 14 16,1 0 8-16,-2 4-12 0,-3 0 3 0,-1 4 1 15,0 3 0-15,-2 1 23 0,-4 6 8 16,2-2-32-16,-1 3 1 0,-1 0 42 16,0 3-22-16,3 7 1 0,-1 2 22 0,4 0-9 15,0 4-34-15,4 0 0 0,2 3 32 0,2 5 0 16,4-1-24-16,1 9 35 0,2 1-21 0,0 9 0 15,0 2-23-15,2 2 30 0,5 3 8 0,1 2-37 16,0-1 0-16,1 3 51 0,1-1-26 0,-1-1 1 16,0-6-34-16,3 8 8 0,-3-10-1 0,0 0-66 15,-3-9 33-15,-3 2 0 0,0-2 42 0,-3-3-81 16,0-3 30-16,0-2-1 0,-10-5 18 16,-3 0-33-16,-2-3 12 0,-7-1-3 0,-1-4-6 15,-2 0-82-15,-1-5 38 0,-2 0 31 16,6-2-220-16,-5-2 120 0,5-1 43 0,1 0 33 15,8-3-3-15,2 0-8 0,5 0 27 0,2 0-556 16,4 0 284-16,0 0 142 0,15-6 70 0,12-6-308 16,7-2 193-16</inkml:trace>
  <inkml:trace contextRef="#ctx1" brushRef="#br0" timeOffset="405">23805 13730 950 0,'9'-44'0'0,"-7"10"0"0,0 3 0 0,-2-1 0 0,0 0 0 0,-4 8 0 0,-7 1 0 0,-3 4 315 0,0 8-141 0,-2 2-71 15,1 7-34-15,-3 2 180 0,-4 0-112 0,-1 13-52 16,0 9-26-16,-2 10 43 0,5 2-34 0,7 0 7 16,-2 12 137-16,6-1-90 15,6 0-45-15,3 1-22 0,0-2 134 0,0-3-70 16,0 7-47-16,5-2 62 0,2-3-51 0,0-1-25 15,-1 3 0-15,-1-7-51 0,2 9 25 0,-5-6 1 16,-1 1 0-16,-1-8-90 0,0 3 45 0,-1-3 31 16,-9-2-99-16,-2-1 57 0,-2-6 28 0,-1-2-10 15,-3-2-354-15,4-3 143 0,-7 1 103 16,3-3-468-16,-2 0 274 0,1 1 137 0,-1 1 69 16,-1 2-483-16</inkml:trace>
  <inkml:trace contextRef="#ctx1" brushRef="#br0" timeOffset="406">23049 14831 1082 0,'-7'1'0'0,"2"3"0"0,1-1 0 0,2 5 0 0,-2 0 0 16,3 3 0-16,-1 2 263 0,2 4-115 0,0 5-58 0,0 3 352 0,0-5-196 16,3 10-111-16,1-3-52 0,2 1 38 15,-3-1-45-15,3-1-21 0,-3-6 7 0,2 1-329 16,-1-2 150-16,-1-6 74 0,-1-1 38 0,0-7-514 15,0-1 283-15,-1-2 79 0,-1-2-414 0,0-5 269 16</inkml:trace>
  <inkml:trace contextRef="#ctx1" brushRef="#br0" timeOffset="407">22930 14848 999 0,'-14'-20'0'0,"5"6"0"0,6 4 0 0,-1 4 0 0,4 1 0 0,0-2 0 0,5 4 199 15,15-1-83-15,5 2 90 0,5 2-78 0,0 0-52 16,4 0-21-16,-2 16 136 0,-2 5-80 0,-2 3-38 15,-1 4 7-15,-5 2-93 0,-5 0 23 0,-5 2 0 16,-7-1 23-16,-5 4-67 0,0-4 42 0,-16 5-8 16,-2-8 22-16,-12 4 11 15,-2-4 0-15,-1-5-24 0,1-6-2 0,-10 0 18 0,10-6-31 16,-4-4-87-16,6-3 45 0,6-4 30 16,2 0 0-16,4 0-268 0,8-4 132 0,6-7 71 15,4-1 20-15,0-4-372 0,11-2 193 0,13-3 109 16</inkml:trace>
  <inkml:trace contextRef="#ctx1" brushRef="#br0" timeOffset="408">23254 15048 1273 0,'29'-2'0'16,"-3"2"0"-16,-1 0 0 0,-7 0 0 0,-1 4 0 0,-2 1 0 0,-2 6 0 0,0 1 223 0,-1 1-96 0,-1 3 177 16,0 0-140-16,-4 1-65 0,0 4-34 0,-6-3 6 15,1 3-1-15,-2-1-86 0,0 3 21 16,-15-2-1-16,-3-1 29 0,-5 0-64 0,-6-4 33 15,-2 0 7-15,-1-3 24 0,-6 0-1 0,3-6-126 0,-2-1 64 16,5-4 10-16,7-1-285 0,0-1 130 0,6 0 83 16,8-1 11-16,8-11-199 0,3-3 124 0,3-7 53 15,20-1 39-15,11-5-134 0,-1 2 83 16,5-2 41-16,1 2 20 0,-3 0-232 16,9-1 131-1</inkml:trace>
  <inkml:trace contextRef="#ctx1" brushRef="#br0" timeOffset="409">23510 15046 787 0,'22'-15'0'0,"-4"4"0"0,-7 5 0 0,-4 1 0 0,-2 3 0 0,-2 0 0 0,-3 2 0 0,-3 0 222 0,-9 16-95 0,-3 1-47 16,0 4 410-16,-3 6-220 0,5-2-123 0,1 2 292 16,3 1-204-16,8-8-101 0,1 6-50 0,0-6 62 15,0 2-60-15,10-7-27 0,8 0 0 0,3-4-235 16,2-1 105-16,-2-4 68 16,6-2 9-16,-6-4-200 0,4 0 113 0,-5 0-536 15,1 0 268-15,-4 0 91 0,-3-2 118 16,-3 0-454-16</inkml:trace>
  <inkml:trace contextRef="#ctx1" brushRef="#br0" timeOffset="410">23734 15068 1319 0,'0'-7'0'0,"0"4"0"0,0 0 0 0,0 3 0 0,0 0 0 0,0 0 0 0,0 0 277 0,0 0-122 0,2 4-61 0,5 8 278 15,2 0-170-15,1 4-76 0,1 1-51 0,0 1-137 16,3-1 48-16,-2 2 23 0,4-3 9 0,-3-2-232 15,-1-2 124-15,4-4-629 0,-2 0 364 0</inkml:trace>
  <inkml:trace contextRef="#ctx1" brushRef="#br0" timeOffset="411">24005 14954 1086 0,'0'-8'0'0,"0"6"0"0,0 1 0 0,0 1 0 0,-2 0 0 0,1 13 0 0,-5 10 490 0,1 9-221 0,-6 11-122 15,-3 4-57-15,-4 15 305 0,-3-2-182 0,-2 6-89 16,0 7 1-16,0-1-50 0,-2-2-21 0,2 0-102 16,2-8 40-16,3-11 0 0,3-6 49 0,0-2-536 15,4-9 263-15,3-10 133 0,4-9 66 0,1-2-776 16</inkml:trace>
  <inkml:trace contextRef="#ctx1" brushRef="#br0" timeOffset="412">25097 13882 772 0,'0'0'0'0,"0"-2"0"0,0-1 0 16,0 2 0-16,-2-2 0 0,-3-1 0 0,-2-2 0 0,0-2 0 0,-1 3 170 0,2-2-60 0,-5 0-43 0,4 0 0 0,0 1 32 16,-5-1-33-16,3 4 0 0,0-1 36 0,-2 2-39 15,-3 2 1-15,2 0-32 16,-6 11 38-16,2 14-1 0,-5 7-28 0,-2 14 105 16,-2 8-57-16,5 5-28 0,-1 3 0 0,4 1 157 15,6-6-85-15,4 4-54 0,3-4-23 0,4-8 113 16,0-4-69-16,13-10-33 0,4-2-49 0,3-4 14 15,5-2 1-15,0-6 0 0,-1-4-75 0,3-2 38 16,-7-6 8-16,6-2-338 0,-5-2 158 16,2-5 100-16,-3 0-10 0,0 0-486 0,2-2 262 0,0-9 142 15,-1-7 68-15,-4-4-352 16</inkml:trace>
  <inkml:trace contextRef="#ctx1" brushRef="#br0" timeOffset="413">25343 13802 1209 0,'-2'-7'0'0,"2"6"0"0,-3-2 0 0,1 3 0 0,-1 0 0 0,2 0 249 0,1 14-108 0,0 10-46 0,0 8 190 15,0 9-126-15,0 3-63 0,0 1-32 16,1 4 293-16,2 1-154 0,-1-1-90 16,0-1-39-16,-1 1 95 0,1-8-68 0,0-7-34 15,-2 3-69-15,0-8 14 0,0-6 0 0,0-1-243 16,0-4 131-16,0-6 67 0,0 0 41 0,-2-5-209 15,2-2 84-15,-2-4 69 0,1 1-55 0,1-2-492 16,0 0 285-16,0 0 139 0,3 0 68 0,12-6-392 16</inkml:trace>
  <inkml:trace contextRef="#ctx1" brushRef="#br0" timeOffset="414">25512 14268 1118 0,'4'-5'0'0,"0"3"0"0,0 0 0 0,-1 0 0 0,0 0 0 0,5 2 0 0,-1 0 0 0,5 0 494 0,5 0-230 15,6 0-116-15,1 0 317 0,3 0-216 0,-3 2-100 16,8 0-62-16,-4 0 62 0,-1 2-58 0,0-1-29 16,-6-3-1-16,2 1-75 0,-5-1 19 15,-2 0 0-15,-4 0-217 0,-2 0 122 16,-2 0 62-16,-5 0 38 0,-1 0-300 0,-1 0 161 16,-1 0 3-16,0-1-259 0,0-4 163 0,0 1 86 15,-1 0 55-15,-1 2-430 0,2 1 239 0</inkml:trace>
  <inkml:trace contextRef="#ctx1" brushRef="#br0" timeOffset="415">26322 14173 340 0,'-9'-2'0'0,"4"0"0"0,0-2 0 0,1 0 0 0,-1-1 0 0,-2 0 0 0,4-1 67 0,-1-2 9 0,0 1-43 15,1-1 70-15,-1-3-35 0,-1 1 1 0,1 0 7 16,0 2-13-16,-1-5-9 0,2 3-21 0,-2-2 90 15,3 4-45-15,0-2-23 0,0-1 9 0,0 0 51 16,2 0-41-16,0 0-21 0,0-3 42 0,0-1-31 16,4-2 8-16,5 0-40 15,3-1 36-15,1 0 0 0,0 0-35 0,1 0 34 16,3 3-26-16,-5 2-8 0,3 0 0 0,-2 4 31 16,0 2 0-16,-1 2-23 0,3 2-8 0,-2 1 31 15,1 2-31-15,2 0 0 0,-2 2 0 0,3 7 13 16,-1 3-14-16,0 1 1 0,2 0-3 0,-1 2 2 15,-1 1 1-15,0 4-23 0,-3-3 22 0,-1 3 1 16,-2 1 0-16,-2 3-47 0,-1 1 17 16,-6-2 7-16,-1 8 7 0,0 1-47 15,-3 7 21-15,-13-2 0 0,-5 4-62 0,-2 1 45 16,-4 2 10-16,-1-3 0 0,1 1-89 0,-5-5 52 16,-1-3 16-16,6-10-1 0,-3 1-11 0,-2-8 37 15,4-4-15-15,-1-2 67 0,3-5-34 0,5-2-3 16,1-2-32-16,1-1 268 0,4-1-112 0,7 0-64 15,1 0 302-15,3 0-159 0,1 0-88 0,3 0-42 16,0 0 115-16,0 0-78 0,9 0 117 0,12 0-230 16,5 0 0-16,2 0 0 15,6 0 0-15,0 0 0 0,1-3 0 0,3-1 0 16,-1-4 0-16,0 1 0 0,-2-1 0 0,-1-2 0 16,-1 3-268-16,-1 0 161 0,-3 0 25 0,-7 4 46 15,-2 1-552-15,-1 2 277 0,-4 0 140 16,-3 0-470-16,1 2 309 0,-5 6 149 0,3 1 75 0</inkml:trace>
  <inkml:trace contextRef="#ctx1" brushRef="#br0" timeOffset="416">27069 13953 787 0,'0'-14'0'0,"0"4"0"0,0 0 0 0,0 3 0 0,-2-3 0 0,2 5 0 0,-3-1 0 0,1 1 0 0,-3 3 107 0,2 0-37 0,-5 2 0 16,-1 0 98-16,-4 9-72 0,-3 13-31 0,3 5 43 15,-7 10-37-15,3 2-1 0,6-1-29 16,-3 13 60-16,5-5-34 0,6-2 0 15,3 0-34-15,0-8 79 0,0 0-32 0,7 3-7 16,7-6-66-16,0-2 25 0,2-4 1 0,2 1 0 16,0-3-142-16,4-4 67 0,-4-2 38 0,0-5-314 15,-1 0 153-15,5-5 89 0,-3-3 11 0,1-6-371 16,1 0 202-16,-2 0 101 0</inkml:trace>
  <inkml:trace contextRef="#ctx1" brushRef="#br0" timeOffset="417">27172 14107 645 0,'-13'-23'0'0,"6"10"0"0,4 2 0 0,3 1 0 0,0-4 0 15,0 3 0-15,16 0 393 0,8 3-181 0,7 3-89 0,0 5 318 0,3 0-208 0,0 3-101 16,0 12-49-16,-4 6 148 0,-4 5-100 0,-3 6-40 16,-5 6-34-16,-8-5 20 0,-3 11-23 0,-7-4 1 15,0 4-19-15,-1-9 5 16,-17 9-8-16,0-6 0 0,-1-9-40 0,-6 4 0 0,-1-8 40 15,0-2-168-15,0-6 80 0,1-5 42 16,3-6 22-16,-2-1-410 0,5-5 196 0,1 0 64 16,7-2 63-16,6-14-390 0,5-2 219 0,0-7 107 15,9-1-290-15,14-4 192 0</inkml:trace>
  <inkml:trace contextRef="#ctx1" brushRef="#br0" timeOffset="418">27618 13987 1215 0,'5'-17'0'0,"-4"7"0"0,2 3 0 0,-3 1 0 0,0 1 0 0,-11 3 0 0,-3 2 0 0,1 0 155 0,-4 13-61 0,-1 9 319 16,-1 7-194-16,0 8-94 0,4 2-45 0,3 3 232 15,6 1-140-15,6-7-61 0,0 6-43 0,0-3 54 16,11-3-44-16,3-1-23 0,6-2-109 0,1-4 52 16,0-3 13-16,3-1 0 0,0-4-120 0,-1-5 72 15,-5-4 34-15,1-2 9 0,-3-1-458 16,2-6 170-16,-6-3 139 0,2 0-446 15,-1 0 278-15,-3-9 131 0,3-12 77 0</inkml:trace>
  <inkml:trace contextRef="#ctx1" brushRef="#br0" timeOffset="419">27815 13722 1520 0,'0'0'0'0,"0"0"0"0,7 2 0 0,5 0 0 0,1 2 0 0,2-1 0 0,0 3 0 0,0 0 0 0,2 5 207 15,-4 1-79-15,0 2-52 0,-4 1 14 0,-2 3-29 16,-2 0 0-16,-3 2-104 0,-2 2 46 0,0-4-9 16,-9 2 39-16,-5-3-130 15,-2 0 65-15,2-1 32 0,-2-4-41 0,-4 0 33 0,4-2 0 0,6-3 0 16,1-3 104-16,2 0-42 0,3-2-35 0,3-2-15 16,1 0 116-16,0 1-54 0,0-1-11 0,14 0 100 15,7 0-49-15,2 0-40 0,6 0 0 0,-3-3 0 16,0 0 1-16,-3 2-34 0,0-1-99 15,1 0-138-15,-4 2 118 0,-2 0 60 16,-2 0-619-16,-3 11 315 0,-3 4 105 0,-3 7-350 16</inkml:trace>
  <inkml:trace contextRef="#ctx1" brushRef="#br0" timeOffset="420">27976 14284 1120 0,'-5'2'0'0,"3"2"0"0,2-1 0 0,0-1 0 0,0 0 0 0,0-2 0 0,5 0 140 0,13 0-58 0,1 0-24 0,4 0 420 16,2 0-223-16,1 0-111 0,-3 0 28 0,0 0-73 16,2 0-34-16,-4 0 1 0,-1 0-405 0,-4 0 186 15,-6 0 101-15,1 1-213 0,-2 2-121 0,-5 0 209 16,-3-2 47-16,1 2-398 0</inkml:trace>
  <inkml:trace contextRef="#ctx1" brushRef="#br0" timeOffset="421">28170 14048 1060 0,'-9'-10'0'0,"8"4"0"0,-3 3 0 0,3 0 0 0,1 3 0 0,0 0 0 0,0 10 0 0,0 12 233 0,0 4-100 0,-2 10-42 15,-4 12 416-15,-1 2-237 0,-3 1-119 0,1-1-59 16,1 1 84-16,3-7-64 0,-4 8-43 0,6-15-278 16,1 3 122-16,2-6 59 0,0-11 31 0,0-2-517 15,2-8 270-15,12-7 138 0,1-6 70 0,3 0-375 16</inkml:trace>
  <inkml:trace contextRef="#ctx1" brushRef="#br0" timeOffset="422">28250 14139 1537 0,'0'-11'0'0,"3"8"0"0,6 2 0 0,0 1 0 0,0 0 0 0,3 0 0 16,-2 6 0-16,3 3 171 0,1 4-68 0,-1 4-36 0,-1 1 166 0,-2 3-92 15,2 1-59-15,0-4-365 16,-1 3 157-16,3-6 80 0,-2-1 39 0,1-2-616 15,3-4 309-15</inkml:trace>
  <inkml:trace contextRef="#ctx1" brushRef="#br0" timeOffset="423">28525 13970 1660 0,'0'-7'0'0,"1"7"0"0,1 0 0 0,-2 11 0 0,0 12 0 0,0 10 0 0,-5 8 0 0,-6 10 0 0,-6 13 197 0,-3-2-82 0,-4 8-41 16,-1 1 428-16,1 3-227 15,-1-1-125-15,4 2 14 0,-3 1-65 0,6 0-34 16,1-11 9-16,-1 9-387 0,6-25 173 0,4-13 86 16,1-5 44-16,5-5-614 0,2-12 336 0,0-7 99 15,0-7-502-15,2-6 329 0</inkml:trace>
  <inkml:trace contextRef="#ctx1" brushRef="#br0" timeOffset="424">28558 13813 1059 0,'9'-33'0'0,"7"14"0"0,3 11 0 0,-1 6 0 0,-1-4 0 0,-1 1 0 0,-3 4 0 0,-4 1 266 15,0 0-116-15,-1 9-59 0,-2 8-29 0,-3 7 3 16,-3 3 8-16,0 5-41 0,-2 0-147 0,-12 1 74 16,0 0 36-16,-4-4 1 0,1 2-1 0,-2-5 15 15,2-4 0-15,4-5 45 0,0-1 0 16,6-7-72-16,0-2-5 0,3-3 219 15,3 0-87-15,1-4-57 0,0 0-1 0,12 0 148 16,6-2-76-16,5-9-49 0,1-3 3 0,0 3-22 16,-1 1-1-16,-4-1-22 0,2 2-269 0,-3 4 131 15,-2-1 68-15,-2 4-229 0,-4 2 147 0,3 0 45 16,-4 0-4-16,2 2-585 0</inkml:trace>
  <inkml:trace contextRef="#ctx1" brushRef="#br0" timeOffset="425">28905 13895 1559 0,'0'0'0'0,"0"0"0"0,2 0 0 0,1 2 0 0,3 3 0 0,-1 3 0 0,0 3 0 0,4 4 0 0,0 9 69 0,-5 3 0 16,1 5-36-16,-1 1 610 0,-3 5-306 0,1 2-144 0,-2 7-84 0,0-6-28 15,0 0-25-15,0-5 1 0,-7 1-119 0,-4-1-94 16,-3-3 90-16,-1-3 50 15,-2-6-419-15,-1-3 233 0,1-7 84 0,-1-3 75 16,1-3-511-16,4-6 261 0,4-2 130 0,-1 0-222 16,6-11 176-16</inkml:trace>
  <inkml:trace contextRef="#ctx1" brushRef="#br0" timeOffset="426">29050 13719 1391 0,'5'-21'0'0,"6"6"0"0,2 9 0 0,4 0 0 0,1 5 0 0,0-1 0 0,-3 2 0 0,5 2 0 0,1 14 469 15,-2 7-218-15,3 11-109 0,-6 3 280 0,-3 9-194 0,-3 4-89 16,-3 3-58-16,-5 5 53 0,-2 7-50 0,0-1-26 16,-16 0 0-16,0-4-48 0,-8 16-8 0,-2-9 31 15,-6-3-267-15,-2 0 134 0,-4-6 67 16,0-9 40-16,-8 6-643 0,13-17 324 15,-4 5 79-15</inkml:trace>
  <inkml:trace contextRef="#ctx1" brushRef="#br0" timeOffset="427">29874 14182 730 0,'0'-2'0'0,"-2"1"0"0,2-5 0 0,0 1 0 0,-3-2 0 0,3 2 0 0,-1-5 0 0,1 3 4 0,0-2 27 0,-2-1-1 0,0 1 7 16,1 1-7-16,-1 3 8 0,-4-2-7 0,3 3 14 15,0-3-13-15,-4 4-1 0,4 2 1 16,-4-2-12-16,0 1 11 0,1 1 0 16,-3-1-29-16,3 2-2 0,-1 0 29 0,-3 0 6 15,0 0-25-15,2 8 14 0,-4 3 3 0,3 0 5 16,0 7-7-16,-2 3 3 0,3 3-4 0,3 1 37 16,2 0-1-16,1 0-31 0,2 0-2 0,0-4 39 15,0 1-37-15,0-3 10 0,2-2 0 0,6-4-4 16,2-1-2-16,0-5 8 0,3-2-32 0,1-5 1 15,-1 0 23-15,-1 0-54 0,3-1 25 0,0-15 2 16,2-5 22-16,-4-7-83 16,3-1 38-16,0-10 11 0,-2-3 1 0,0-3-110 15,0-4 60-15,-1-6 21 0,-1-9-38 0,-2 2 25 16,0-5 20-16,-4 6-8 0,5-11-85 0,-6 8 38 16,1 11 29-16,-2 1 50 0,-3 13-26 0,1 1-23 15,-2 13 20-15,0 3 132 0,0 9-62 0,0 3-29 16,0 5 0-16,0 2 196 0,-3 3-103 0,-4 0-36 15,2 20 18-15,0 4-17 0,-4 12-26 0,3 1 27 16,-1 16 98-16,-1-1-67 0,-1 4-33 16,4-1 66-16,0-2-50 0,-1 2-16 15,4-7-9-15,1 1-9 0,-1-2-15 0,2-4 0 16,0-5-96-16,0-1 57 0,0 1 15 0,0-7 0 16,2 0-64-16,4-3 44 0,-3-6 22 0,2-1-4 15,-1-6-253-15,1-2 96 0,-1-3 75 0,-1-3-263 16,3-3 153-16,1-3 68 0,1-1 46 0,3 0-189 15,0 0 113-15,1 0 57 0,1-3 21 16,0-4-206-16,1-1 121 0</inkml:trace>
  <inkml:trace contextRef="#ctx1" brushRef="#br0" timeOffset="428">30220 13939 590 0,'-3'-5'0'0,"-2"0"0"0,5-1 0 0,0 1 0 0,0-1 0 0,0-4 0 0,0-1 0 0,3 0 54 15,6 0-1-15,4 1-20 0,0 1 128 0,5 2-68 16,-4 0-30-16,3 7 0 0,-2-3 63 0,2 3-47 16,-2 0-15-16,0 10 35 0,-2 4-33 0,0 4 0 15,-4 5-34-15,-2 2-8 0,-4 2 17 0,-1 2-8 16,-2 4-46-16,0-2 23 0,0 5 0 0,-12-2 23 15,1 4-19-15,-8-5-8 16,0 1 27-16,2-4-35 0,-9 2-21 0,4-8 10 16,-1-2 6-16,-2-4-26 0,3-5 23 0,0-5-15 15,3-3 35-15,-2-2-122 0,2-3 57 0,6 0 22 16,0 0-190-16,3-3 97 0,3-8 54 0,7-4 15 16,0 0-116-16,8-4 70 0,11 0 35 0,8-2 1 15</inkml:trace>
  <inkml:trace contextRef="#ctx1" brushRef="#br0" timeOffset="429">30525 13823 920 0,'0'-18'0'0,"0"8"0"0,0 4 0 16,-5 3 0-16,-8 1 0 0,-1 0 0 0,-2 2 0 0,-3 7 0 0,2 14 205 0,4 5-78 0,2 2-51 0,-2 5 79 0,5 0-61 15,3 3-31-15,2 2 1 0,3-2-24 0,0 0-7 16,0-1 0-16,2-1-36 0,9 0 0 0,3-2 44 15,-1 0-9-15,7-5-263 0,0 0 131 16,5-1 67-16,2-4 32 0,0-2-517 16</inkml:trace>
  <inkml:trace contextRef="#ctx1" brushRef="#br0" timeOffset="430">30962 14012 787 0,'1'-24'0'0,"-1"10"0"0,0-1 0 0,0 3 0 0,-5 4 0 0,-9 5 0 0,-3 3 0 0,-9 8 98 0,0 18-32 0,-2 4-1 16,-1 8 3-16,1 3 8 16,4 2-43-16,2 0 73 0,6-1-37 0,5-9 0 15,5 2-36-15,4-12 102 0,2 4-55 0,0-7-24 16,5-2-19-16,11-5-4 0,0-6-1 0,4-4 9 16,6-3-75-16,-1-5 34 0,7-16-1 0,-2-7 34 15,-6-6-68-15,3-5 43 0,0-5-12 0,-4-6-221 16,1-8 95-16,-4-1 67 0,0-3-5 0,-3-9-117 15,-1-4 58-15,3-14 49 16,-3 0-29-16,0 2 37 0,-8 18 0 0,-1 11 29 16,-3 3 114-16,-4 23-53 0,0 12-26 0,0 5-1 15,0 5 287-15,0 8-155 0,-6 2-47 0,-4 29 69 16,2 8-43-16,-3 5-48 0,3 11 24 0,-3 5 180 16,-1 15-117-16,5-6-55 0,-1-1 117 0,3-3-86 15,1-10-43-15,2 5-13 0,2-3-49 0,0-7 19 16,0 0-1-16,0-11 1 0,2 1-208 15,7-9 112-15,-1-3 43 0,5-5-157 16,1-10 96-16,1-7 55 0,5-4-25 0,-1-1-532 16,2-17 264-16,1-9 144 0</inkml:trace>
  <inkml:trace contextRef="#ctx1" brushRef="#br0" timeOffset="431">31352 13780 1081 0,'0'-5'0'0,"0"5"0"0,3 0 0 0,-1 7 0 0,0 5 0 0,2-1 0 0,4 2 0 0,0 2 192 0,2 2-71 0,5 4-48 15,0-2 140-15,2-1-90 0,2 3-45 0,0 0-269 16,0-1 119-16,-3 5 49 16,1-1 28-16,-2 4-550 0,-1 2 269 0</inkml:trace>
  <inkml:trace contextRef="#ctx1" brushRef="#br0" timeOffset="432">32047 13490 1269 0,'5'-22'0'0,"-2"9"0"0,2 8 0 0,-5 3 0 0,0 2 0 0,-17 30 187 0,-7 17-68 0,-21 36-48 16,-4 7 361-16,-20 30-200 0,-3 4-100 0,-17 32-49 15,11-8 82-15,-33 40-70 0,8-6-31 0,1 14-331 16,6-3 150-16,10-9 75 0,24-30 46 0,9 10-768 16</inkml:trace>
  <inkml:trace contextRef="#ctx1" brushRef="#br0" timeOffset="433">11103 16644 984 0,'-6'0'0'0,"6"0"0"0,-2 0 0 0,2 0 0 0,0 0 0 0,0-1 0 0,0-1 0 0,5 2 268 0,11-3-117 0,0 3-59 15,5 0 199-15,6 0-132 0,-3 0-64 16,3 0-31-16,-4 0 57 0,4 0-44 15,-6 0-14-15,3 0-64 0,1 0 1 0,-1 0 33 16,-2 0 0-16,-2 0-78 0,-4 0 47 0,0 0-8 16,-7 0 38-16,-2 0-343 0,-2-1 128 0,-2 1 104 15,-3 0-570-15</inkml:trace>
  <inkml:trace contextRef="#ctx1" brushRef="#br0" timeOffset="434">11229 16924 1298 0,'-8'9'0'0,"6"5"0"0,2-6 0 0,0 0 0 0,0-3 0 0,0-4 0 0,0 0 500 16,5-1-234-16,11 0-116 0,1 0-59 0,3 0 135 15,5 0-101-15,-1 0-46 0,1-1-23 0,0 0-43 16,0-2 20-16,0 1 7 0,7 2-540 0,-6 0 267 16,2 0 132-16,-3 6 67 0</inkml:trace>
  <inkml:trace contextRef="#ctx1" brushRef="#br0" timeOffset="435">11837 16865 1245 0,'0'-5'0'0,"0"3"0"0,10-1 0 0,6-1 0 0,3 0 0 0,6-2 623 0,0 1-300 0,10-2-145 16,8-2-72-16,-2 0 100 0,1 2-86 0,-5 1-36 15,8-1-135-15,-11 2 41 16,4-1 22-16,-3 1 0 0,-5 2-574 0,-5 0 303 15,-3 3 140-15</inkml:trace>
  <inkml:trace contextRef="#ctx1" brushRef="#br0" timeOffset="436">12102 16952 1312 0,'-9'3'0'0,"5"3"0"0,1-2 0 0,3-1 0 0,0-2 0 0,3-1 0 0,10 1 0 0,10 2 335 0,-3 0-142 0,8 3-85 15,-3 0-12-15,1 3-32 0,-3 4 1 0,-5 2-221 16,-2 1 103-16,-6 5 39 0,-4-1 23 0,-4 6-238 16,-2 1 129-16,-13 0 64 0,-8-2 40 0,-4 1-100 15,-5-3 52-15,1-1-28 0,-4-6 31 0,1-2 254 16,9-3-118-16,-7 1-76 0,11-4 204 0,6-4-104 16,1-2-61-16,7 0 14 0,3-2 344 0,2 0-196 15,2 0-93-15,17 0-61 0,7 0 1 16,1-2-34-16,5-3 8 0,3 0-147 15,1-1 69-15,-1-4 35 0,-1 4 0 0,-2-1-434 16,-8 4 242-16,3-1 56 0,-9 2-534 0,-1 0 320 16,-8 2 160-16</inkml:trace>
  <inkml:trace contextRef="#ctx1" brushRef="#br0" timeOffset="437">12141 16320 2048 0,'0'-8'0'0,"0"8"0"0,0 0 0 0,0 6 0 0,2 9 0 0,0 6 0 0,-2 5 0 0,0 5 290 0,0 5-120 0,0 7-73 15,0 7-93-15,0-2-1 0,0 1 30 0,0 1-260 16,3-8 138-16,6 12 56 0</inkml:trace>
  <inkml:trace contextRef="#ctx1" brushRef="#br0" timeOffset="438">13454 17076 1191 0,'-5'-4'0'0,"-2"4"0"0,0 0 0 0,2 0 0 0,-4 13 0 0,3 2 144 15,-4 5-56-15,5 7-28 0,3 0 1 0,2 0 128 0,0-6-71 16,0 8-46-16,4-10 0 0,11-1 1 16,1-2 0-16,4-8-40 0,2-1 8 0,6-7-75 15,-2 0 33-15,-1-2 1 0,-1-16 32 0,-1-4-146 16,-5-4 81-16,-4-6-37 0,-5 0 52 15,-3-1 24-15,-6-2-24 0,0 1 0 16,-8 0-103-16,-9 3 35 0,-5 1 37 0,-4 5-35 0,-3 5 31 16,-1 7 0-16,4 7 35 0,-6 3-11 0,2 3 2 15,4 0-112-15,7 4 54 0,-2 10 26 0,8 0-118 16,5 0 76-16,7-1 34 0,1 0 0 0,0-3-272 16</inkml:trace>
  <inkml:trace contextRef="#ctx1" brushRef="#br0" timeOffset="439">14069 16095 1662 0,'-23'-22'0'0,"2"3"0"0,6 4 0 15,3 2 0-15,0-3 0 0,3 1 0 0,3 0 0 0,4 2 0 0,2-5 0 0,2 3 411 0,16 0-189 0,9 2-86 0,3 1 53 0,11 5-66 16,-1 4-106-16,-6 3 16 0,5 0 0 16,-2 3-235-1,3 16 203-15,-11 0 31 0,0 7 1 0,-5 3-106 0,-3 2 53 16,-6 7 34-16,-5 6-7 0,-8-3-166 15,-2 5 58-15,-4 1 52 0,-15 2-16 0,-2-3 11 16,-5-4 3-16,-2-5 0 0,4-13-1 0,-6 3 180 16,1-7-80-16,3-8-46 0,-4 0 9 0,9-7 283 15,3-1-139-15,0-4-78 0,9 0-13 0,0 0 170 16,5 0-79-16,2 0 62 0,2 0-8 0,0 0-88 16,10 0-65-16,14 0 9 0,5-4-32 0,0 1 157 15,5-1-190-15,2 0-214 0,-1 2 185 16,1 2 40-16,-1 0-9 0,-1 0-468 0,-2 5 237 0,0 1 127 15,0 1 14-15,-7 1-359 0,3 4 180 0,-5-4 116 16,-1-1 60-16</inkml:trace>
  <inkml:trace contextRef="#ctx1" brushRef="#br0" timeOffset="440">14555 16062 1773 0,'-2'-6'0'0,"2"4"0"0,8 2 0 0,10-2 0 0,3 2 0 16,4 0 0-16,3 0 0 0,7-1 558 0,6 1-262 0,3-2-132 0,-3 0-57 0,14 0 25 16,-7 0-50-16,3 0-25 0,-2-3-130 0,0-1 53 15,-10 1 34-15,1-3-464 0,-5 1 242 16,-10 1 120-16,-5 3 61 0,-8 0-552 16,-3 2 213-16,-7 1 121 0,-2 0 105 0</inkml:trace>
  <inkml:trace contextRef="#ctx1" brushRef="#br0" timeOffset="441">14827 15995 1817 0,'-18'6'0'0,"9"-2"0"16,-2 8 0-16,8 0 0 0,1 2 0 0,2 7 0 0,0 2 0 0,0 5 0 0,2 2 253 0,3 1 174 0,1 5-420 0,2 2 26 16,1-1-1-16,-2-1 9 0,3 0-213 0,-2-5 102 15,-1 1 51-15,0-3-556 0,2-5 303 0,-2-5 161 0,2-4 68 16</inkml:trace>
  <inkml:trace contextRef="#ctx1" brushRef="#br0" timeOffset="442">15083 16049 1157 0,'4'-6'0'0,"-1"4"0"0,1 2 0 0,-1 0 0 0,-1 11 0 0,-2 10 580 0,0 6-278 0,0 10-134 0,0 2-68 15,-7 7 88-15,0 1-78 0,1-6-31 16,-2 13-522-16,3-5 238 0,1 0 119 0,-1 0 59 0,-3 2-353 15</inkml:trace>
  <inkml:trace contextRef="#ctx1" brushRef="#br0" timeOffset="443">15839 15868 1057 0,'-11'-16'0'0,"6"7"0"0,0 3 0 0,3 3 0 0,-1 2 0 0,1-1 0 0,0 0 0 0,2 2 0 0,0 19 176 0,0 9-72 0,0 8-28 16,0 15 154-16,2 9-99 0,0 1-49 0,1 4-25 16,-3 1 40-16,0-8-25 0,0 15-7 0,0-9 124 15,-3-10-78-15,1 2-39 16,2-6 0-16,0-8 110 0,0 0-79 0,0-6-35 16,0-8 0-16,0-6 53 0,0-6-44 0,2-4-14 15,1-6-90-15,-3-3 31 0,0 0-1 0,2-3 30 16,-2 0-70-16,0-5 43 0,0-15-8 0,0-4-101 15,-9-5 68-15,-2-1 17 0,-1-1-198 16,-8-3 91-16,-4-5 62 0,-3 5-98 16,4 11 68-16,-2 2 18 0,-1 8 21 0,5 9 128 15,-2 3-50-15,-1 1-28 0,1 21 0 0,4 6 171 16,1 13-96-16,6-4-47 0,-1 12-21 16,8-5 120-16,5-7-65 0,0 3-6 0,0 0-25 15,4-6 181-15,7-5-94 0,4-4-27 0,0-4-30 16,0-3-1-16,3-7-58 0,5-2-52 0,4-8 39 15,1 0 23-15,2-4 1 0,5-20-228 0,-1-4 121 16,0-6 54-16,0-6-122 16,-3-3 68-16,1-2 48 0,0-2-8 0,-2 0-169 15,-1 1 101-15,-5 4 47 0,-5 7 23 0,-2 4 45 16,-4 8 1-16,-5 7-31 0,-3 3 211 16,-1 5-102-16,-2 4-50 0,-1 3-25 15,-1 1 271-15,0 0-129 0,0 19-71 0,0 7-1 16,-3 9 269-16,-1 5-145 0,2 3-78 0,2-4-29 15,0 11 68-15,2-15-57 0,9 1-29 0,6-4 139 0,6-6-201 16,-1-6 0-16,5-2 0 0,1-10 0 0,2-5 0 16,0-3-206-1,0 0 143-15,-4-11 56 0,1-11-81 0,-4-2 53 0,-7-5 32 0,0-5-23 16,-4-10-176-16,-6 6 72 0,-4-12 58 0,-2 2-109 16,0-4 74-16,-6 0 37 0,-8-3 1 0,-7-1-122 15,-4 4 83-15,-1 3 37 0,-3 8 96 16,6 14-31-16,-6 5-27 0,5 13-8 0,-10 4 389 15,6 5-342-15,0 12-39 0,-1 18 0 0,6 4 141 16,7-3-72-16,2 7-29 0,9-1 325 16,3 2-162-16,2 0-58 0,2-6-46 0,15 1 130 15,3-6-85-15,5-2-40 0,3-5 116 0,4-9-187 16,2-3 0-16,3-9 0 0,7 0 0 0,-1-2-608 16,-4-15 370-16,1-3 135 0,-10 0 68 0,2 0-1044 15,-2 5 528-15</inkml:trace>
  <inkml:trace contextRef="#ctx1" brushRef="#br0" timeOffset="444">17603 16364 421 0,'-3'-3'0'0,"3"1"0"16,-1-1 0-16,-1 1 0 0,0-3 0 0,0 2 0 0,0-3 311 0,1-3-139 0,1 0-69 0,0-6 71 15,0 1-63-15,0-3-43 0,0 0 0 16,0-4-27-16,0 2-8 0,0-1 0 0,0 1 27 16,-2 1-27-16,-4-1-1 0,-1 2 1 0,-3-2 19 15,-3 2-19-15,-1 2 8 0,0 2-9 0,-1 2 25 16,-2 3 1-16,0 3-26 0,0 3 1 0,2 2 66 15,-2 0-38-15,2 0 1 0,0 11 27 0,2 2-28 16,0 4 0-16,4 4 31 0,-1 3-34 0,4 1 0 16,3 1-25-16,3 2 34 0,0 4 0 0,0 4-26 15,3 2-8-15,9 3 32 16,1 1-32-16,0 1 0 0,4 4 48 0,-4 3-17 16,0 4-7-16,0 7-24 0,-3 0 55 0,-4 0-27 15,-3-3 0-15,-1-3 21 0,-2 16-29 0,0-10 1 16,-9-1-22-16,-3-7-40 0,-2 3 41 0,-4-3 8 15,2-8-8-15,-1-9-35 0,-4-6 0 0,2-8 35 16,2-7-172-16,-1-5 77 0,-1-7 40 0,-1-3 1 16,4 0-408-16,-1-14 182 0,2-6 114 0,6 0-393 15,-3-9 251-15,7 3 121 16,3-2 61-16,2 1-365 0,0 5 205 0,2-6 114 16,7 8 53-16</inkml:trace>
  <inkml:trace contextRef="#ctx1" brushRef="#br0" timeOffset="445">17744 16955 888 0,'9'5'0'0,"4"8"0"0,-5 4 0 0,-5 2 0 0,-1 1 0 0,-2 5 0 0,0 1 0 0,0 0 408 0,0 3-187 0,0-6-87 0,2 5 204 16,12-6-152-16,0-1-77 0,7-5-38 0,2-3 4 15,-1-5-13-15,8-4-8 0,-2-4-22 0,-1 0-141 16,-1-6 71-16,-3-13 35 0,-5-4-90 0,-3-4 59 15,-4-1 33-15,-7-1 0 0,-4-1-167 0,0 0 38 16,-7-1 68-16,-10 0-38 0,-5 3 40 16,-7 3-15-16,-1 7 21 0,-2 5 153 15,-3 7-71-15,1 4-27 0,0 2 1 0,1 2 114 0,3 12-64 16,12-6-9-16,-1 7-144 0,8-4 60 16,6-3 22-16,5 5 24 0,0-3-204 0,5-5 96 15,16 0 47-15,6-5-457 0</inkml:trace>
  <inkml:trace contextRef="#ctx1" brushRef="#br0" timeOffset="446">17965 16129 1660 0,'-20'-4'0'0,"12"1"0"0,6 3 0 0,2 0 0 0,0 0 0 0,5 4 0 0,11 2 0 0,7-1 0 0,3-1 483 16,13 0-230-16,6-2-110 0,6 0 164 16,0-2-137-16,-1 0-69 0,-6 0-26 15,10 0-89-15,-9 0 24 0,-9 0-1 0,-1 0-262 16,-3 0 142-16,-7 0 81 0,-2 0 27 0,-7 0-229 16,-4 0 133-16,-5 0 66 0,-3 0-45 0,-4 5-591 15,0 4 323-15,-15 6 156 0</inkml:trace>
  <inkml:trace contextRef="#ctx1" brushRef="#br0" timeOffset="447">18145 16327 1386 0,'-14'2'0'0,"4"0"0"0,4 1 0 0,5-1 0 0,1 0 0 0,0 0 0 0,0-1 0 0,15 2 0 0,7-1 208 16,4 1-88-16,3 2-43 0,-1-3 205 0,-5 4-117 15,7 4-70-15,-12 1-24 0,1 3 0 0,-4 0-38 16,-5 4 0-16,-5 0-149 0,-3 3 71 0,-2 4 38 15,-7-5 1-15,-12 1-159 0,-1-3 99 0,-5-1 57 16,0-3-106-16,-3-3 64 0,2-3-25 0,-1-1 222 16,7-4-92-16,-3 0-37 0,4-3-25 0,8 0 180 15,2 0-81-15,3 0-46 16,2 0 9-16,4 0 352 0,0 0-191 0,10-3-91 16,14 0-46-16,4-1-3 0,4-2-22 15,3 3-40-15,4 1 20 0,-2 2 0 0,2 0-297 16,0 0 149-16,-2 0 74 0,-5 7 45 0,-2 2-598 15,-4 3 295-15,-4-5 112 16,-3 5 82-16,-2-2-273 0,-4 2 176 0,-2-3 85 0</inkml:trace>
  <inkml:trace contextRef="#ctx1" brushRef="#br0" timeOffset="448">18101 15587 1065 0,'-23'-24'0'0,"16"12"0"0,7 11 0 0,0 1 0 0,0 0 0 0,9-2 376 15,8 0-172-15,7 0-86 0,4-2 133 0,4 0-109 16,3-1-46-16,13-1-36 0,-2 0 131 0,-2 3-79 16,-7 0-40-16,3-1-149 0,-6 3 62 0,-2 0 21 15,-10-2-1-15,-1 3-275 0,-4 0 152 0,-9 0 75 16,-3 5 46-16,-3 2-536 0,-2 4 260 0,-4 0 75 15,-15 1-59-15,-3-4 113 0,-2 4 47 0</inkml:trace>
  <inkml:trace contextRef="#ctx1" brushRef="#br0" timeOffset="449">18127 15554 838 0,'-15'1'0'0,"6"2"0"0,3 3 0 0,3 0 0 0,0 1 0 0,3 3 0 0,0 3 0 0,3 6 190 0,9 3-79 0,5 5 263 16,0 3-163-16,0 4-93 0,0-1-42 0,-2 6 117 15,-4-5-80-15,-2 2-40 0,-3-3 8 0,-2 0-86 16,-2-3 38-16,-2-3-1 0,0-7-109 0,-5 1 63 16,-4-5 20-16,-5-6-1 15,-4-4-62-15,0-6 46 0,-4 0 21 0,1-2-227 16,-8-14 113-16,5-5 14 0,-2-3 44 16,2-3-158-16,-1-2 87 0,0 0 23 0,5 0 34 0,-1 8 1 15,4 5 26-15,1-1 0 0,-2 11 141 16,7 4-79-16,-4 2 36 0,6 0-48 0,0 6-26 0,1 9 17 15,4 5 23-15,2-3-17 16,2 9 3-16,0-3 7 0,0 2-287 16,6-4 130-16,7 2 61 0,0-5 33 0,8 2 3 0</inkml:trace>
  <inkml:trace contextRef="#ctx1" brushRef="#br0" timeOffset="450">18207 15786 904 0,'9'-16'0'0,"3"3"0"0,1 5 0 0,3-4 0 0,-2 3 0 0,2 0 369 0,0 3-167 0,3 1-85 16,0 4 90-16,-2 1-91 0,2 0-42 15,-5 0-20-15,2 6 17 0,-5 5 0 16,-2 2-172-16,-3 4 62 0,-4-1 36 0,-2 4 1 16,0 5 34-16,-15-6-134 0,-2 4 75 0,-5 0 26 0,-1-6-67 15,0-2 49-15,5-8-9 0,-3 1 21 16,2-2-42-16,4-6 67 0,6 0-56 0,-1 0 250 15,4 0-109-15,3-3-53 0,3 0-18 16,0-2 231-16,2-3-117 0,10 0-59 16,9-1-16-16,4 3-7 0,5 1 8 0,0-1-39 15,6 2-263-15,1 2 131 0,3 1 66 0,5 1 33 16,-12 0-324-16,13 5 148 0</inkml:trace>
  <inkml:trace contextRef="#ctx1" brushRef="#br0" timeOffset="451">19466 16152 810 0,'0'-7'0'0,"0"3"0"0,0-3 0 0,-2 2 0 0,-2 1 0 0,1-4 0 0,-1-1 0 0,-2 2 0 0,2 0 119 16,2 0-43-16,-1 0-13 0,1 0 105 0,0 1-68 16,0-1-33-16,0 3 62 0,1 0-48 0,-3 1-15 15,0 1-10-15,-2 0 39 0,-3 2-32 0,-2 0 1 16,-6 6-32-16,-2 11 130 0,0 3-69 0,-2 5-30 15,1 2 152-15,3-2-92 0,1 4-45 16,0 1-14-16,3-2 174 0,3 0-103 0,1 2-50 16,4 1 94-16,1 3-72 0,4 2-30 15,0 4-7-15,0 2-8 0,0-1 0 0,9 0-29 16,4 2-1-16,2-4 196 0,8 10-228 0,1-6 0 16,2-1 0-16,1-3 0 0,1-1 0 0,-3-10 0 15,3 2 0-15,-2-5 0 0,-2-7 0 0,-5-3 0 16,0-4 0-16,-8-1 0 0,0-5 0 0,-5 0 0 15,-2-4 0-15,-2-1 0 0,0 0 0 16,-2 0 0-16,0 0 0 0,0 0 0 16,0 0 0-16,-6 0 0 0,0-1 0 15,0-4 0-15,1 4 0 0,1-3 0 0,-1 1-292 16,3 2 145-16,0-1 69 0,2 2-1066 16,0 0 559-16,0 6 277 0</inkml:trace>
  <inkml:trace contextRef="#ctx1" brushRef="#br0" timeOffset="452">19937 16064 1050 0,'-7'-10'0'0,"5"7"0"0,2 1 0 0,0 0 0 0,-2 2 0 0,2 0 0 0,0 0 152 0,0 0-64 0,0 7-28 16,6 11 91-16,1 5-60 0,3 7-29 0,-3 2 137 15,2 13 28-15,-3 2-97 0,-2-2-49 0,0 2 157 16,-2 5-102-16,2-9-44 0,-3 11-34 0,1-4 61 16,2-4-44-16,-2-3-21 0,1-9-160 0,1 2 78 15,-1-4 26-15,-1-4 0 0,-2-7-130 0,0-3 83 16,0-7 48-16,0-3-613 0,0-5 250 0,0 0 169 15,1-3 84-15,1-3-430 0</inkml:trace>
  <inkml:trace contextRef="#ctx1" brushRef="#br0" timeOffset="453">20103 16506 1123 0,'5'-5'0'0,"6"3"0"0,3 1 0 0,-3 1 0 0,0 0 0 0,4 0 0 0,0 3 0 0,8 2 517 0,1 3-242 0,1-3-121 16,0 0-53-16,7 3 252 0,-4-3-161 15,-1-1-79-15,-4-2-152 0,1 0 35 16,-3-2 9-16,-1 0 28 0,0 0-208 0,-6 0 104 16,-2 0 52-16,-3-2-605 0,-2-4 294 0</inkml:trace>
  <inkml:trace contextRef="#ctx1" brushRef="#br0" timeOffset="454">20595 16233 1347 0,'0'-9'0'0,"4"4"0"0,5 4 0 0,6 0 0 0,0-4 0 0,6 2 0 0,4 1 576 0,0-3-271 0,5 4-128 0,2 1 107 15,1 0-126-15,-1 4-63 0,-5 8-31 0,-1 4 113 16,-6 1-64-16,2 7-44 0,-9 2 0 0,-6 3-162 16,-3 3 63-16,-4 5 31 0,-2-2-173 0,-16 11 99 15,-3-3 52-15,-5 0 27 0,-3 1-179 0,1-5 98 16,3-11-27-16,-4 0 2 0,3-3 12 0,0-6 30 15,1-6 3-15,4-5 77 0,1-2-23 16,3-1 0-16,2-5-32 0,5 0 346 16,3 0-144-16,3 0-90 0,0 0 401 0,4 0-224 15,0-3-111-15,9-6-56 0,14 0 87 0,6-1-176 16,1-1 0-16,5 0 0 0,8-3 0 0,-8 5 0 16,2 2 0-16,0 1 0 0,-1 2 0 0,-2 1 0 15,-3 1 0-15,-4 0-227 0,-2 2 137 0,-3 0 67 16,0 0-845-16,-3 4 419 0,-1 2 207 15,-6 1 105-15,1-4-553 0,-1-3 320 0</inkml:trace>
  <inkml:trace contextRef="#ctx1" brushRef="#br0" timeOffset="455">21222 16281 1315 0,'0'-12'0'0,"2"2"0"0,0 7 0 16,0-1 0-16,1 4 0 0,2 0 0 0,2 4 589 0,0 14-282 0,1 10-137 0,2 4-69 0,-3 9 218 15,0 1-143-15,-1-1-64 16,1 14 154-16,-2-6-117 0,-2 4-58 0,-1-5-29 16,0-4-101-16,0-10 43 0,-2 2-7 0,0-15-152 15,0-4 93-15,0-8 48 0,0-2 23 0,0-4-147 16,0-3 81-16,0-14-2 0,0-8 37 0,0-8-102 16,0-3 54-16,0-8-17 0,2-9 77 0,7 3-36 15,4 0 13-15,0 2 1 0,4 0 116 0,-2 9-53 16,2-1-24-16,1 5 160 0,2 2-86 0,-1 5-26 15,-1 5-27-15,-2 5 11 16,-4 2-4-16,1 5-5 16,-1 2-14-16,1 2-445 0,-3 3 212 0,-1 1 100 0,0 0-285 0,1 0 178 15,-3 4 95-15,2-1 48 0</inkml:trace>
  <inkml:trace contextRef="#ctx1" brushRef="#br0" timeOffset="456">21671 15989 1730 0,'0'-13'0'0,"2"1"0"0,6 4 0 0,2 1 0 0,2 2 0 0,5 3 0 0,0 0 0 0,6 2 0 0,0 0 449 0,-3 4-200 0,4 8-112 16,-4 4 4-16,1 2-54 0,-3 3-27 0,-4-1 0 16,-3 0-104-16,-1 2 34 0,-4-1 21 0,-5 2-184 15,-1 0 103-15,0 0 52 0,-3-3 33 0,-8-2-180 16,-3-1 99-16,0-4-8 0,0-1 43 15,-1-5-81-15,3-1 42 0,-2-3-14 16,7 0 285-16,-3-3-118 0,4 0-54 0,1 0 168 16,3 0-105-16,0 0-25 0,2 0-34 0,0 0 318 15,2 0-159-15,11 0-79 0,6 0-33 0,4 0 9 16,-5-3-28-16,4 1-1 0,3 2-27 0,-2-1-258 16,-1 1 137-16,-3 0 56 0,-1 0-580 0,1 0 290 15,-3 0 164-15,-2 0-351 0,-1 0 230 0,1 3 127 16</inkml:trace>
  <inkml:trace contextRef="#ctx1" brushRef="#br0" timeOffset="457">22160 15984 1128 0,'2'-8'0'0,"1"4"0"0,6 2 0 0,2 2 0 0,1 0 55 15,3 0-1-15,2 14 503 0,1 7-254 0,3 7-139 0,4 7-66 16,-2 2 394-1,0 3-230-15,2 5-115 0,-2-1-48 0,-4 6 162 0,-4-3-113 16,-6 3-58-16,-6 2-33 0,-3 3 123 0,0 2-180 16,-14 5 0-16,-9-6-185 0,-9 3 133 0,-7-4 43 15,-5 2 20-15,1-8-564 0,-13 11 270 0,4-8 154 16</inkml:trace>
  <inkml:trace contextRef="#ctx1" brushRef="#br0" timeOffset="458">22849 16265 791 0,'-11'-20'0'0,"3"9"0"0,0 4 0 0,3 2 0 0,-1 1 0 0,3 3 0 0,-2-4 94 0,3 4-31 0,2-1 8 0,0 2 40 15,0 0-39-15,7 3 0 0,7 10-39 0,4 2 66 16,-2 8-25-16,1 1-8 0,0 4 83 0,-2 5-58 16,-2 2-29-16,-1 11 0 0,-7-9 92 0,1 11-65 15,-4-2-28-15,-2-1 8 0,0-2 1 16,0-1-38-16,-2-9 9 0,-5 0-33 15,-3-2 0-15,0-11 25 0,1-3-1 0,-1-7-5 16,3-4 14-16,-2-6-8 0,-2 0-1 0,5-4 27 16,0-21-1-16,4-3-25 0,2-6 47 0,0-11-47 15,8 0 0-15,7-4 1 0,3 1-1 0,3 0 0 16,0 11 8-16,8-7 60 0,-3 12-34 0,-4 6 0 16,6 2-34-16,-3 4 24 0,-4 7 8 0,-1 1-32 15,-1 5 0-15,-3 2 20 0,-4 4 1 16,1 1-22-16,-3 0-46 0,-1 0 19 0,-4 0 0 15,1 0-97-15,-4 0 60 0,1 0 32 16,-1 0 13-16,-2 0-252 0,0 0 122 0,0 0 60 16,0 0 6-16,0 0-112 0,0 0 42 0,0 0 16 15,0-2-251-15,0-5 162 0,0 2 80 0,0-1 41 16,3 0-465-16,4 2 256 0</inkml:trace>
  <inkml:trace contextRef="#ctx1" brushRef="#br0" timeOffset="459">23647 15825 1072 0,'-9'-27'0'15,"1"7"0"-15,1 10 0 0,1-1 0 0,-1 3 0 0,2 0 0 0,2 3 0 0,1 3 393 0,2 0-180 0,0-1-90 0,0 3 109 0,0 7-100 0,3 11-41 16,7 8-33-16,0 10 83 0,-1 4-54 0,-1 8-27 15,-3 4 0-15,1 7 61 16,-1 10-48-16,-3-4 0 0,0 1 23 0,0-1-32 16,0-1 0-16,-2-7-23 0,0 2 14 0,0 0 1 15,0-5-24-15,0-7 28 0,0-11-27 0,0-6 8 16,0-4-8-16,0-9-30 0,0-6 0 0,0-5 30 16,0-3 0-16,0-3-54 0,-4 0 24 0,-5-13-1 15,-2-8 31-15,-3-1-155 0,0-8 70 16,-4-4 27-16,-3-7-82 0,3 0 42 15,-1-1 33-15,1 5-201 0,0 9 107 0,-3-1 27 16,1 8 40-16,-2 8 61 0,-1 10-35 0,-2 3 0 16,2 0 1-16,0 9 205 0,0 12-98 0,3 4-53 15,3 4-27-15,4 6 330 0,3-1-163 0,6 2-47 16,4 2 71-16,0-2-50 0,4-1-52 0,10-5 161 16,4-1-245-16,3-5 0 0,2-4 0 0,3-4 0 15,-1-5 0-15,2-4 0 0,-1-3 0 0,-3-4-269 16,2 0 167-16,-3 0 55 15,-1-6-525-15,1-8 248 0,-4-2 148 0,1 4 51 16,1-9-482-16,0 2 287 0,-1-2 143 0,2-1-183 16,-3-3 163-16</inkml:trace>
  <inkml:trace contextRef="#ctx1" brushRef="#br0" timeOffset="460">23950 16274 1462 0,'2'-11'0'0,"-1"5"0"0,1 5 0 0,-2-3 0 0,0 4 0 0,0 0 0 0,0 0 0 0,2 0 0 0,3 0 0 0,5 11 550 16,0 5-258-16,2 5-130 0,-1 4 253 0,3 5-191 16,-5 5-88-16,1-1-55 0,-1 10 65 0,-4-1-57 15,-2 1-28-15,-2 2-15 0,-1-4-5 0,0 6-8 16,0-10-1-16,-1-2-63 0,-7-5 32 16,5-8 0-16,-1-6 40 0,-1-6-47 0,4-3 39 0,-1-5 0 15,0-3-47-15,2-1 23 16,0-16-9-16,0-10-4 0,8 0-78 0,3-11 47 15,4-3 16-15,2-1-82 0,4-5 49 0,3 4 26 16,0-2-8-16,3 5 20 0,1 2-2 0,-5 9 10 16,5 1-30-16,-3 7 88 0,0 3-38 0,-6 10 0 15,2 4 93-15,-1 1-56 0,-2 3-24 0,0 0 1 16,-3 14 128-16,0 0 78 0,-3 1-234 0,-1 3 0 16,-4-1 0-16,-2 0 0 0,2-2 0 0,-4-6 0 15,-1 3 0-15,0-5 0 0,0-2 0 16,0-1 0-16,-2-2 0 0,0-2 0 15,0 0 0-15,0 0 0 0,0 0 0 0,0 0 0 16,-4-2 0-16,-1-2 0 0,1-1 0 0,-3 1 0 16,2-1 0-16,0 1-181 0,1 0 144 0,-1 0-351 15,1 4 170-15,0 0 101 0</inkml:trace>
  <inkml:trace contextRef="#ctx1" brushRef="#br0" timeOffset="461">24828 16212 843 0,'-11'-11'0'0,"6"4"0"0,2 4 0 0,3 2 0 0,0 1 0 0,0 0 0 0,0 0 252 0,0 0-110 0,0 0-54 0,0-2 79 15,7 2-59-15,5-2-42 0,6 0 0 0,6 2 90 16,0 0-61-16,2 0-32 0,-3 0 9 0,7 0 41 15,-3 0-40-15,-3 6 0 0,0 1-47 0,-5-2 7 16,4 2 8-16,-5-1-8 0,-1-3-91 0,-4 1 46 16,-1-2 22-16,-3-1-129 0,-3-1 84 0,-3 0 30 15,1 0-7-15,-2 0-445 0,-1 0 189 0,-1 2 123 16,0 4 11-16</inkml:trace>
  <inkml:trace contextRef="#ctx1" brushRef="#br0" timeOffset="462">24911 16526 1844 0,'-9'8'0'0,"1"5"0"0,1-2 0 0,3-4 0 0,2-3 0 0,2 2 0 0,0-1 0 0,0 1 313 0,13-2-140 0,10-3-70 0,3-1 324 16,2 0-188-16,6 0-108 16,-2-1-49-16,-1-3 34 0,0-2-42 0,-13 2-12 15,7 1-110-15,-4-1 40 0,-2 0 0 0,-3 1 41 16,0 1-399-16,-5 0 207 0,-1-1 92 15,-1 3-761-15,0 0 356 0</inkml:trace>
  <inkml:trace contextRef="#ctx1" brushRef="#br0" timeOffset="463">25542 16191 995 0,'-7'-8'0'0,"-1"-5"0"0,1 0 0 0,1 1 0 0,2-1 0 0,0 0 0 0,4-2 0 0,0-1 0 0,0-2 162 0,2-1-56 0,10-3-41 0,3 0 58 16,4-1-45-16,1 6-22 0,3-2-1 0,-1 5 17 16,7 2-7-16,-9 4-32 0,1 1-1 0,1 6 66 15,-1 1-33-15,-2 0 9 16,2 12 9-16,-4 3-25 0,3 3 0 0,-1 3 52 16,-1 2-31-16,5-5-8 0,3 0-38 0,5 0 55 15,2-5-27-15,8-3-1 0,-7-7-19 0,4-1-41 16,-4-2 33-16,-2 0 0 0,-9 0-35 0,2-2 0 15,-6-3 43-15,-3-1-8 0,-2-2-113 0,-6 3 56 16,0-1 25-16,-2-1 0 0,-3-1-263 0,-1 1 112 16,-2-1 73-16,0 0-392 0,0 2 218 0,-12 0 109 15,1 4 47-15,-5-1-404 16</inkml:trace>
  <inkml:trace contextRef="#ctx1" brushRef="#br0" timeOffset="464">25773 16038 1095 0,'-9'0'0'0,"3"0"0"0,4 0 0 0,0 7 0 0,0 4 0 0,2 6 0 0,-1 3 256 0,1 4-116 16,0 2-53-16,0 4 243 0,0 2-149 0,0 0-74 16,0 0-29-16,0-1 5 0,0 2-25 0,0-2-1 15,0 0-205-15,0-3 90 0,0-6 53 0,-2 3 16 16,-1-5-150-16,3-4 85 0,-1-2 44 0,-1-4 22 15,2-3-513-15,0-3 178 0,0-4 150 0</inkml:trace>
  <inkml:trace contextRef="#ctx1" brushRef="#br0" timeOffset="465">26005 16036 1149 0,'5'-3'0'0,"-1"3"0"0,3 0 0 0,-1 6 0 0,1 7 0 0,-1 8 0 15,-2 4 0-15,1 6 568 0,-1 13-271 0,-3 0-133 0,2 2 135 0,-3 3-133 16,0 1-67-16,0 1 127 0,-4 4-101 0,-3-3-46 16,1 1-24-16,0-4-306 15,2-2 142-15,1-10 79 0,-1 3 27 0,2-5-762 0</inkml:trace>
  <inkml:trace contextRef="#ctx1" brushRef="#br0" timeOffset="466">27073 15838 399 0,'0'-1'0'0,"0"-2"0"0,0 2 0 0,0 1 0 0,0-2 0 0,-3 0 0 0,2 0 105 0,-1 0-28 0,1 2-8 16,1 0 40-16,-2-1-37 0,0 1-1 16,2 0-30-16,-2 0 37 0,2 0-23 0,-3 0 0 15,3 0 11-15,0 0-34 0,0 0 9 0,-3 0-8 16,1 0 21-16,0 0-1 0,-2 0-20 0,-2 0 17 15,1 7-9-15,-3 0-8 0,1 3 0 0,-2 1 26 16,-2 3-26-16,-1 0-1 0,2 3 31 0,-4 6-31 16,4-2 1-16,-1 3 0 15,2 2 32-15,1 2-33 0,1 2 9 0,1 2-8 16,5 2 27-16,1 0 1 0,0 0-29 0,0 0 29 16,0-1 7-16,4 3-35 0,6-2 0 0,2 0 25 15,1 0-25-15,0 1 0 0,1-1 8 0,-1 0-55 16,1 0 23-16,-1-1 1 0,1-2-46 0,-1-3 30 15,-1-7 7-15,-2 3 16 0,0-6-27 0,0-3 5 16,-1-2-1-16,-6-5-68 0,3-2 44 0,-3-2 7 16,-1-4 1-16,0 2-95 15,0-2 57-15,-2 0 15 0,0 0 5 0,0-6-56 16,2-5 39-16,-2-3 9 0,0 1-366 0,2 1 191 16,-1-2 87-16,6 0 56 0,-1 1-171 0</inkml:trace>
  <inkml:trace contextRef="#ctx1" brushRef="#br0" timeOffset="467">27278 16290 1718 0,'-16'-16'0'0,"13"15"0"0,3 0 0 0,0 1 0 0,0 0 0 0,0-3 0 0,8 1 0 0,8 0 0 0,5 0 225 0,4 1-96 0,8-4-49 0,5 4 89 15,9-3-73-15,-2 2-32 0,0-3 1 0,-1 4 22 16,2 0-27-16,-11-2 8 16,7 0-108-16,-3 0 36 0,-4 2 0 0,0-1 37 15,-5-2-284-15,-7 2 150 0,-3 1 63 0,-4-1 35 16,-4-1-520-16,-2 2 253 0,-5 1 78 0,-3 0-137 16,-2 0 152-16</inkml:trace>
  <inkml:trace contextRef="#ctx1" brushRef="#br0" timeOffset="468">27519 16424 692 0,'-11'-2'0'0,"8"-1"0"0,0 1 0 0,3 2 0 0,0 0 0 0,0 0 361 0,0 0-156 16,6 0-90-16,8 0 210 0,1 0-146 0,2 0-73 15,1 0-37-15,-1 5 3 0,0 3-7 0,-2 3-33 16,0 4 1-16,-5 2-58 0,-3 3 28 0,-4 0 9 15,-3 7 21-15,0-5-202 0,-3 0 101 0,-13-1 51 16,-3-2-191-16,0-5 119 16,-10 2-3-16,4-7 46 0,-1 0-5 0,1-5 30 15,6 0-34-15,-4-4 355 0,6 2-158 0,9-2-78 16,-3 0-30-16,6 0 208 0,1 0-90 0,4 0-65 16,0 0 234-16,2 0-144 0,10 0-72 0,14 0-37 15,2 0 10-15,2 0-14 0,4 0-9 0,1 0-22 16,2 2-47-16,-2 1 24 0,-1 3 0 0,-1-2-190 15,-1-1 103-15,-3 1 54 0,-1-4 28 0,-8 2-451 16,1-1 218-16,-7 2 67 0,-4-1-155 0,-2-1 141 16,-3-1 71-16,-3 0 36 0,-1 0-385 15,-1 0 214-15</inkml:trace>
  <inkml:trace contextRef="#ctx1" brushRef="#br0" timeOffset="469">27427 15694 754 0,'-14'-30'0'0,"6"9"0"0,5 14 0 0,3 3 0 0,0 3 0 0,0-1 0 0,0-1 339 0,2 3-157 16,5 0-75-16,9 5-37 0,2 11 127 0,3 3-82 15,0 4-33-15,-1 7 33 0,2 7-41 0,-7 1-21 16,-1-1 0-16,-5-3-85 0,-2 3 40 0,-3-1-7 15,-1 0-58-15,0-5 45 0,-1 0 22 0,0-11 1 16,-2 1-20-16,0-8 8 0,0-2 0 16,0-5-73-16,0-5 43 0,0-1-3 15,-4 0 1-15,1-3 107 0,-3-12-37 0,5-7-8 16,1-3-29-16,0-1 34 0,0-4 1 0,7-3-20 16,3-2-13-16,3 0 14 0,4 1-5 0,-1 0 12 15,3 2-38-15,1 2 37 0,-2 4-8 0,1 3 8 16,-3 6-48-16,2 1 34 0,0 4 7 15,-2 3-41-15,-2 1 0 0,-2 4 23 0,-2 3 9 0,0-1-88 16,-3 2 41-16,-2 0 15 0,1 0-183 16,-3 0 92-16,-1 5 50 0,0 1 16 15,-1 3-179-15,-1 1 98 0,0-1 50 0,0 3 25 16</inkml:trace>
  <inkml:trace contextRef="#ctx1" brushRef="#br0" timeOffset="470">27928 15427 1355 0,'0'-20'0'0,"0"8"0"0,0 5 0 0,1-3 0 0,9 0 0 0,2 0 0 0,1-1 0 0,4 3 214 16,8 1-91-16,-4 3-37 0,8 2 75 0,-3 2-64 16,-3 0-33-16,0 6-50 0,-4 9 19 0,-5 1 8 15,0 7-9-15,-6 2-132 0,-4 1 66 0,-4 0 33 16,0 0 1-16,0-3-99 0,-13 3 62 0,0-9 35 15,-2 0-41-15,-3-5-56 0,2 1 16 0,0-5 34 16,0-3 157-16,5-2-58 0,1-1-37 16,2-2-1-16,5 0 145 0,-2 0-78 15,5 0-15-15,0 0 277 0,0 0-154 0,5 0-77 16,10-2-39-16,4 1 28 0,7-4-37 0,-3 3 0 16,4-1-30-16,-2 1-38 0,-3 2 39 0,0 0 8 15,1 0-167-15,-4 0 80 0,-3 0 39 0,0 0-404 16,-3 0 192-16,-3 0 113 0,-2 0 12 0,1 0-238 15,-2 2 147-15,1 1 76 0,-5 4 38 16</inkml:trace>
  <inkml:trace contextRef="#ctx1" brushRef="#br0" timeOffset="471">28359 16287 828 0,'-5'-14'0'0,"5"13"0"0,0 1 0 0,0 0 0 0,4 0 0 0,5 0 289 16,0 0-128-16,5 0-64 0,-2 1-24 0,6 0 248 15,5 5-143-15,0-2-73 0,4-1-36 0,1 3 61 16,-4-5-40-16,8 4-32 0,-5-4-4 0,-2 1-22 15,-1-2 1-15,0 0 8 0,-2 0-121 16,-2 0 57-16,-2 0 28 0,-2 0-324 0,-6 0 177 16,1 0 68-16,-2 0 46 0,1 0-606 15,0 0 301-15</inkml:trace>
  <inkml:trace contextRef="#ctx1" brushRef="#br0" timeOffset="472">30167 16162 982 0,'-17'-13'0'0,"6"-2"0"0,0 13 0 0,3-1 0 0,3 2 0 0,-1 1 0 0,-3-2 0 0,5 2 178 16,3 0-72-16,-1 0-37 0,0 0 291 0,2 0-156 16,0 0-89-16,2 0-42 0,10 0 114 0,6 0-76 15,9 0-40-15,3 0 210 0,10 0-128 0,3 0-61 16,-2 0-29-16,1-4 77 0,2-1-53 0,-8 1-19 16,3-2-9-16,-3 3-29 15,0-3 2-15,-4 2 1 0,-8 0-188 0,2 1 90 16,-3 0 49-16,-8 2 24 0,-3-2-433 0,-2 3 183 15,-4 0 125-15,0 0-566 0,-4 0 325 0,-2 7 163 16,0 1 81-16</inkml:trace>
  <inkml:trace contextRef="#ctx1" brushRef="#br0" timeOffset="473">30137 16325 1543 0,'-22'0'0'0,"8"0"0"0,4 0 0 0,2 0 0 0,5 0 0 0,0 0 0 0,3 0 0 0,3 0 0 0,12 0 174 0,8 0-71 0,4 0-35 16,5 2 332-16,3 2-184 0,3 1-83 0,-4 3 106 16,-2 3-103-16,-4 1-52 0,-1 2-25 0,-7 6-67 15,-7-4 9-15,1 11 32 0,-9-3-1 0,-2 4-198 16,-3 2 99-16,-4-1 50 0,-14 2-80 0,-1-2 60 16,-5-6 36-16,-3 1-23 0,-3-7-227 0,0-3 67 15,5-5 75-15,-7 1 61 16,11-7 16-16,-3 2-1 0,5-3 0 0,5-2 244 15,2 0-130-15,3 0-44 0,6 0-32 0,2 0 445 16,1 0-218-16,0 0-70 0,9 0 91 0,15 0-113 16,6-2-54-16,10 0-27 0,-2-3 206 0,5-1-265 15,-7 5 0-15,6-3 0 0,-1 2 0 0,-5-1 0 16,-1 0 0-16,-3 2-175 0,-5-1 129 0,0 2 35 16,-6 0 22-16,-4 0-615 0,-4 0 300 0,-2 0 91 15,-5 0-484-15,1 0 337 0,-6 0 163 16,1 0 82-16</inkml:trace>
  <inkml:trace contextRef="#ctx1" brushRef="#br0" timeOffset="474">30004 15433 1280 0,'-1'-35'0'0,"-3"23"0"0,4 10 0 0,0 2 0 0,0 0 0 0,0 0 0 0,0 0 0 0,0 0 258 0,5 8-105 0,8 7-64 0,-2 4 77 16,6 2-67-16,-4 7-33 0,6 1 1 0,-5 3 49 15,0 4-46-15,-4-1 0 0,-2 1-37 0,-1 2-58 16,-4-4 29-16,3 0 8 0,-5-6-73 16,-1-6 47-16,0 1 24 0,0-12-1 0,0 0-66 15,-3-5 52-15,-7-6-22 0,1 0-1 16,1-4-7-16,-1-13 1 0,4-6 10 0,5 1 78 15,0-8-33-15,0 0 0 0,9-5-23 0,4 4 114 16,6-2-46-16,1-1-25 0,5-3 80 0,3 5-50 16,-2 1-10-16,1 6-1 0,-5 2-57 0,0 4 8 15,1 2 28-15,-4 2-6 0,-2 5-106 0,0 3 52 16,-7 4 21-16,1 3-460 0,0 0 207 0,-4 0 121 16,-1 0 21-16,1 8-436 0,-4 0 257 15</inkml:trace>
  <inkml:trace contextRef="#ctx1" brushRef="#br0" timeOffset="475">30624 15076 1367 0,'14'-13'0'0,"-5"5"0"0,-1 5 0 0,-2 1 0 0,-4 0 0 0,-1 0 0 0,1 0 0 0,-2 2 201 0,0 0-84 0,-5 8-34 15,-9 5 13-15,-2 5-36 0,-3 1 0 16,2 2-28-16,-2-2-32 0,3-4 9 0,-2-1 23 15,3 1-75-15,2-4 38 0,6-6 0 0,-2-1 38 16,6 0 31-16,1-4-7 0,2 0-24 0,0 0 51 16,7 0-25-16,13 0-26 0,-1-3 0 0,9-2 108 15,-3 0-54-15,3-1-27 0,2 1 0 16,1-2 70-16,-5 5-41 0,3-1-32 0,-5 0-62 0,-1 2 37 16,-3 1 1-16,-1 0 0 15,-3 0-281-15,-4 0 136 0,-4 0 72 0,2 1-512 16,-3 4 250-16,-3-4 144 0,-3 1 17 0,-1 1-351 15,0-3 230-15,0 0 114 0</inkml:trace>
  <inkml:trace contextRef="#ctx1" brushRef="#br0" timeOffset="476">30763 14962 917 0,'-3'-4'0'0,"3"2"0"0,0 2 0 0,0 0 0 0,0 7 0 0,0 9 0 0,0 5 211 0,0 5-81 15,0 7-52-15,0 10 415 0,0 5-230 16,0 2-115-16,-7 14-57 0,-2-12-11 0,1 16-8 15,3-5-39-15,4 2-669 0,-3 2 335 0</inkml:trace>
  <inkml:trace contextRef="#ctx1" brushRef="#br0" timeOffset="477">31025 15833 1114 0,'-13'-17'0'0,"7"7"0"0,6 9 0 0,0 1 0 0,9 1 0 0,1 9 0 0,4 3 41 0,1 2-8 0,0 6-1 16,3 5 137-16,6 10-69 0,-1 5-33 0,0 4 83 16,-6 4-14-16,1 4-52 0,-7-3-26 0,-5 2-52 15,-4-4 0-15,-2 1 35 0,-2-1-8 0,-14 1-32 16,-6-2 0-16,-5-4 32 0,2-4-26 0,-10 0-9 16,3-9 35-16,4-9-1 15,-3-3-141-15,0-7 37 0,10-7 51 0,-10-4-262 16,11 0 137-16,5-9 47 0,5-16 42 0,8-5-286 15,2-6 146-15,2-10 87 0</inkml:trace>
  <inkml:trace contextRef="#ctx1" brushRef="#br0" timeOffset="478">31280 15536 1462 0,'2'-20'0'0,"0"6"0"0,2 7 0 0,-2 1 0 0,1 1 0 0,-1 2 0 0,0 0 0 0,2 3 0 0,4 0 148 0,3 10-57 15,-4 14-21-15,5 15 221 0,-7 10-129 0,3 17-64 16,-5 4-33-16,-1 9 207 0,-2 7-111 0,0 17-68 16,0-9 93-16,0 4-77 0,0-3-38 0,-5 4 0 15,-1-12-134-15,-1 20 43 0,-2-19 27 16,2-16 0-16,-1 3-84 0,0-8 55 0,-2-16 35 16,1-12-295-16,1-7 111 0,1-15 93 15,4-4 47-15,-1-4-478 0,1-8 230 0,0-1 127 16,3-1-344-16,0-19 231 0</inkml:trace>
  <inkml:trace contextRef="#ctx1" brushRef="#br0" timeOffset="479">31539 16605 1261 0,'-3'0'0'0,"-5"13"0"0,8 13 0 0,0 2 0 0,0-6 0 0,0 4 0 0,0 2 0 0,0-1 197 0,0 4-82 0,2-3-41 0,6-4 253 15,7 1-151-15,0-3-72 0,5-4-36 0,-3-9-28 16,6-1-7-16,-2-8 8 0,3 0-118 0,0-10 55 16,-1-11 27-16,-2-8 1 0,-7 0-139 0,-6-3 92 15,0 0 32-15,-6-4-56 0,-2-2-5 0,0 4 41 16,-14-1-50-16,-3 6-60 0,-3 0 33 16,1 5 39-16,0 7 31 0,0 6 3 15,-5 3 0-15,3 6-8 0,-1 2 44 0,5 0-36 16,4 2 8-16,3 4-6 0,1 2-101 0,8 0 42 15,1-1 32-15,0 3-117 0,1-6 71 0,13-4 36 16</inkml:trace>
  <inkml:trace contextRef="#ctx1" brushRef="#br0" timeOffset="480">31628 15675 1183 0,'-22'-19'0'0,"14"12"0"0,8 5 0 0,0 0 0 0,0-2 0 0,5 1 0 0,11-3 332 0,1 0-141 0,7 0-83 0,8 2 266 16,3 1-171-16,1 0-85 0,2 0-42 0,-1 1 9 15,-4 2-30-15,2 0 0 0,-5 0-236 0,-3 0 107 16,-5 5 54-16,-2 0 34 0,-2 5-440 16,-3-2 230-16,-4 2 114 0,-6 3-589 15,-4 3 299-15</inkml:trace>
  <inkml:trace contextRef="#ctx1" brushRef="#br0" timeOffset="481">31722 15865 1088 0,'-13'0'0'0,"6"0"0"0,7 0 0 0,0 0 0 0,0-2 0 0,9-5 0 0,2 1 0 0,2 4 0 0,4 0 326 16,2 2-146-16,-6 0-74 0,2 6 31 0,-5 7-52 15,0 2-18-15,-4 4-8 0,-6 1-63 0,0 7 1 16,0-1 35-16,-11 0 1 0,-9 2-96 0,0-2 43 15,-2-3 27-15,-3-4-107 0,9-6 66 0,-5 2 34 16,2-3 7-16,11-6 5 0,-1-1 0 0,4-3-50 16,3-2 132-16,2 0-56 0,0 0 1 0,2 0-36 15,12 0 110-15,10-2-35 0,4-9-29 0,1 2 88 16,1-1-45-16,0-1-33 0,0 1 0 16,1-1-96-16,-7 3 34 0,-2 5 1 15,-2-2 43-15,-2 0-295 0,1 3 138 0,-6 1 49 16,1 1-417-16,-4 0 212 0,0 0 115 0,-3 0 56 15,-1 0-138-15,-1 0 103 0</inkml:trace>
  <inkml:trace contextRef="#ctx1" brushRef="#br0" timeOffset="482">31666 15038 1230 0,'-6'-12'0'0,"6"10"0"0,0 2 0 0,13 0 0 0,9 0 0 16,-2-3 0-16,7 2 296 0,4 1-123 0,-1 0-74 0,14 0 109 0,-10 0-88 16,2 0-43-16,2 0-22 0,-14 0 14 0,12 4-36 15,-18 1 0-15,3 3-228 16,-4-1 113-16,-7 3 66 0,-6-1 21 0,-2 3-398 0,-2-4 212 0,0 4 38 16,-6-3-384-16,-10 3 240 15,1-7 130-15</inkml:trace>
  <inkml:trace contextRef="#ctx1" brushRef="#br0" timeOffset="483">31715 15044 494 0,'-13'2'0'0,"6"4"0"0,2 3 0 0,0 3 0 0,4 1 0 0,1 3 338 0,0 9-152 16,0 5-77-16,0 4 138 0,0 7-112 0,1-2-51 0,4 5-25 0,-3-3 184 16,-1 1-105-16,1-7-44 15,0-2-35-15,-1 0-16 0,-1-5-11 0,0-7 1 16,0-3-127-16,0-7 71 0,0-1 24 0,0-5 0 15,-5-5-157-15,-3 0 95 0,2-3 40 0,-5-14 34 16,1-7-197-16,-1-2 92 0,-1-7-17 0,0-6-105 16,0 1 89-16,4 6 39 0,-2 1 30 15,2 10 0-15,-3 0 23 0,5 9 1 0,-4 5 132 16,1 3-74-16,1 4-25 0,-2 0-1 16,4 13 113-16,-6 9-69 0,5-2-14 0,-1 1-28 15,3 5 66-15,-1-1-35 0,5-3 20 0,1 0-149 16,0-2 62-16,0-4 24 0,7 0 19 0,6-7-379 15,0-3 165-15</inkml:trace>
  <inkml:trace contextRef="#ctx1" brushRef="#br0" timeOffset="484">31849 15266 1607 0,'0'-12'0'0,"2"7"0"0,3-1 0 0,2-4 0 0,-1 8 0 0,1-4 0 0,1 4 0 0,4-1 0 0,1 3 204 0,3 3-85 15,-3 7-44-15,-3 6 6 0,0 3-15 0,0 1-9 16,-5 1-25-16,-4 2 1 0,1 1 0 0,-2 2 0 16,0-4-186-16,-14 0 89 0,-4-4 49 0,1-3 23 15,-2-2-77-15,-2-4 51 0,0-2-1 0,4-4 12 16,1 1 45-16,5-4 0 0,3 0-72 0,6 0 251 16,-1 0-97-16,3 0-55 15,0 0-14-15,16 0 23 0,10-2-4 0,5-2-1 16,4-1-152-16,8-1 53 0,-10 4 32 0,15 1 0 15,-7 1-665-15,-9 0 332 0</inkml:trace>
  <inkml:trace contextRef="#ctx0" brushRef="#br0" timeOffset="487">5246 15711 0,'0'0'15,"0"0"1,0 0-16,0 0 16</inkml:trace>
  <inkml:trace contextRef="#ctx1" brushRef="#br0" timeOffset="486">13400 16070 406 0,'0'-14'0'0,"0"3"0"0,0 2 0 0,0-1 0 0,0-1 0 0,0-2 251 0,0 0-109 0,0 0-54 16,-2 1-20-16,-2 2 81 0,-1-2-58 0,-1 0-29 16,0 1 6-16,-1 1 7 0,-1 0-42 0,-1 0 23 15,-1-1 1-15,-1 1-25 16,2 1 1-16,-5 0 59 0,2-2-34 0,-2 6 0 0,-1 0-26 16,2 1 73-16,-2 3-36 0,1-1 8 15,2 2-44-15,-1 0 62 0,3 0-31 0,-1 0 0 16,2 5 1-16,1 5 7 0,0 1-39 0,1 2 25 15,2 2 1-15,-4 0-26 0,6 1-1 0,-3 2 42 16,1 1-9-16,1 1-32 0,-1 0 0 0,1 1 41 16,2 0-1-16,0 2-32 0,0-2-8 0,0-1 24 15,2 7-24-15,0-1 0 0,0 1 33 16,0 2 8-16,0 1-41 0,0 0 10 16,-2 4-10-16,0 2 0 0,0-1-1 0,1 3 103 15,-3 5-55-15,0 0-24 0,3 1 0 0,-1 0 139 16,0 2-195-16,2-6 0 0,0 5 0 0,0-1 0 15,0-2 0-15,0-1 0 0,0-2 0 0,0-6 0 16,0 4 0-16,0-1 0 0,0-5 0 0,0 0 0 16,-4-2 0-16,0-2 0 0,-2 3 0 15,1-3 0-15,-3-3 0 0,1 0 0 0,-5 0 0 16,1-1 0-16,-4 2 0 0,0-7 0 16,2-1 0-16,-4-3 0 0,0-2 0 0,1-4 0 15,-4 0 0-15,4-7 0 0,-3-1 0 0,0 0 0 16,1-1-170-16,-2-10 46 0,-2-12 52 0,3-4 30 15,-2-8 3-15,5 0-430 0,2 8 218 0,3 1 101 16,-1 0 62-16,5 12-494 0,4 3 275 0</inkml:trace>
  <inkml:trace contextRef="#ctx1" brushRef="#br0" timeOffset="487">32239 16051 1431 0,'-4'-4'0'0,"2"2"0"0,2 2 0 0,0 0 0 0,0 0 0 0,2 0 0 0,4 0 0 0,5 4 223 0,3 1-99 0,4 0-46 0,4 0 248 15,3-2-147-15,-1 0-73 0,-4-1-28 0,5-1 52 16,-3-1-49-16,-1 0-24 0,1 0-144 16,-3 0 59-16,0 0 39 0,-6 0-8 15,-4 0-340-15,-1 0 185 0,0 0 92 0,-5 0 47 16,0 0-350-16,-1 0 177 0,-2 6 88 0,0 2-504 16</inkml:trace>
  <inkml:trace contextRef="#ctx1" brushRef="#br0" timeOffset="488">32241 16320 2370 0,'-16'13'0'0,"7"-2"0"0,-3 0 0 0,3-4 0 0,3-1 0 0,1 0 0 0,5-5 0 0,0 5 0 0,0 0 0 0,6-3 306 16,10 2-141-16,3-3-66 0,5-1 164 0,1 2-116 16,-1-3-56-16,-3 0-22 0,3 0-284 0,4 0 124 15,-4 0 62-15,-2 0-244 0,2 0 153 0,-2 0 84 16,-1 0 31-16,-2 0-765 0,2 0 286 0</inkml:trace>
  <inkml:trace contextRef="#ctx1" brushRef="#br0" timeOffset="489">32731 16201 1138 0,'0'-7'0'0,"0"4"0"0,2 2 0 0,11-1 0 0,1 0 0 0,-1 0 492 0,6 1-229 0,0-4-116 0,5 2 194 15,3-2-154-15,5 3-69 0,3-1-46 0,1 1 134 16,2 1-86-16,-2-1-44 16,3-1-327-16,-6 2 150 0,1 1 63 0,-4 0 35 15,-2 0-598-15,-6 0 316 0,0 0 158 0,-4 0-645 16</inkml:trace>
  <inkml:trace contextRef="#ctx1" brushRef="#br0" timeOffset="490">32991 16302 1533 0,'-24'5'0'0,"1"8"0"0,6-2 0 0,1-1 0 0,-3 4 0 0,0-1 0 0,6 2 0 0,0 3 251 16,3 3-109-16,5-2-55 0,3 2 274 0,2 0-165 16,0 0-73-16,3 2-49 0,11-2 44 0,1-1-42 15,7-2-22-15,-1-2-122 0,1-1 59 0,7-2 17 16,-7 1-1-16,-3-2-68 0,1-1 46 0,-2 1 25 15,-5 0-212-15,-4-1 114 0,-3 2 11 0,-4 1 47 16,-2-2-184-16,0 2 96 0,-8-1 2 16,-3 0 78-16,-11-1 5 0,2-1 0 15,-5-4 0-15,0-1 32 0,1-4-8 0,-3-2-23 16,6 0-1-16,1 0 63 0,1-6-23 0,8-9-1 16,3 0 7-16,6-1-2 0,2-7 0 0,2 2-6 15,15-3 70-15,4 1-41 0,2 1-11 0,4-2 15 16,-4 4-21-16,7-2-8 0,-6-1-5 0,-2 3 20 15,-4 2-17-15,5-3 6 0,-9 5-6 16,-2-1 21-16,-4 0-20 0,-5 2 2 0,1-1 21 16,-4 4-23-16,0-3 1 0,-4 1-8 15,-6 4 57-15,-4 0-21 0,-5 1 3 0,0 3-16 16,0 1-65-16,2-1 31 0,-1 1-1 0,2 1-287 16,5-2 146-16,0 3 64 0,5-5 41 0,2 0-474 15,4-5 245-15</inkml:trace>
  <inkml:trace contextRef="#ctx1" brushRef="#br0" timeOffset="491">32728 15497 1773 0,'-33'-16'0'0,"6"3"0"0,11 8 0 0,10 3 0 16,4-1 0-16,2-1 0 0,0-3 0 0,19-1 281 0,18 3-124 0,4-3-62 0,8 0 220 0,4 2-141 0,1 5-62 15,3-1-106-15,-5 2 1 0,-4 0 26 16,-9 0-1-16,-2 3-150 0,-4 4 83 16,-3 5 30-16,-10-4 0 0,0 7-439 0,-6-3 239 15,-7 3 119-15,-6-1-678 0,-1-1 370 0</inkml:trace>
  <inkml:trace contextRef="#ctx1" brushRef="#br0" timeOffset="492">32984 15439 1611 0,'-8'-1'0'0,"-1"0"0"0,7 1 0 0,-1 0 0 0,0 7 0 0,0 8 0 0,1 7 0 0,-3 5 0 0,0 3 287 0,0 2-128 0,-5 10-63 15,0-3 150-15,3-3-99 0,-2 3-61 0,3 0-126 16,-1 0 36-16,2-5 1 0,2 2 35 0,3-4-412 16,0-8 203-16,0-3 104 0,2-8 53 0,8-7-649 15</inkml:trace>
  <inkml:trace contextRef="#ctx1" brushRef="#br0" timeOffset="493">33149 15516 1302 0,'2'0'0'0,"5"0"0"0,-2 0 0 0,0 11 0 0,-3 8 0 0,-1 7 0 0,1 4 304 16,-2 9-135-16,0 1-69 0,0 3 185 0,0 1-118 16,-2 10-71-16,-1-2-143 0,0 3 40 0,3 0 0 15,0 4 48-15</inkml:trace>
  <inkml:trace contextRef="#ctx1" brushRef="#br0" timeOffset="494">33378 16968 1866 0,'-11'-16'0'0,"9"15"0"0,2 1 0 0,0 0 0 0,-3-3 0 0,1 2 0 0,1-3 159 0,1 1-85 0,0-4-41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7:54:12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17843 4502 1941 0,'0'-3'0'0,"0"2"0"15,0 1 0-15,0 0 0 0,0 0 0 0,0 0 0 0,0 0 0 0,0 0 0 0,0 0 0 0,2 5 0 0,2 4 113 0,2 1-36 0,-1 2-1 16,1 1 71-16,-1 2-59 0,-1 2 0 0,-2-1-47 0,-2 5 32 15,0-1 0-15,0 3-22 0,0 3 17 0,-2-7-28 16,-6 4 0-16,3-2 1 0,-4-1-35 0,2-3 10 16,2-2 24-16,0-2-14 0,1-1 14 0,-2-5 0 15,3 1 1-15,1-3 17 0,0-1-27 0,2-4 7 16,0 3-15-16,0-3 93 0,0 0-37 0,0 0 9 16,0 0 28-16,0 0-37 0,0 0-1 0,2 0-38 15,7 0-21-15,4-5-19 0,2 1 0 16,4-2 0-16,5 0 0 0,1 0 0 0,3-1 0 0,2 2 0 15,4-1 0-15,7 4 0 16,3-3 0-16,0 3 0 0,5 0 0 0,6 1 0 16,-1-2 0-16,11 3 0 0,-2 0 0 0,1 0 0 15,2 0 0-15,-8 0 0 0,17 0 0 0,-10 0 0 16,1 0 0-16,-4 0 0 0,-9 0 0 16,3 0 0-16,-1 4 0 0,-5-2 0 0,-2 5 0 0,-2-6 0 15,-4 3 0-15,-3-3 0 16,0 1 0-16,-1 1 0 0,0-3 0 0,-2 0 0 15,-5 0 0-15,1 0 0 0,-3 0 0 0,-1 0 0 16,-6 0 0-16,-1-3 0 0,-2 1 0 0,-3 1 0 16,-4-2 0-16,-1 2 0 0,0 0 0 0,-5 1 0 15,0-3 0-15,-1 3 0 0,-3 0 0 0,2-2 0 16,-2 2 0-16,-1 0 0 0,-1 0 0 0,0 0 0 16,0 0 0-16,0-2 0 0,0 2 0 0,0-2-109 15,0 1 14-15,0-3-511 0,-1-1 283 0,-3 0 141 16,0-1 71-16,1-1-629 15,1-4 341-15</inkml:trace>
  <inkml:trace contextRef="#ctx0" brushRef="#br0" timeOffset="185.5">19740 4432 2942 0,'0'0'0'0,"0"0"0"0,0 0 0 0,0 4 0 0,0 3 0 0,2 2 0 0,0 0 0 0,2 5 0 0,-1 1 0 0,4 4 0 0,-2 6 590 0,-1-2-275 0,1 2-231 16,-1-1-84-16,-1 5 0 0,-1-5 0 0,0 6 0 16,0-5-191-16,1 0-86 0,-3-4 158 0,0 1 79 15,0 2-808-15,-10 1 393 0,-5-4 236 0</inkml:trace>
  <inkml:trace contextRef="#ctx0" brushRef="#br0" timeOffset="735.99">17995 5412 1644 0,'0'-9'0'0,"-2"-1"0"0,2 1 0 0,-2-2 0 0,-1-2 0 0,1 0 0 0,-2-3 0 0,1 0 0 0,-1 1 0 0,0-3 0 0,0 2 69 0,-3 0 118 0,-1 1-79 0,1 3-34 16,-5-1 0-16,1 3 17 0,-4 2-26 0,0 2 10 15,-4 4 57-15,-1 2-47 0,-5 0 1 16,2 0-47-16,1 11 83 0,2 1-32 15,-3 7-9-15,4 0 18 0,4 2-30 0,1-1 0 16,9 1-30-16,0 3 71 0,3-1-41 0,2 1 1 16,0-3-16-16,5 0-15 0,9-4 0 0,0-1 10 15,6-4-49-15,1-1 1 0,4-5 38 0,-2-4 0 16,1-2-96-16,-1 0 57 0,5 0-8 0,-4-8-112 16,-1-5 72-16,0-2 16 0,-3-4 0 15,-3 2-71-15,2-8 51 0,-4 1 7 0,-4 6-12 0,1-3 36 16,-5 4 6-16,-3 8-20 15,-3-3 82-15,1 7-36 0,0-1 1 0,-2 4 222 16,0 2-117-16,0 0-47 0,-9 6-34 0,2 8 149 16,-1 4-148-16,0-1-37 0,4 2 0 0,1 1 0 15,1-1 0-15,2-1 0 0,0 0 0 0,0-2 0 16,2-2 0-16,7-1 0 0,3-2-91 0,1-2-102 16,2-1 104-16,0-3-265 0,2 0 163 0,1-4 37 15,1-1 59-15,6 0-492 0,-1 0 274 0,4-1 137 16</inkml:trace>
  <inkml:trace contextRef="#ctx0" brushRef="#br0" timeOffset="1208.93">19505 4858 2754 0,'2'-4'0'0,"-2"2"0"0,0 2 0 0,0 0 0 16,2 0 0-16,2 0 0 0,-2 0 0 0,4 8 0 0,-1 3 0 0,-1 6 0 0,1 6 135 0,2-2 146 0,-6 4-111 0,1 7-71 0,0-3-30 0,-2 1 50 16,0 1-40-16,0-5 0 0,0 1-31 15,-2-2-4-15,-4-3-6 0,2-1-22 16,-1-4-16-16,1-6 0 0,2 1 0 0,-1-5 0 15,1-4 0-15,2-1 0 0,0-2 0 0,-2 0 0 16,2 0 0-16,0-2 0 0,0-8 0 0,0-4 0 16,4 1 0-16,5 0 0 0,4 2 0 0,0-1 0 15,5 3 0-15,0 3 0 0,3 3 0 0,0 1 0 16,0 2 0-16,0 0 0 0,4 2 0 0,-5 10 0 16,-3 1 0-16,0 8 0 0,-3 0 0 15,-4 3 0-15,-4-3 0 0,-3 1 0 0,-3 1 0 16,0 2 0-16,-7-1 0 0,-7-3 0 0,-4-4 0 15,-2-2 0-15,-2-4 0 0,1-3 0 0,-8-1 0 16,6-5 0-16,-4-2 0 0,3 0 0 0,3 0 0 16,1-8 0-16,-1-3 0 15,3-4 0-15,6 0 0 0,1-4 0 0,2-2 0 16,4 3 0-16,3 1 0 0,2 2 0 0,0 0-194 16,0 8-20-16,4-3-990 0</inkml:trace>
  <inkml:trace contextRef="#ctx0" brushRef="#br0" timeOffset="1363.11">20131 5498 3931 0,'0'0'0'0,"0"2"0"0,2-2 0 16,-2 0 0-16,0 0 0 0,0 0 0 0,0 0 0 0,2 0 0 0,3-2 0 0,1-5 0 0,3 0-18 0,-1 2-272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7:55:26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17011 2028 1696 0,'0'-14'0'0,"0"5"0"0,0 3 0 0,0 1 0 0,0-2 0 0,0 0 0 0,0 1 0 0,0 3 0 0,0 1 0 0,0-1 0 0,0 1 116 16,0 1 117-16,0 1-102 0,0 0-46 0,0 0 0 15,0 0 57-15,0 0-52 0,0 7-16 0,-2 6-10 16,2 2 63-16,-2 7-45 0,0-3 1 0,1 4 72 16,1 7-49-16,0 3-38 0,0-1 0 0,0 10 17 15,0 1 0-15,0 4-46 0,0 8 83 16,0-1-47-16,0 3 1 15,0 14-38-15,0-6-32 0,0 4-6 0,0 9 0 0,-2 3 0 16,0 12 0-16,2-3 0 0,0 1 0 0,0 0 0 16,0-6 0-16,0 24 0 0,0-3 0 0,0-2 0 15,0 1 0-15,0 1 0 0,0-14 0 0,0 24 0 16,0-10 0-16,0-6 0 0,2-3 0 0,0-5 0 16,-1-13 0-16,3 19 0 0,-2-14 0 15,0 5 0-15,-1-13 0 0,-1-1 0 0,0-14 0 0,0 13 0 16,0-19 0-16,0 1 0 15,0-5 0-15,0-2 0 0,0-7 0 0,0-4 0 16,0-2 0-16,0-6 0 0,0-7 0 0,0-6 0 16,0-4 0-16,0-6 0 0,0-3 0 0,0-2 0 15,0-2 0-15,0 0-44 0,-1-12-155 0,-1-10 84 16,0-6 37-16,0-11-585 0,2-6 312 16,-2-6 156-16</inkml:trace>
  <inkml:trace contextRef="#ctx0" brushRef="#br0" timeOffset="225.11">16951 2106 2134 0,'-16'-6'0'0,"5"6"0"16,-1 0 0-16,-1 0 0 0,-2 3 0 0,-5 9 0 0,-3 6 0 0,-2 5 0 0,1 3 0 0,2 4 0 0,-11 10 15 0,8-3 25 0,-2 2-578 0,2 0 267 0,6-10 134 15,3 3 66-15</inkml:trace>
  <inkml:trace contextRef="#ctx0" brushRef="#br0" timeOffset="374.54">16912 2023 3044 0,'5'0'0'0,"11"0"0"0,0 5 0 0,3 4 0 0,0 3 0 0,-1 4 0 0,2 4 0 0,-1 4 0 0,1 2 0 0,4 8 0 0,1 3 135 0,-1 10-47 0,4 7-720 0,-2 3 337 16</inkml:trace>
  <inkml:trace contextRef="#ctx0" brushRef="#br0" timeOffset="919.42">16074 4342 2254 0,'-5'-2'0'0,"1"2"0"0,4-3 0 0,0 3 0 0,0 0 0 0,0 0 0 0,0 0 0 0,6 0 0 0,10 0 0 0,11 0 0 0,5 0 119 0,11 0-39 16,16 0-1-16,6 0 124 16,10 0-71-16,19-1-52 0,3-3-2 0,11-3 0 0,19-4-38 0,-1 3 0 15,-8-3-10-15,33 0 10 0,-13 1 0 16,3 0 0-16,0 5-49 0,-5 0 0 15,-16 0 59-15,18 4-42 0,-12-1 0 0,-18 0 32 16,4 2-31-16,-3 0-65 0,-21 0 26 0,15 0 19 0,-27 0-21 16,-1 0 0-16,-17 4 30 0,-1 0 10 15,-16 1 129-15,-4-1-64 0,-5-1-30 0,-11 2 1 16,-2-4 146-16,-10 1-80 0,-2-2-51 16,-5 2-59-16,0-2 0 0,0 0 0 0,-2 0 0 15,0 0 0-15,-2-2 0 0,-7-6 0 0,2 1 0 16,-1-2-437-16,-2-4 103 0,3-1 168 0,0-1-912 15</inkml:trace>
  <inkml:trace contextRef="#ctx0" brushRef="#br0" timeOffset="1125.98">18965 3974 3118 0,'7'0'0'0,"12"0"0"0,-1 0 0 0,5 0 0 0,4 0 0 0,1 0 0 0,6 0 0 0,1 7 0 0,2 3 0 0,-1 5 0 0,6 3 137 0,-14 3 296 0,6 1-201 15,-6 3-221-15,-4 1-11 0,-3-1 0 0,-6 1 0 16,-7-6 0-16,-5 7 0 0,-3-4 0 16,-2 1 0-16,-19-2 0 0,-12 4 0 0,-5-2 0 0,-7-2 0 15,-13 2-33-15,-4 1-110 16,-10-3 12-16,-4 2 71 0,-5-7-858 0,-13 6 445 16,7-1 217-16</inkml:trace>
  <inkml:trace contextRef="#ctx0" brushRef="#br0" timeOffset="2219.96">17890 2667 1100 0,'0'-10'0'0,"0"3"0"0,0-1 0 0,0-2 0 0,0 4 0 0,0 0 0 0,0-2 0 0,0 2 0 0,0 1 0 0,0 2 0 0,0 0 156 16,0 1-63-16,0 0-26 0,0 1 0 0,0-1 76 16,0 0-51-16,-2 2-16 15,-1 0-10-15,-3 0 57 0,0 0-41 0,-5 0-1 0,-2 5-40 16,-2 6 43-16,-6 8-43 0,1 1-1 0,-1-1 1 16,-2 7-1-16,1 0 1 0,1 1 52 15,4 2-52-15,2-1 0 0,2 0-1 16,3 1 42-16,3-4-42 0,4 0 11 0,-1 5-10 15,2-3 15-15,2 1-16 0,0-2 1 0,0 2-1 16,0-4 45-16,0 8-44 0,0-3-1 0,-2 1 51 16,2 0-51-16,0 0 1 0,0-5 52 0,0 4-52 15,0-2 0-15,0-4-1 0,6 2 11 0,3-2-10 16,2-3 9-16,4 3-9 0,0-3-48 16,4-1 0-16,0 1 48 0,-1-2-86 0,0-3 48 15,2 6-10-15,-3-4 27 0,-4 0-81 0,2 1 35 0,-2-1 5 16,1 2 5-16,-2-2 1 15,4-1 5-15,-1-2 19 0,2-1 43 0,1-2-54 16,9 1 6-16,-1-7-7 0,4-3 37 0,6-2 1 16,6 0-25-16,-5-2 16 0,9-9-16 15,-2-2 7-15,-1-4-5 0,0-1-51 0,-1-3 54 0,-7 2 1 16,6-5-4-16,-5 3-3 0,-6 2 1 0,2-3-6 16,-4-1 31-16,-2 1-35 0,-1-3 0 0,0-1 0 15,-3 0 0-15,0-2 0 16,-1-1 0-16,0-1 0 0,-3 0 0 0,2-1 0 0,-4 2 0 15,-1-1 0-15,-2 0 0 0,-1 0 0 16,-1-2 0-16,-4 3 0 0,2-2 0 0,-6-2 0 16,1 2 0-16,-1-1 0 0,-1-2 0 0,-2 3 0 15,0-4 0-15,0 1 0 0,0 3 0 0,0 1 0 16,-7-1 0-16,-3 5 0 0,-1 2 0 0,0 2 0 16,-4-2 0-16,2 8 0 0,-8-3 0 15,2 3 0-15,-3 1 0 0,-1-1 0 0,-2 2 0 0,5 3 0 16,-6-1 0-16,1 0 0 15,1 1 0-15,-1 0 0 0,0 0 0 0,6-1 0 16,-8 3 0-16,4 0 0 0,3 2 0 0,-3-2 0 16,2 1 0-16,-1 2 0 0,0 0 0 0,1 2 0 15,-2 2 0-15,-3-1 0 0,-2 3 0 0,-2 0 0 16,0 3 0-16,-5 6 0 0,2 5 0 0,-6 1 0 16,7 0 0-16,-2 2 0 0,2 0 0 15,2 1 0-15,2-1 0 0,1 1 0 16,1 0 0-16,8-2 0 0,-3 0 0 0,4-3 0 15,2 2 0-15,2-2 0 0,1 1-80 0,3-3-104 0,0 2 79 16,-1-3 22-16,5 2-372 0,-1-1 208 16,2-1 92-16,-1 3-201 0,5-2 158 0,0 2 78 15,0-4 40-15</inkml:trace>
  <inkml:trace contextRef="#ctx0" brushRef="#br0" timeOffset="2712.25">19027 2007 3449 0,'0'-9'0'0,"0"7"0"0,0 2 0 15,0 0 0-15,0 0 0 0,0 0 0 0,0 0 0 0,0 0 0 0,2 0 0 0,1 13 0 0,1 6 385 0,3 4-288 0,0 6-97 0,-2 6 0 0,0 5 0 0,3 4 0 16,-5-2 0-16,3 0 0 15,-2 0 0-15,-2-7 0 0,0 1 0 0,0 0 0 16,0-4 0-16,-2-2 0 0,0-8 0 0,0-1 0 16,0-3-55-16,-4-4-10 0,0-7-502 0,-2-2 262 15,1-4 131-15,-1-1 65 0,1-1-345 0,1-14 211 16,2-10 101-16,2-4 49 0,-2-5-406 0,2-10 228 16,0-5 105-16,-1-11-192 0,-2-2 159 0,-1-2 78 15,2-2 46-15,0 13 51 16,1 5 13-16,1-10 11 0,0 14 0 0,0 12 164 15,1 1-124-15,7 8-40 0,4 2 748 0,0 5-390 16,9 1-121-16,4 5-126 0,5 3 727 0,9 3-398 16,-1 2-189-16,13 2-110 0,-3 0 443 0,1 6-565 15,-1 8-19-15,-6 9 0 0,-8 0 0 0,0 10 0 16,-10 2 0-16,-7 3 0 0,-7 6 0 0,-8-4 0 16,-2 10 0-16,-6-4 0 0,-13 2 0 0,-9-1 0 15,-4-3 0-15,-6 0 0 0,-2-3 0 0,-2-5 0 16,-1-4 0-16,-1-4 0 0,12-9 0 0,-3-4 0 15,4-4 0-15,10-7 0 16,0-4 0-16,3 0 0 0,9 0 0 0,4-15 0 16,3-9-728-16,2-14 318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7:56:16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13586 4628 1706 0,'-6'-14'0'0,"-1"5"0"0,3 6 0 0,4 0 0 0,-2-1 0 0,2 0 0 0,0-2 0 0,0 5 0 0,0-1 0 0,0 0 0 0,0 1 203 0,0-2-81 16,0 1-31-16,4 1-9 0,5-1 0 0,2 0-1 0,1 2-40 0,1 0 0 16,-4 0 111-16,4 0-60 0,-2 0 0 0,3 0 35 15,-3 0-43-15,-4 0 0 0,5 0-34 0,-3 0 183 16,-1 0-96-16,1 0-48 0,1 0 111 16,-1 0-79-16,-2 2-100 0,1-2-21 15,1 2 0-15,-1-1 0 0,-1 1 0 0,3 2 0 16,-3-2 0-16,1 0 0 0,-1-1 0 0,1 1 0 15,1 0 0-15,-2-2 0 0,4 2 0 0,-2-2 0 16,0 0 0-16,-2 0 0 0,3 0 0 0,1 0 0 16,-2 0 0-16,5 0 0 0,-1 0 0 0,0 0 0 15,2 0 0-15,0 0 0 0,2 0 0 0,2-2 0 16,-1 0 0-16,3 0 0 0,0-1 0 0,1 1 0 16,1-4 0-16,-1 5 0 0,3-3 0 15,1 2 0-15,-2-1 0 0,-3 2 0 16,7 0 0-16,-1-1 0 0,-1 2 0 0,2-3 0 15,0 3 0-15,2-1 0 0,5-1 0 0,-2 1 0 16,3-2 0-16,1 0 0 0,0-1 0 0,4-2 0 16,3 1 0-16,-3-2 0 0,-1 1 0 0,1 1 0 15,0 1 0-15,-5-1 0 0,8-1 0 0,-9 5 0 16,4-4 0-16,5 2 0 0,-5 1 0 0,-3 1 0 16,8-2 0-16,-2 0 0 15,-1 1 0-15,1-2 0 0,1-2 0 0,-5 3 0 16,2-3 0-16,-1 2 0 0,0 0 0 0,-2-1 0 15,-1 1 0-15,0 0 0 0,0 2 0 0,-1-1 0 16,-1 1 0-16,-2 1 0 0,0-2 0 0,-6 1 0 16,8 0 0-16,-6 1 0 0,1-1 0 0,-3 2 0 15,2 0 0-15,-4-3 0 0,8 3 0 0,-4 0 0 16,0 0 0-16,4 0 0 0,0 0 0 16,2-1 0-16,1 0 0 0,-2-2 0 0,5 3 0 0,-3-2 0 15,3 0 0-15,-5 2 0 16,1 0 0-16,1 0 0 0,-3 0 0 0,-1 0 0 15,0 0 0-15,0 0 0 0,1 0 0 0,0 0 0 16,0 2 0-16,2 3 0 0,3-4 0 0,-1 3 0 16,1-2 0-16,3-2 0 0,5 1 0 0,-1-1 0 15,-2 0 0-15,-5 2 0 0,13-2 0 0,-8 0 0 16,2 2 0-16,-1 2 0 0,-2-2 0 0,-1 0 0 16,8-1 0-16,0 3 0 15,-2-2 0-15,5-2 0 0,2 0 0 0,1 2 0 16,-1-2 0-16,0 0 0 0,-5 0 0 0,-3 0 0 15,-5 0 0-15,5 0 0 0,-9 0 0 0,-1 0 0 16,1 0 0-16,-4 0 0 0,0 0 0 0,-1 0 0 16,1 0 0-16,-2 0 0 0,-1 0 0 0,-1 0 0 15,-5 0 0-15,1 0 0 0,-2 0 0 0,-1 0 0 16,0 2 0-16,-3 0 0 0,2 1 0 0,-4-1 0 16,1 0 0-16,0 2 0 0,0-3 0 15,0 4 0-15,0-4 0 0,0 1 0 16,-2 0 0-16,-2 0 0 0,2 0 0 0,-1 0 0 15,-5-2 0-15,3 2 0 0,-2-2 0 0,1 2 0 16,-3-2 0-16,1 0 0 0,-1 0 0 0,-1 1 0 16,0-1 0-16,1 0 0 0,-2 2 0 0,0-2 0 15,-3 0 0-15,1 3 0 0,0-3 0 0,-1 0 0 16,-1 0 0-16,0 1 0 0,0-1 0 0,0 0 0 16,0 0 0-16,0 0 0 15,0 0 0-15,-2 0 0 0,2 0 0 0,-2 0 0 16,2 0 0-16,-2 0 0 0,1 0 0 0,-1 0 0 15,2 0 0-15,-2 0 0 0,0 0 0 0,0-4 0 16,0 1 0-16,-9-1 0 0,-8 2 0 0,-8 2-229 16,-3 0-16-16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00:40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10051 9645 2676 0,'-8'0'0'0,"8"0"0"0,-2 0 0 0,1 0 0 0,-1 0 0 0,1 0 0 0,-2 0 0 0,1 0 0 0,2 0 0 0,0 0 0 0,0 0 221 0,0 0-90 0,0 0-46 16,0 0 129-16,0-1-76 0,2-1-55 16,2 0 0-16,1-1 31 0,-1 3-38 0,1-1 1 15,0 1-44-15,-1-2-33 0,-1 2 0 0,-1 0 0 16,2 0 0-16,-3 0 0 0,1 0 0 0,0 0 0 16,-2 0 0-16,2 0 0 0,0 0 0 0,0 0 0 15,1 0 0-15,2 0 0 0,0 2 0 0,1-1 0 16,-1 4 0-16,2-2 0 0,4 1 0 0,-1 0 0 15,1 0 0-15,3-1 0 0,1-3 0 0,2 0 0 16,1 0 0-16,7 0 0 16,-1 0 0-16,1 0 0 0,1 0 0 0,5 0 0 15,0 0 0-15,0-2 0 0,4-1 0 0,6 1 0 16,1 0 0-16,1-4 0 0,-4 1 0 0,14-1 0 16,-4 2 0-16,1 0 0 0,7-1 0 0,-1-3 0 15,1 1 0-15,1 1 0 0,-2-1 0 0,10 1 0 16,-14 2 0-16,6 0 0 0,-1-1 0 0,-2 1 0 15,-2-3 0-15,2 2 0 16,-4 0 0-16,0 3 0 0,-8-1 0 0,8-3 0 16,-8 4 0-16,0 0 0 0,-7 1 0 0,1-3 0 15,-1 2 0-15,-2 0 0 0,-4 1 0 0,0-5 0 16,-2 5 0-16,-1-2 0 0,-7-2 0 0,2 5 0 16,-1-3 0-16,-4 1 0 0,0 0 0 0,-6 1 0 15,1 1 0-15,-1-2 0 0,-4 2 0 0,0-3 0 16,0 3 0-16,-2 0 0 0,-1 0 0 0,1-1 0 15,-3 1 0-15,2 0 0 16,-1-2 0-16,0 2 0 0,1-2 0 0,-1 0 0 16,1-1 0-16,-2 2 0 0,0-1 0 0,1 0 0 15,-1 0 0-15,0-1 0 0,0-1 0 0,0-4 0 16,-1 2 0-16,-1-4 0 0,0-2 0 0,0 0 0 16,0-3 0-16,-1 2 0 0,-7-2 0 0</inkml:trace>
  <inkml:trace contextRef="#ctx0" brushRef="#br0" timeOffset="2493.84">24671 9621 1183 0,'-6'-6'0'0,"3"1"0"0,1 2 0 0,0 2 0 0,0-5 0 0,2 0 0 0,-2 1 0 0,-1-1 0 16,3 1 0-16,0-1 0 0,0 0 230 0,0 1-99 0,0-1-46 0,0 2 1 0,3-2 38 15,1 4-42-15,3-1 11 0,2 1 16 0,2 1-35 16,1 1 1-16,-1 0-34 0,3 0 118 15,-2 0-49-15,6 0-40 0,-4 0 1 0,5 0 18 0,6 0 0 16,-3 0-48-16,2 0 146 0,7 1-78 0,2-1-34 16,1 0 0-16,2 0 72 0,7 0-53 0,-4 0-16 15,9 0 84-15,-2 0-100 16,0 0-62-16,0 0 0 0,4 0 0 0,-2 0 0 16,5 0 0-16,0 0 0 0,-1 4 0 0,-1 2 0 15,7-1 0-15,0 3 0 0,10-3 0 16,-6 1 0-16,5 1 0 0,6-3 0 0,4 0 0 0,5 2 0 15,0-6 0-15,14 1 0 0,-7-1 0 0,0 0 0 16,5 0 0-16,-9 0 0 0,16 0 0 0,-9 0 0 16,1 0 0-16,0 0 0 0,-1 2 0 0,-2-2 0 15,16 4 0-15,-11-2 0 16,0 0 0-16,0-2 0 0,-3 3 0 0,-6 0 0 16,19-2 0-16,-9 1 0 0,-5 2 0 0,2 0 0 15,-5-3 0-15,-13 3 0 16,10 0 0-16,-5 2 0 0,-6 0 0 0,-6-3 0 0,-7 3 0 0,-9 0 0 15,3-1 0 1,-2-1 0-16,1 1 0 0,-1 2 0 0,2-3 0 0,3 0 0 0,6 0 0 0,-13-2 0 16,7 0 0-16,7-1 0 0,-13 2 0 0,10-3 0 15,8 0 0-15,-7 0 0 0,3 0 0 0,-2 0 0 16,-1 0 0-16,-10 0 0 0,4 0 0 16,-3 0 0-16,-5 0 0 0,-3 2 0 0,-7-2 0 15,1 3 0-15,0 0 0 0,-5 1 0 16,2-1 0-16,-4 1 0 0,-1-1 0 0,-2 1 0 0,-2 0 0 15,-6-2 0-15,1 1 0 16,-3 1 0-16,0-1 0 0,-2 0 0 0,-6 0 0 16,-2-1 0-16,2 0 0 0,-7 2 0 0,0-4 0 15,-2 2 0-15,0-2 0 0,-1 0 0 0,-2 0 0 16,0 0 0-16,0 0 0 0,0 0 0 0,0 0 0 16,-13 0 0-16,1 0 0 0</inkml:trace>
  <inkml:trace contextRef="#ctx0" brushRef="#br0" timeOffset="5059.83">6248 11682 1583 0,'-8'-6'0'0,"2"5"0"0,3-1 0 0,-1-2 0 0,0 3 0 0,0-2 0 0,2 2 0 0,1-1 0 0,-1 0 0 0,2 1 0 0,0 1 219 16,0 0-93-16,0-2 56 0,0 2-69 0,0 0-35 0,0 0 0 0,2 0 181 16,1 0-113-16,4 0-40 15,-2 0-11-15,3 0 159 0,1 0-105 0,-1 0-41 0,2 0-12 16,3 0 156-16,-3 0-165 0,1 0-87 0,0 0 0 15,2 0 0-15,2 0 0 0,-3-3 0 0,1 3 0 16,0 0 0-16,1 0 0 0,1 0 0 0,-3 0 0 16,2 0 0-16,-2 0 0 0,3 0 0 0,-1 0 0 15,2 3 0-15,-2 0 0 16,3-1 0-16,-1 1 0 0,2 0 0 0,0-2 0 16,4 3 0-16,0-2 0 0,-2-1 0 0,1 2 0 15,2 1 0-15,-1-2 0 0,0-1 0 0,1 4 0 16,0-4 0-16,4 5 0 0,-1-3 0 0,-5-3 0 15,2 6 0-15,4-2 0 16,-6-1 0-16,6-1 0 0,-2 2 0 0,-1-2 0 0,-1 2 0 0,3-1 0 16,-2 0 0-16,2-2 0 0,-1 2 0 15,2 0 0-15,1 1 0 0,-2 0 0 16,1-3 0-16,0 3 0 0,-1 0 0 0,1-2 0 16,-3 0 0-16,3 2 0 0,-1-1 0 0,-2 3 0 15,1-4 0-15,3 2 0 0,-2-1 0 0,6 1 0 16,-2-3 0-16,2 4 0 0,0-1 0 0,2-1 0 15,0 0 0-15,-1 2 0 0,5-2 0 0,-2 1 0 16,1-2 0-16,3 2 0 16,0-1 0-16,-1 0 0 0,1 0 0 0,5 3 0 0,-4-4 0 15,-4 2 0-15,10-1 0 0,-6-1 0 16,3 1 0-16,-3 0 0 0,4 0 0 0,-3-1 0 16,10 2 0-16,-5-1 0 0,1-1 0 0,2-1 0 15,-1 4 0-15,1-3 0 0,2 0 0 0,-3 0 0 16,4 0 0-16,0 0 0 0,2-1 0 0,0 2 0 15,10-3 0-15,-6 1 0 0,-6-1 0 0,7 0 0 16,6 2 0-16,-14-2 0 16,16 0 0-16,-10 0 0 0,-3 0 0 0,12 0 0 0,-3 0 0 0,-6 0 0 15,12 0 0-15,-8 0 0 16,0 0 0-16,0 0 0 0,0 0 0 0,-6 0 0 16,13 2 0-16,0 0 0 0,-2-2 0 15,-1 0 0-15,1 1 0 0,-8-1 0 0,13 0 0 0,-5 0 0 16,0 0 0-16,3 0 0 0,6 0 0 0,0 0 0 15,0-1 0-15,0-3 0 0,-1-2 0 0,2 1 0 16,-2-2 0-16,2 1 0 0,4 0 0 0,-4 0 0 16,1 0 0-16,-2 3 0 15,-1 0 0-15,2 0 0 0,-4 2 0 0,3-1 0 16,2 0 0-16,2 1 0 0,-4-2 0 0,2 2 0 16,-2-1 0-16,2-1 0 0,-4 2 0 0,6-1 0 15,8-1 0-15,-15 2 0 0,6-1 0 0,0 0 0 16,0 0 0-16,-1 2 0 0,0-1 0 0,2 1 0 15,1-2 0-15,2 2 0 0,-7 0 0 0,4 0 0 16,-6 0 0-16,2 0 0 0,1 0 0 0,2 0 0 16,1 0 0-1,-1-2 0-15,-2 2 0 0,-1-3 0 0,-2 2 0 0,0-1 0 0,-1 0 0 16,6 1 0-16,-4-2 0 0,-9 2 0 16,13-1 0-16,-12-1 0 0,1 2 0 0,-2-1 0 15,-10 0 0-15,11 2 0 0,-3 0 0 0,0-2 0 16,-2 2 0-16,-11 0 0 0,6 0 0 0,-5-1 0 15,0 1 0-15,-2 0 0 0,-4-3 0 16,-2 3 0-16,-9 0 0 0,3 0 0 0,-1 0 0 0,-5 0 0 16,-2 0 0-16,-7 0 0 0,0 0 0 15,-2 0 0-15,-5 3 0 0,0-2 0 16,-6 1 0-16,-1 0 0 0,0 0 0 0,-4-2 0 16,-1 1 0-16,-1-1 0 0,-1 0 0 0,0 0 0 15,-2 0 0-15,0 0 0 0,0 0 0 0,0 0 0 16,0 0 0-16,0 0 0 0,0 0 0 0,0 0 0 15,0 0 0-15,0-3 0 0,-4-2 0 0,-3-1 0 16,-7 2 0-16,-5 4 0 0,-12 7 0 0</inkml:trace>
  <inkml:trace contextRef="#ctx0" brushRef="#br0" timeOffset="37043.28">15754 17277 1266 0,'0'0'0'0,"-7"0"0"0,5 0 0 0,2 0 0 0,0 0 0 0,0 0 0 0,0 0 0 0,0 0 0 0,0 0 0 0,0 0 0 0,0 0 233 0,0 0-102 15,0 0-44-15,0 0 92 0,0 0-69 0,0 2-34 16,0-2 11-16,0 4 5 0,2-2 1 0,2 3-52 16,2-2 169-16,0 3-84 0,1 0-32 0,0 0-11 15,2 0 113-15,0 0-77 0,0 1-39 0,3-4 0 16,-1 1 71-16,3 0-60 0,3-2 0 0,0-1 94 16,4 2-155-16,0-3-30 0,3 0 0 15,7 0 0-15,-1 0 0 0,1 0 0 0,5 0 0 16,5 0 0-16,-4 0 0 0,14 0 0 0,2 0 0 15,11-3 0-15,0 2 0 0,-4-5 0 0,20 1 0 16,-1 1 0-16,15-4 0 0,-3 3 0 0,10-1 0 16,-10 2 0-16,26-2 0 0,-10 3 0 15,4-1 0-15,-2 0 0 0,3-1 0 16,-1-1 0-16,-2-2 0 0,4 3 0 0,-4-5 0 16,3 1 0-16,1-3 0 0,-17 3 0 0,22 0 0 15,-15 4 0-15,-3-4 0 0,2 3 0 0,-6 2 0 16,-20 3 0-16,5 1 0 0,-8 0 0 0,-5 0 0 15,-16 0 0-15,-1 0 0 0,-10 0 0 0,1 7 0 16,-8-3 0-16,-7-1 0 0,-6 1 0 0,-3 0 0 16,-7-4 0-16,-2 1 0 15,-5-1 0-15,0 2 0 0,-2-2 0 0,-2 0 0 0,0 0 0 0,0 0 0 16,0 0 0-16,0 0 0 16,0 0 0-16,0 0 0 0,0 0 0 0,0 0 0 15,0 0 0-15,0-2 0 0,0-3 0 0,0-2 0 16,0-2 0-16,0 0 0 0,0-2 0 0,0-2 0 15,-4 0 0-15,1-1-111 0,-2 2-112 0</inkml:trace>
  <inkml:trace contextRef="#ctx0" brushRef="#br0" timeOffset="38614.71">24318 17670 727 0,'-7'-9'0'0,"-3"-1"0"0,1 6 0 0,-2 0 0 0,4 3 0 0,-2-1 0 0,1-1 0 0,-1 2 0 0,0-2 0 0,3 1 0 0,1 1 45 0,1-1 56 0,1 2-27 16,3 0 10-16,0 0 102 0,0 0-71 0,0 0-35 15,3 0 0-15,6 0 112 0,0 0-62 0,5 0-49 16,-3 0 0-16,3 5 66 0,0 2-51 15,-3-2-1-15,-1-1 129 0,1 0-95 0,-2 1-43 16,1-1 1-16,1 1 125 0,2 0-84 0,-1-1-30 16,-1-1 112-16,0-1-82 0,0-2-42 0,2 2 0 15,1 0 57-15,2-2-143 0,0 0 0 0,2 2 0 16,3-1 0-16,0 1 0 0,-1-2 0 0,3 2 0 16,2-1 0-16,3-1 0 0,0 0 0 0,4 3 0 15,3-3 0-15,2 0 0 0,9 0 0 0,-1 0 0 16,-1 0 0-16,6 0 0 15,-1 0 0-15,1 0 0 0,1 0 0 0,2 0 0 16,-1 0 0-16,3 0 0 0,-3 0 0 0,5 0 0 16,-2 0 0-16,-1-3 0 0,2 2 0 0,-4 1 0 15,0-2 0-15,2 0 0 0,-3 2 0 0,-1-1 0 16,3-1 0-16,-1 2 0 0,12-2 0 16,-9 2 0-16,11 0 0 0,-14 0 0 0,4 0 0 0,9 0 0 15,-12 0 0-15,13 0 0 16,-6 0 0-16,-1 0 0 0,8 0 0 0,-2 0 0 15,-1 2 0-15,8 0 0 0,-4 1 0 0,-3-1 0 16,3-1 0-16,-1 2 0 0,-4-2 0 0,16 2 0 16,-4-3 0-16,0 2 0 0,1-2 0 0,-4 1 0 15,-7 1 0-15,18 1 0 0,-9-2 0 0,2 1 0 16,6-1 0-16,-4 4 0 0,-1-2 0 0,-1 1 0 16,-1-2 0-16,2 4 0 15,-2-5 0-15,13 4 0 0,-11-2 0 0,8-2 0 0,-2 4 0 16,-2-4 0-16,1 2 0 0,0-3 0 15,5 2 0-15,11-1 0 0,-10-1 0 0,-13 0 0 16,10 0 0-16,-2 0 0 0,-1 0 0 0,11 0 0 16,-6 0 0-16,0 0 0 0,-14 0 0 0,10 0 0 15,-1 0 0-15,0 0 0 0,-3 0 0 0,16 0 0 16,-12 0 0-16,-9 0 0 0,7 0 0 0,-2 0 0 16,-3 0 0-16,-1 0 0 0,3 2 0 15,3 0 0-15,-5-2 0 0,-1 1 0 0,-4-1 0 0,-2 3 0 16,-4-3 0-16,-2 1 0 15,-8 2 0-15,14-3 0 0,-8 1 0 0,2 1 0 16,-11-2 0-16,2 4 0 0,-1-3 0 0,-5 2 0 16,2-3 0-16,-3 2 0 0,-2 0 0 0,-1 0 0 15,-5-2 0-15,12 1 0 0,-10 2 0 0,-5-3 0 16,1 1 0-16,-1-1 0 0,-9 0 0 0,5 2 0 16,-9-2 0-16,-3 2 0 0,-1-1 0 15,-1-1 0-15,-6 3 0 0,2-3 0 0,-5 0 0 0,-1 2 0 16,0-2 0-16,-3 0 0 15,-1 0 0-15,-3 0 0 0,1 0 0 16,0 0 0-16,-1 0 0 0,1 0 0 0,-2 0 0 0,0 0 0 16,0 0 0-16,0 0 0 0,0 0 0 0,0 0 0 15,0 0 0-15,0 0 0 0,0 0 0 0,0 0 0 16,0 0 0-16,0 0 0 0,0 0 0 0,0 0 0 16,0 0 0-16,0 0 0 0,0 0 0 0,0 0 0 15,0 0 0-15,0 0 0 0,0 0 0 16,0 0 0-16,0 0 0 0,0 0 0 15,0 0 0-15,0 0 0 0,0 0 0 0,0 0 0 16,0 0 0-16,0 0 0 0,0 0 0 0,0 0 0 16,0 0 0-16,0 0 0 0,0 0 0 0,0 0 0 15,0 1 0-15,0-1 0 0,0 2 0 0,-8 0 0 16,-3-2 0-16,-10 0 0 0,-9 5 0 0,-25 5-717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01:30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20273 7456 388 0,'0'0'0'0,"-3"0"0"0,3 0 0 0,0 0 454 0,0 0-207 0</inkml:trace>
  <inkml:trace contextRef="#ctx0" brushRef="#br0" timeOffset="14533.15">9684 8674 1206 0,'0'0'0'0,"0"0"0"0,0 0 0 0,0 0 0 0,0 0 0 0,0 0 0 0,0 0 0 0,0 0 0 0,-2 0 0 0,2-2 0 0,0 1 68 0,0 1 211 0,0 0-120 15,0 0-50-15,0-2 159 0,0 2-114 0,0 0-57 16,0 0-29-16,0-2 81 0,2 2-45 16,3 0-37-16,-2 0 1 0,3-2 145 0,1 2-87 0,-1 0-42 15,-1 0 71-15,3 0-10 0,-2 0-53 0,1 0-25 16,-2 0 80-16,5 0-53 0,-4 0-82 0,-1 0-12 16,3 0 0-16,-3 0 0 0,3 0 0 15,-2 0 0-15,-1 0 0 0,3 0 0 0,0 0 0 0,-1 0 0 16,0 0 0-16,1 0 0 0,2 0 0 0,-1 0 0 15,0 0 0-15,3 0 0 0,-3 0 0 16,0 0 0-16,5 0 0 0,-5 0 0 0,4 0 0 0,0 0 0 16,-2 0 0-16,5 0 0 15,-4 0 0-15,4 0 0 0,-1 0 0 0,0 0 0 16,3 0 0-16,0 0 0 0,-2 0 0 0,3 0 0 16,-3-2 0-16,5 0 0 0,-1 1 0 0,0 1 0 15,2-2 0-15,3 0 0 0,0 0 0 0,-2-2 0 16,2 2 0-16,-2 0 0 0,5-1 0 0,-2-1 0 15,1 2 0-15,-2-2 0 0,0 2 0 16,0 0 0-16,5-2 0 0,-4 1 0 16,1 2 0-16,1 0 0 0,0-1 0 0,-6 0 0 15,8 2 0-15,-2 0 0 0,-1 0 0 0,1 0 0 16,0 0 0-16,2 0 0 0,0 0 0 0,2 0 0 16,0 0 0-16,-2 0 0 0,4 0 0 0,-2 0 0 15,0 0 0-15,1 0 0 0,1 0 0 0,-2 0 0 16,2 0 0-16,-2 0 0 0,1 0 0 0,0 0 0 15,-4 0 0-15,4 0 0 0,-1 0 0 0,0-2 0 16,2 2 0-16,-1 0 0 16,1 0 0-16,2 0 0 0,1 0 0 0,-2 0 0 15,6 0 0-15,-4 0 0 0,6 0 0 0,-8 0 0 16,9 0 0-16,-8 0 0 0,9 0 0 0,-6 0 0 16,2-1 0-16,3 1 0 0,-1 0 0 0,-4 0 0 15,9 0 0-15,-4 0 0 0,-2 0 0 0,1 0 0 16,0 0 0-16,-5 0 0 0,9 0 0 15,-2 1 0-15,-2 1 0 0,2 2 0 0,2-3 0 0,2 0 0 16,-1-1 0-16,4 0 0 16,-4 0 0-16,1 0 0 0,2 0 0 0,-3 0 0 15,3 0 0-15,0 0 0 0,0 0 0 0,0-1 0 16,-1-4 0-16,3-1 0 0,1 3 0 0,1-3 0 16,-3 0 0-16,-3 1 0 0,-8 1 0 0,12-1 0 15,-8 1 0-15,-3-2 0 0,0 2 0 16,-8 2 0-16,4-1 0 0,-4-2 0 0,-2 4 0 0,0-3 0 15,-4 2 0-15,0 0 0 0,-8 1 0 0,3-3 0 16,-4 3 0-16,-2-2 0 16,-5-1 0-16,-1 2 0 0,-2 1 0 0,-2-4 0 15,-2 4 0-15,-2-1 0 0,-1 0 0 0,-2 0 0 16,0 1 0-16,0-1 0 0,-5 0 0 0</inkml:trace>
  <inkml:trace contextRef="#ctx0" brushRef="#br0" timeOffset="15200.01">10429 6388 1857 0,'0'-9'0'0,"0"5"0"0,0 2 0 0,0 0 0 16,0 1 0-16,0-1 0 0,0 0 0 0,0 2 0 0,0 0 0 0,2 0 0 0,3 0 86 15,0 9 249-15,-1 4-154 0,2-1-71 16,-5 5-36-16,1 1 196 0,1 9-116 0,-3-6-48 16,0 5 68-16,0 3-68 0,-8-4-34 0,-3 3 1 15,-3 2 17-15,1-1-15 0,-3 0-11 0,-1 0 2 0,-2-3-28 0,-1 0-38 16,-1-1 0-16,1-8 0 0,-1 5 0 16,5-7 0-16,0-3-96 31,2-4-241-31,7-3 182 0,1-5 52 0,4 0-663 0,2 0 365 0,0-15 181 0,15-10-249 0</inkml:trace>
  <inkml:trace contextRef="#ctx0" brushRef="#br0" timeOffset="15368.46">10606 6289 2283 0,'10'-4'0'0,"-2"4"0"0,-1 0 0 0,-2 0 0 0,0 0 0 0,1 12 0 0,-1 1 0 0,2 0 0 0,2 4 0 0,1 0 0 0,0 4 477 0,2 1-219 0,-2-5-100 16,1 4-167-16,3 1-1 0,-5-3 48 0,0 1 0 0,3 1-453 15,-5-2 236-15,1-2 104 16,-1-3 56-16,-3 1-555 0,0-7 264 0,-2 5 163 16,-2-5-36-16,0-4-205 0</inkml:trace>
  <inkml:trace contextRef="#ctx0" brushRef="#br0" timeOffset="15867.29">10477 6563 2280 0,'-18'7'0'0,"4"0"0"0,3 1 0 0,4-2 0 0,1 0 0 0,2-3 0 0,4 4 0 0,0-2 0 0,2-3 0 0,11 2 0 0,4-2 197 0,7-2-84 0,1 0-38 0,1 0-7 15,3 0-30-15,-6 0 1 16,-2 0 8-16,2-2-157 0,-2 0 74 0,-8 2 37 0,3 0-24 0,-6 0 31 16,-1 0 9-16,-3 0 52 0,-3 0-1 0,2 5-61 15,-3 3 24-15,0-1 186 16,0 3-98-16,-1 3-62 0,1 0 0 0,0 3 173 0,0 0-96 0,1 1-48 15,1 3-14-15,2 1-2 0,-3 0-70 16,4 2 0-16,-2-1 0 0,1-1 0 16,-1 1 0-16,0-2 0 0,0 0 0 0,-3-3 0 15,0 0 0-15,0-2 0 0,-2-3 0 0,0-1 0 16,0 0 0-16,0-4 0 0,-4-1 0 16,-6-3-34-16,1-1 9 0,-2-2-221 0,-3 0 114 15,1 0 35-15,-2-5-216 0,0-8 127 0,-4-9 79 16,1 1 35-16,-3-8-100 0,2 1 66 15,2-2 35-15,2 1-10 16,0 6-191-16,5 3 118 0,-1 0 57 0,4 5 78 0,0 5-19 0,2 1-10 16,3 5 10-16,1 3 249 0,0-1-125 15,1 2-62-15,0 3 292 0,-3 12-155 16,3 3-90-16,-2 4 9 0,0 2 382 0,-3 2-190 16,-2 0-122-16,-2 5 71 0,0-3-97 0,-4 0-42 15,2 0-34-15,-4-1-48 0,0-1 0 0,2-7 0 16,-8 5 0-16,4-5 0 0,0-6 0 0,1-3 0 15,-2 1-335-15,7-7 166 0,-2-4 64 0,4 0 65 16,1 0-646-16,5-4 324 0,3-14 162 0,0-2-472 16,0-12 322-16,9-6 155 0</inkml:trace>
  <inkml:trace contextRef="#ctx0" brushRef="#br0" timeOffset="16027.7">10808 6484 2355 0,'34'-18'0'0,"-3"2"0"0,5 4 0 0,1-3 0 0,0 0 0 0,-3 5 0 0,1 0 0 0,1 0 0 0,-1 2 0 0,-3 1 0 0,2 1 110 16,-8 5-67-16,4-2-5 0,-9 0 1 0,-1 3-435 0,-4 0 217 0,-7 0 109 15,-4 0 64-15,0 0-571 0,-5 0 298 0,0 0 149 16</inkml:trace>
  <inkml:trace contextRef="#ctx0" brushRef="#br0" timeOffset="16200.72">11194 6141 1711 0,'0'-6'0'0,"0"5"0"0,0-2 0 0,0 3 0 0,0 0 0 0,-3 8 0 0,-3 3 0 0,1 5 0 0,-4 2 0 0,-3 5 0 0,1 1 613 0,-7 6-293 0,2 1-140 0,-7 4 179 16,2 3-161-16,-2-3-79 0,2-1-31 0,-9 7-101 16,5-1 25-16,0-5 1 0,0 0 25 0,6-8-522 15,0 3 270-15,6-9 121 0,4 0 66 0,5-9-821 16,4 0 416-16</inkml:trace>
  <inkml:trace contextRef="#ctx0" brushRef="#br0" timeOffset="16677.79">11026 6595 2137 0,'0'15'0'0,"0"2"0"0,-6 6 0 16,-9-5 0-16,2 3 0 0,-3 0 0 0,6-4 0 0,-1 2 0 0,-1-3 0 0,3 1 0 0,1-4 76 0,3-3 0 0,0-3-172 15,3-1 77-15,2-4 24 0,0-1-1 0,0-1-155 16,2 0 94-16,12-3 48 0,1-10-70 0,6 0 54 16,1-3 31-16,5 2-79 0,1-2 41 0,2 4-44 15,0-1 28-15,-1 5 122 0,1 2-45 0,-1 2-7 16,-1 3-40-16,-2 1 238 0,-5 0-107 0,-1 0-32 16,-2 3-34-16,-6 6 167 0,0 3-90 0,-3-1-33 15,-5 1-13-15,-2 2-40 0,0 1 0 0,-2-2 0 16,0-1-72-16,-2-3 46 15,-7 3-9-15,0-5-36 0,-3-1 36 0,3-5 0 16,-4-1 35-16,3 0-346 0,-3 0 133 0,4-1 89 16,-1-7 4-16,-1-6-383 0,2-1 214 0,-3-7 96 15,1-4 64-15,-1 0-203 0,1 2 128 0,2 3 64 16,0 0 9-16,-1 2 18 0,3 4 10 0,1 4 146 16,3 2-60-16,-1 1-30 0,1 3 1 0,3 3 468 15,-2 0-245-15,2 1-126 0,0 1 8 0,0 0 590 16,0 5-324-16,2 8-154 0,5 2 252 15,-2 9-211-15,-1 1-107 0,-1 4-52 0,1 4 247 0,0 2-307 16,-2 3-31-16,-1 9 0 16,2-6 0-16,-3 3 0 0,0-1 0 0,0-6 0 15,0 8 0-15,0-9 0 0,-3 0 0 0,2-5-74 16,1 0-102-16,0-11 117 0,0 2-746 0,0-8 383 16,0-5 192-16,0-2-450 0,0-7 322 0,1 0 150 15</inkml:trace>
  <inkml:trace contextRef="#ctx0" brushRef="#br0" timeOffset="17024.66">11796 6139 2326 0,'9'-21'0'0,"1"10"0"0,1 4 0 0,0 4 0 0,-1-2 0 0,-1 3 0 0,-2 1 0 0,0 1 0 0,4 0 0 0,-4 0 0 0,0 1 138 15,-1 9-55-15,-5 0-201 0,2 4 78 0,-3 1 40 16,0 0 0-16,0-1-312 0,-10 4 172 0,-3-4 89 16,0 2 45-16,-2-3-286 0,-2-4 166 0,0 0-53 15,2-3 28-15,0-2 33 0,0 0 38 16,0-2 109-16,6-2-45 0,-3 2 11 0,3-2-35 16,4 0 264-16,-1 0-133 0,3 0-64 0,2 0-44 15,1 0 466-15,0 0-220 0,1 0-61 0,8 0-70 16,2 0 213-16,4 0-126 0,0 0-77 0,0 0 48 15,2 0-59-15,-2 0-28 0,1 0 3 0,-5-2 9 16,7 2-42-16,-6-2 1 0,0 2-375 16,-3-2 187-16,1 2 94 0,0 0 56 0,-3 0-711 0,0-2 352 15,-1 2 109-15,-2-1-361 0,-2-2 285 16,0 2 132-16</inkml:trace>
  <inkml:trace contextRef="#ctx0" brushRef="#br0" timeOffset="17501.74">11939 6241 1406 0,'-4'0'0'0,"0"0"0"0,-2 1 0 0,2 4 0 16,1 1 0-16,-3 4 0 0,-1-1 0 0,1 1 0 0,-3 3 0 0,0 0 0 0,-5 4 127 0,-1 0-49 0,-4 1 166 0,3 1-102 16,-5 0-51-16,0-2 38 0,4-4-35 0,-5 4-10 0,5-8-45 15,0 3 136-15,4-5-69 16,3-3-32-16,3 2 8 0,1-5 130 0,5 1-86 16,-1-2-44-16,2 0 1 0,0 0 60 0,3 0-42 15,10 0-36-15,1 0 11 0,0 0 0 0,6 0-37 16,-2 0-154-16,1-2 86 0,0 1 30 0,-3-1 0 15,4 0-162-15,-6 0 100 0,2 0 51 0,-4 0-4 16,4-1-654-16,-5-1 271 0,-2 0 180 0,1 1-357 16,-3-3 267-16,0 0 124 0,1 0 77 15,0 0-276-15,-3 1 172 0,1-1 85 16,-1-1-33-16,-1 3 64 0,1-1 29 0,0 1 65 16,-1 3 0-16,-1-4 0 0,-1 3 0 0,0 2 0 15,0 0 219-15,0 0-149 0,-1 0-55 0,-1 0-27 16,0 8 417-16,0 3-131 0,-3 0-134 0,-6 2 312 15,-3 2-205-15,-1 1-105 0,-4 0 138 0,-1 2-126 16,0-7-57-16,-5 6-29 0,5-8 133 0,-3 2-80 16,3-3-32-16,-1-1-9 0,3-2 32 0,7 0-36 15,-2-2 0-15,4 2 124 0,2-5-71 16,5 1-50-16,0 1 1 0,0 1 4 16,2-1-31-16,7 0-53 0,3 3 0 0,4-5 0 15,0 3 0-15,2 0 0 0,-2-2 0 0,1 1 0 16,0-2 0-16,0 1 0 0,-2-1-44 0,-2 0-131 15,2 0 101-15,-2 0 14 0,-2 0-337 0,0 0 190 16,1 0 92-16,-1 0-573 0,-1-3 323 0,-1-4 162 16,0 0-408-16,-1-4 291 0,0 0 141 15</inkml:trace>
  <inkml:trace contextRef="#ctx0" brushRef="#br0" timeOffset="17650.02">12055 6513 1245 0,'1'-6'-1'0,"-1"-1"1"0,0 6-1 0,0-1 1 0,0 1 0 0,0 1 0 0,0 0 0 0,0 0 0 0,0 4 0 0,0 5 0 0,0 0 462 15,3 1-211-15,-1 1-106 0,-2-2 214 0,2 3-159 0,-2-2-71 0,0-2-50 16,0 2-79-16,0-1 1 0,0 0 38 0,0-3 0 16,0 2-364-16,-4-3 177 0,-4-1 93 15,-1 2-203-15,-2-5 149 0,-1-1 74 0,-3 0-697 16,0 0 351-16</inkml:trace>
  <inkml:trace contextRef="#ctx0" brushRef="#br0" timeOffset="17815.46">11649 6368 2551 0,'-5'0'0'0,"1"0"0"0,0 0 0 0,1 0 0 0,-1 0 0 0,-1 2 0 0,4-1 0 0,-1 1 0 0,0 0 0 16,2 4 0-16,0 1 95 0,0-2-238 0,0 0 91 0,0 3 55 0,0-1-261 0,0 3 148 15,0-1 74-15,0 0 38 0,0 0-643 0</inkml:trace>
  <inkml:trace contextRef="#ctx0" brushRef="#br0" timeOffset="18102.59">11580 6646 2961 0,'-9'4'0'0,"3"2"0"0,-2-1 0 0,2-1 0 0,1-1 0 0,1 0 0 0,1-2 0 15,1 1 0-15,0-2 0 0,2 0 0 0,0 0 159 0,0 0-59 0,0 0 12 0,7-2-37 0,2-3 1 0,5-3-172 16,-1-1 63-16,1-1 36 0,6-1 0 0,1-2-524 15,-1 0 281-15,-1 1 148 0,7-2-751 0,-1-2 356 16</inkml:trace>
  <inkml:trace contextRef="#ctx0" brushRef="#br0" timeOffset="18412.99">12389 6259 2467 0,'0'0'0'15,"-5"0"0"-15,-3 6 0 0,-1-3 0 0,-3 1 0 0,0 2 0 0,1 0 0 0,1-1 0 0,-1 1 0 0,-3 1 0 0,1 1 109 0,0 0-35 0,0 1-323 0,2 2 139 0,-1-6 75 16,1 2 37-16,4 0-442 0,-1-4 239 0,2 2 130 16,2-2-254-16,1-1 158 0,1-1 80 0,2-1-48 15,0 2 108-15,0 0-22 0,0 1 10 0,0-2 307 16,0 5-153-16,0-2-77 15,4 0-39-15,3 3 504 0,1-1-256 0,1 1-58 16,2-2-89-16,1 1 328 0,3 0-195 0,-3-1-87 16,4-1-31-16,-2 0-38 0,2-2 0 0,-3 0-38 15,-3 0-121-15,1 2 69 0,-2-3 22 0,-3 4-535 16,0-4 283-16,-5 3 141 0,1 0 70 0,-2 1-827 16</inkml:trace>
  <inkml:trace contextRef="#ctx0" brushRef="#br0" timeOffset="18635.64">11537 6764 3125 0,'-17'9'0'0,"8"1"0"0,0-4 0 0,6-3 0 0,3 0 0 0,0-1 0 0,1-2 0 0,15 0 0 0,9 0 0 0,1 0 0 0,4 0 119 0,4 0-30 0,0 0 312 0,3 0-204 16,0 0-197-16,1 0 0 0,0 0 0 0,-3 0 0 15,-1 0 0-15,0 1 0 0,-2 3 0 0,-2-2 0 16,-2 0 0-16,-3 1-600 0,-5 0 305 16,-1-2 61-16,-2 1-282 0,-8 0 227 0,0-1 125 15,-3 2 53-15,-4-2-466 0</inkml:trace>
  <inkml:trace contextRef="#ctx0" brushRef="#br0" timeOffset="19142.39">11852 6671 1382 0,'0'0'0'0,"-2"0"0"0,1 0 0 0,-1-3 0 0,0-2 0 0,0 1 0 0,2 1 0 0,-3-1 0 0,3-1 0 0,0 4 0 0,0-1 490 0,0 0-225 16,0 0-114-16,0 2 336 0,0 0-224 0,0 0-102 15,0 0-67-15,0 10 228 0,0 5-141 0,3 4-71 16,-1 5-85-16,2 4-25 16,-1 4 0-16,1 4 0 0,0 5 0 0,-3 0 0 0,1 5 0 15,0-6 0-15,2 12 0 0,-3-8 0 0,2 2 0 16,-1-1 0-16,0-2 0 0,0-7 0 0,0 1 0 15,-2-1 0-15,0-1 0 0,0-4 0 16,0-4 0-16,0-6-136 0,0 0-87 0,0-4 85 0,0-4-200 16,0-3 149-16,0-1 74 0,0-2 28 15,0-3-254-15,0 0 151 0,0 0 75 16</inkml:trace>
  <inkml:trace contextRef="#ctx0" brushRef="#br0" timeOffset="19329.4">12329 7324 3931 0,'-4'-10'0'0,"2"9"0"0,1-1 0 0,-1-2 0 0,-2 0 0 0,4 2 0 0,0 0 0 0,0 2 0 0,0 0 0 0,0 0 0 0,0 0 0 0,0 0 0 0,2 7 0 0</inkml:trace>
  <inkml:trace contextRef="#ctx0" brushRef="#br0" timeOffset="20029.97">14397 8417 3572 0,'-9'0'0'0,"1"0"0"0,3 0 0 0,1 0 0 0,-2 0 0 0,4 0 0 0,0 0 0 0,0 0 0 0,2 0 0 0,0 0 0 0,4 0 119 16,10 0-41-16,8 0 84 0,2 2-162 0,8 0 0 0,8-2 0 0,3 0 0 15,4 0 0-15,2 0 0 16,2 0 0-16,2 0 0 0,-2 0 0 0,1 0 0 15,-4 0 0-15,-3 0 0 0,-2 0 0 0,-7 0 0 16,0 1 0-16,-2 1 0 0,-8 0 0 0,-6 0 0 16,1-2 0-16,-8 0 0 0,1 0 0 0,-5 0 0 15,-2 0 0-15,-3-2 0 0,-1-5-116 0,-2-1-84 16,-1 1 85-16,0-1 40 0</inkml:trace>
  <inkml:trace contextRef="#ctx0" brushRef="#br0" timeOffset="32640.2">7656 9143 1983 0,'-6'0'0'0,"1"0"0"0,3 0 0 0,-2 0 0 0,2 0 0 0,0 0 0 0,2 0 0 0,0 0 0 0,0 0 0 0,0 0 0 0,0 0 283 0,0 0-127 0,0 0-59 16,0 0-28-16,2 0 153 0,4 0-91 0,1 0-36 15,1 0-10-15,0-1 108 0,1-1-77 0,-2 0-38 16,3 1 80-16,-2-2-49 0,-1 3-40 0,3 0 18 16,-2 0-87-16,-2 0 0 0,3 0 0 0,1 0 0 15,-2 0 0-15,1 0 0 0,2 0 0 16,-3 0 0-16,3-2 0 0,0 1 0 0,-1-1 0 0,1 0 0 15,-3 0 0-15,1-1 0 0,2 2 0 0,-1-1 0 16,-1-2 0-16,2 3 0 0,-1-1 0 0,-1 2 0 16,2 0 0-16,-2 0 0 15,5 0 0-15,-3 0 0 0,4 0 0 0,-1 0 0 16,1 0 0-16,3 0 0 0,3 0 0 0,0 0 0 16,4 0 0-16,2 0 0 0,1 0 0 0,2-2 0 15,2-2 0-15,1 0 0 0,-2-1 0 0,3 1 0 16,-1 0 0-16,4 2 0 0,-2-2 0 15,1 3 0-15,-1 1 0 0,-1 0 0 0,-2 0 0 0,0 0 0 16,0 5 0-16,-1 1 0 0,1 0 0 0,0 0 0 16,0-3 0-16,3-1 0 15,-3-2 0-15,3 0 0 0,-5 0 0 0,0 0 0 16,1 0 0-16,-9 0 0 0,2 0 0 0,0 0 0 16,-6 0 0-16,-4 0 0 0,-3 0 0 0,-1 0 0 15,-4 0 0-15,-2 0 0 0,-2 0 0 0,-1 0 0 16,1 0 0-16,-2 0 0 0,0 0 0 0,0 0 0 15,0 0 0-15,0 0 0 0,0 0 0 0,0 0 0 16,0-2 0-16,0-1 0 0,-3-2 0 0,-1 2 0 16,-2-2 0-16,-2 0 0 15,1 1 0-15,-2 3 0 0,0-1 0 0</inkml:trace>
  <inkml:trace contextRef="#ctx0" brushRef="#br0" timeOffset="43665.66">7913 5586 3180 0,'0'0'0'0,"0"0"0"0,0 8 0 0,4-5 0 0,5-1 0 0,3-2 0 0,3 0 0 0,2 0 0 0,6 0 0 0,-3 0 0 0,1 0 181 16,5 0-71-16,2 0-36 0,-4-2 1 0,4-1-109 16,-5 3 46-16,5-2-10 0,-1 1-279 0,-9-1 158 15,1 2 79-15,-1-3-459 0,-8 3 271 0,2 0 125 16,-4 0-7-16,-5 0-611 0,-1 0 341 0,-2 3 170 16</inkml:trace>
  <inkml:trace contextRef="#ctx0" brushRef="#br0" timeOffset="43824.1">8055 5730 2613 0,'-7'11'0'0,"5"0"0"0,2 0 0 16,0-3 0-16,0-5 0 0,0 4 0 0,2-2 0 0,10-3 0 0,-1-2 0 0,6 1 0 0,0 2 105 0,-2-3 16 15,5 0-46-15,-2 1 0 0,-2-1-36 0,1 3-493 0,1 0 247 0,-7 1 132 16,0 4 53-16,-1-1-775 0</inkml:trace>
  <inkml:trace contextRef="#ctx0" brushRef="#br0" timeOffset="43996.99">7981 6070 3141 0,'-4'7'0'0,"2"2"0"0,2-5 0 0,0 2 0 0,0-5 0 0,2 2 0 0,9-3 0 0,3 3 0 15,4-3 0-15,2 2 0 0,0-2 82 0,8 0 134 0,-9 2-89 0,3-2-34 0,3 2-10 0,-3-1-532 16,2-1 244-16,-3 0 122 0,4 0 61 0,-5 0-803 16,7 0 418-16</inkml:trace>
  <inkml:trace contextRef="#ctx0" brushRef="#br0" timeOffset="44156.65">8815 5140 2564 0,'-6'-6'0'0,"3"4"0"0,-1 1 0 0,-6-1 0 0,3 2 0 0,-4 0 0 0,0 0 0 0,-1 0 0 0,-3 3 0 0,2 7 0 0,-4 5 37 0,-4 2-781 0,2 4 354 0</inkml:trace>
  <inkml:trace contextRef="#ctx0" brushRef="#br0" timeOffset="44314.08">8409 5409 3103 0,'0'1'0'0,"4"3"0"0,10-4 0 0,0 0 0 0,9 0 0 0,3 0 0 0,5 0 0 0,2-2 0 0,3-6 0 16,2 3 0-16,-2-2 109 0,1-1 76 0,-2 2-74 0,1-1-37 0,-4 1 10 16,-2 2-249-16,0 0 101 0,-11 3 51 15,1-1-641-15,-4 2 345 0,-7 0 183 0,-2 0-776 0</inkml:trace>
  <inkml:trace contextRef="#ctx0" brushRef="#br0" timeOffset="44480.01">8595 5505 2568 0,'-5'13'0'0,"-3"3"0"0,7-1 0 0,-1-2 0 0,-1 0 0 0,3 3 0 0,0-2 0 0,0 1 0 0,0-1 0 0,0 2 0 0,3 0 113 0,-1 0-8 16,1 0-34-16,-1 1 1 0,0-4-314 0,0-3 140 15,-1 0 79-15,1-1-558 0,-2-3 309 0,0-3 154 16,0-3 79-16</inkml:trace>
  <inkml:trace contextRef="#ctx0" brushRef="#br0" timeOffset="44728.6">8547 5543 2214 0,'4'-5'0'0,"3"3"0"0,4 0 0 0,1 0 0 0,2 1 0 0,3-2 0 0,5 2 0 0,2-1 0 0,0 0 0 0,2 2 0 0,-4 0 107 0,6 0 254 16,-1 0-162-16,-6 0-81 0,0 0-40 0,0 4 44 0,-9 0-33 16,5 1-10-16,-10-1 34 0,3 2-39 15,-3-3 1-15,-1 5 29 0,-3-3-38 0,0 4-1 16,-2 1-27-16,-1 3-9 0,0-2-29 0,0 7 0 16,0-3 0-16,0 1 0 0,0 1 0 0,3 0 0 15,-1 2 0-15,0 0 0 0,-1-2 0 0,3 0 0 16,-2-1 0-16,1 0 0 0,-1-4 0 0,0-2-669 15,0-1 284-15,0-3 154 0,-2 0 97 16,0-3-535-16,0 1 315 0,-2-4 150 0</inkml:trace>
  <inkml:trace contextRef="#ctx0" brushRef="#br0" timeOffset="44912.67">8620 5638 3239 0,'-8'5'0'0,"5"-1"0"0,3 1 0 0,-3-3 0 0,3 2 0 0,0-2 0 0,3 0 0 0,6 1 0 0,7-2 0 16,2-1 0-16,3 2 293 0,-1 0-132 0,1-1-62 0,0-1-31 0,-1 0-4 15,-1 2-57-15,-1-2-7 0,-1 2 0 0,-4 0-334 16,-1 0 116-16,-3 1 127 0,-2 1-785 0,-2 0 454 16,-3 2 107-16</inkml:trace>
  <inkml:trace contextRef="#ctx0" brushRef="#br0" timeOffset="45066.23">8664 5796 2613 0,'-6'3'0'0,"3"0"0"0,1-3 0 0,2 0 0 0,0 0 0 0,0 0 0 0,5 0 0 0,8 0 0 0,0 0 0 0,4 0 0 0,-1 0 236 0,2 0-100 0,-2-3-40 16,1 1-33-16,0 2-134 0,-1 0 55 0,-4 0 26 15,-3 0-585-15,1 0 301 0,-3 0 156 0,-1 0 78 16</inkml:trace>
  <inkml:trace contextRef="#ctx0" brushRef="#br0" timeOffset="45258.75">8629 5916 2772 0,'-7'2'0'0,"3"1"0"0,0-1 0 0,4-2 0 0,0 2 0 0,0-2 0 0,2 2 0 0,10-2 0 0,3 1 0 0,3 3 0 0,3-2 240 0,0 2-106 0,1 0-48 0,0 0 9 16,-1-2-29-16,-3 0-1 0,2 1-303 0,-4-1 132 15,-4-2 72-15,-1 0-479 0,-1 0 275 16,-3 0 137-16,-1 0 79 0,-5-2-628 16,1-9 267-16,-2-4 173 0,0-2 87 0</inkml:trace>
  <inkml:trace contextRef="#ctx0" brushRef="#br0" timeOffset="45537.37">8701 5281 2537 0,'-7'-11'0'0,"6"5"0"0,-1 2 0 0,0 2 0 0,2 0 0 0,0 2 0 0,0 0 0 0,0 15 0 0,7 10 0 0,3 5 0 0,1 11 303 0,0 4-134 0,2 6-65 15,-5 6-24-15,-1-2-174 0,-3 13 66 0,-1-8 32 16,-1 3 1-16,-2-3-385 0,0-9 217 0,-9 4 96 16,-1-3 52-16,-1-10-311 0,-3-6 165 0,1-4-9 15,-1-8 155-15,0-4 8 0,0-4-30 0,0-4 209 16,3-7-105-16,1 0-61 0,2 0-17 0,3-4 733 15,1-1-361-15,4 0-123 0,0 0-110 16,0 2 381-16,6 2-509 0,10 0 0 0,7 0 0 0,3 0 0 16,3 3 0-16,3-2 0 15,1 1 0-15,6-1 0 0,-4 3 0 0,2-3 0 0,4 5 0 16,-3-3 0-16,6 5 0 0,-5 7-145 16,-2 5-274-16</inkml:trace>
  <inkml:trace contextRef="#ctx0" brushRef="#br0" timeOffset="46177.66">8010 9918 2822 0,'-15'-6'0'0,"5"4"0"0,2 0 0 0,5 0 0 0,-3 1 0 0,6-1 0 0,-2 0 0 0,2 2 0 0,0 0 0 0,0 0 0 0,9 0 121 0,6 0 326 0,8 0-206 15,4 0-101-15,0 5-52 0,5 1-16 0,4 0-72 16,8-1 0-16,-2 1 0 0,3-4 0 0,4 1 0 16,2-3 0-16,1 0 0 0,-1 0 0 15,-1 0 0-15,-6 0 0 0,-9 0 0 0,-2-2 0 0,-9 1 0 0,1-4 0 16,-9 2 0-16,-6 1-26 0,-1-1-46 0,-5 0-744 16,0 0 380-16,-4 1 204 15,0-2-630-15</inkml:trace>
  <inkml:trace contextRef="#ctx0" brushRef="#br0" timeOffset="74657.25">15931 13130 1676 0,'-5'-1'0'0,"-2"-1"0"0,1 0 0 0,1-1 0 0,-2 2 0 0,2-1 0 0,1 1 0 0,-1 1 0 0,1-3 0 0,2 2 0 0,2-1 82 0,0 2 262 16,-2 0-152-16,2 0-66 0,0 0-48 0,0 0 244 15,0 0-141-15,0 0-70 0,0 0 67 0,0 0-59 16,0 0-44-16,0 0-1 0,2-2 161 16,4 2-98-16,-1 0-136 0,1-2-1 0,1 2 0 15,1-2 0-15,-1 0 0 0,1 0 0 0,1 1 0 16,-1 0 0-16,-1-2 0 0,2 3 0 0,2-2 0 16,-2 2 0-16,0 0 0 0,1 0 0 0,2 0 0 15,-1 0 0-15,3 0 0 0,1 0 0 16,0 0 0-16,-2 0 0 0,4 0 0 15,-2 0 0-15,2 0 0 0,1 0 0 0,0 0 0 16,0 2 0-16,1-2 0 0,-2 0 0 0,3 0 0 16,1 0 0-16,-1 0 0 0,0 3 0 0,2-3 0 15,-1 1 0-15,1 0 0 0,5 1 0 0,-6-2 0 16,5 2 0-16,-3 0 0 0,2-2 0 0,2 0 0 16,-1 2 0-16,2-2 0 15,2 0 0-15,1 0 0 0,-1 0 0 0,2 0 0 0,-1 0 0 0,1 0 0 16,0 0 0-16,0 0 0 15,2 0 0-15,1 0 0 0,-1 0 0 0,1 0 0 16,0 0 0-16,-1 0 0 0,1 0 0 0,-1 0 0 16,1 0 0-16,-1 0 0 0,0 0 0 0,2-2 0 15,0 0 0-15,-1 0 0 0,1 2 0 0,-1-2 0 16,1 2 0-16,8-1 0 0,-7 1 0 0,2 0 0 16,3 0 0-16,-6 0 0 0,3 0 0 15,5-1 0-15,-3 1 0 0,0 0 0 0,2 0 0 0,-3-3 0 16,8 3 0-16,-3-2 0 15,2 0 0-15,4 2 0 0,2-2 0 0,0 1 0 16,4-2 0-16,0 1 0 0,-1-1 0 0,2 1 0 16,6-1 0-16,-9 1 0 0,10-2 0 0,-4 2 0 15,2-1 0-15,3 2 0 0,0-2 0 0,-10 2 0 16,13 1 0-16,-5-2 0 0,0 2 0 16,-2-2 0-16,2 2 0 0,-6 0 0 0,16 0 0 0,-8-2 0 15,-1 2 0-15,-3 0 0 0,0 0 0 16,-7 0 0-16,10 0 0 0,-14 0 0 15,5 0 0-15,0 0 0 0,3 0 0 0,-3 0 0 16,1 0 0-16,-4 0 0 0,-1 0 0 0,-3 0 0 16,1 0 0-16,-3-1 0 0,-2-3 0 0,-3 0 0 15,-7-2 0-15,3 2 0 0,-1 1 0 0,-3 0 0 16,-4 2 0-16,-4 0 0 0,-3-1 0 0,-2 0 0 16,-3-1 0-16,-2 3 0 0,-3 0 0 0,-3-1 0 15,-3 1 0-15,-2 0 0 0,1 0 0 16,-4-2 0-16,1 2 0 0,-1 0 0 15,0 0 0-15,-2-2 0 0,0 2 0 0,3-2 0 16,-3 2 0-16,2-2 0 0,-2-1 0 0,1-3 0 16,-1 0 0-16,0 0 0 0,0-1 0 0,0 2 0 15,0-1 0-15,0 0 0 0,0 1 0 0,-1 3 0 16,-9 0 0-16,-1 2 0 0</inkml:trace>
  <inkml:trace contextRef="#ctx0" brushRef="#br0" timeOffset="86359.15">21433 13030 2212 0,'-11'-4'0'0,"1"2"0"0,2 2 0 0,3 0 0 0,-1-3 0 0,0 2 0 0,4 1 0 0,-1-2 0 0,3 2 0 0,0 0 0 0,0 0 148 0,0-2 222 0,0 2-166 15,0 0-74-15,0 0-51 0,0 0 225 0,0 0-133 16,0 0-67-16,0 0 94 0,1 5-187 0,3 2-11 16,6 0 0-16,-3-2 0 0,4 1 0 0,1-1 0 15,1-1 0-15,2 2 0 0,2-2 0 0,-2 0 0 16,2-1 0-16,2 0 0 0,-3 2 0 0,3-1 0 16,1-1 0-16,0 1 0 0,6 0 0 0,0 1 0 15,5-4 0-15,6 2 0 0,5-1 0 0,-1-2 0 16,3 0 0-16,2 2 0 15,-3-2 0-15,10 2 0 0,-2-2 0 0,-1 0 0 16,1 0 0-16,4 4 0 0,-5-3 0 0,6 3 0 16,8-1 0-16,-4 2 0 0,0-2 0 0,0-1 0 15,-3 2 0-15,12-3 0 0,-7 2 0 0,2-1 0 16,2 0 0-16,2-2 0 0,-6 2 0 0,11-2 0 16,-8 1 0-16,-1-1 0 0,-4 3 0 0,4-3 0 15,-7 0 0-15,3 0 0 0,5 1 0 16,-1 2 0-16,-2-2 0 0,0 3 0 15,-11-2 0-15,6 2 0 0,-5 1 0 0,1 3 0 16,-4-1 0-16,-1 1 0 0,-4-1 0 0,8 5 0 16,-2-3 0-16,4 0 0 0,-4 1 0 0,1-2 0 15,0 1 0-15,-2 0 0 0,3-2 0 0,-3-1 0 16,3 2 0-16,-2-5 0 0,2 3 0 16,-2-2 0-16,5-1 0 0,0 1 0 0,-5-2 0 0,-5 1 0 15,8-1 0-15,-6 2 0 0,-5-3 0 16,4 4 0-16,-3-3 0 0,-3 0 0 15,6 2 0-15,-2-2 0 0,1 1 0 0,6-1 0 16,-1 0 0-16,1 0 0 0,0 0 0 0,-1-2 0 16,0 0 0-16,2 0 0 0,0 0 0 0,-1 0 0 15,0 0 0-15,-2 0 0 0,-1 0 0 0,3 0 0 16,-2 0 0-16,-7 0 0 0,10 0 0 0,-7 0 0 16,1 0 0-16,-2-2 0 0,0 2 0 15,-3-2 0-15,8 0 0 0,-4 0 0 16,0 2 0-16,0-3 0 0,2 2 0 0,-4 1 0 15,10-1 0-15,-9-2 0 0,-4 2 0 0,-2-1 0 16,1 2 0-16,-5 0 0 0,0-2 0 0,-4 2 0 16,0 0 0-16,-2 0 0 0,-7 0 0 0,0 0 0 15,1 0 0-15,-5 0 0 0,-4 0 0 0,-2 0 0 16,1 0 0-16,-5 2 0 0,-2-2 0 0,1 2 0 16,-4-2 0-16,-2 0 0 0,4 0 0 0,-2 0 0 15,0 0 0-15,-2 0 0 0,0 0 0 0,0 0 0 16,0 0 0-16,0 0 0 15,0 0 0-15,0 0 0 0,0-2 0 0,0-5 0 16,0 4 0-16,0-1 0 0,0 1 0 0</inkml:trace>
  <inkml:trace contextRef="#ctx0" brushRef="#br0" timeOffset="97350.47">16303 16641 1147 0,'-5'0'0'0,"3"0"0"0,0 0 0 0,0 0 0 0,2 0 0 0,0 0 0 0,0 0 0 0,0 0 0 0,0 0 0 0,0 0 0 0,0 0 121 15,0 0-46-15,0 0 0 0,2 0 83 0,0 0-59 16,2 0-32-16,-3 1 11 0,3 1 130 0,1-1-84 16,-4 4-44-16,3-4 60 0,0 4-51 0,-1-2-17 15,1 1-8-15,0 0 118 0,1-2-72 0,2 1-36 16,0 1 96-16,2-1-57 15,3-1-42-15,-3 1 0 0,4-3 52 0,0 2-42 16,-2-2-1-16,5 0-33 0,-4 0 87 0,-1 0-56 16,3 0-78-16,-1 0 0 0,-1 0 0 0,-1 0 0 15,0 0 0-15,0 0 0 0,2-2 0 0,-2 2 0 16,1 0 0-16,-1 0 0 0,3 0 0 0,-2 0 0 16,6 0 0-16,-4 0 0 0,4 0 0 0,-2 0 0 15,5 0 0-15,0 0 0 0,1 0 0 0,4 0 0 16,-7 0 0-16,5 0 0 15,1 0 0-15,-3 0 0 0,1-3 0 0,-1 2 0 16,1 0 0-16,-2-2 0 0,0 1 0 0,-4 0 0 16,3 2 0-16,-2-3 0 0,1 3 0 0,-2 0 0 15,1 0 0-15,0 0 0 0,0 0 0 0,1 0 0 16,-2 0 0-16,2 0 0 0,0 0 0 0,-1 0 0 16,3 0 0-16,0 0 0 0,-1 0 0 0,1 0 0 15,0 0 0-15,1 0 0 0,1 0 0 0,-1 0 0 16,1 0 0-16,3 0 0 15,-2 0 0-15,3 0 0 0,1 0 0 0,0 0 0 16,-1 0 0-16,5 0 0 0,-2 3 0 0,0-3 0 16,2 0 0-16,-2 2 0 0,2 0 0 0,1 2 0 15,-1-3 0-15,2 2 0 0,0-1 0 0,-1-1 0 16,3 2 0-16,-2 0 0 0,4-1 0 16,-3 0 0-16,6 0 0 0,-1 1 0 0,-4-1 0 0,1 1 0 15,6 2 0-15,-9-1 0 16,4 0 0-16,0-1 0 0,-3 3 0 0,1 0 0 15,-1-1 0-15,3-1 0 0,-2 1 0 0,0 1 0 16,-1 0 0-16,3 0 0 0,-3-3 0 0,3 0 0 16,0 4 0-16,-3-4 0 0,3 1 0 0,-3 0 0 15,1 0 0-15,0-1 0 0,-2 0 0 0,0 0 0 16,-2-1 0-16,1-1 0 0,1 2 0 16,0-1 0-16,-2-2 0 0,-1 1 0 15,0 1 0-15,-1 0 0 0,0 0 0 0,-2-2 0 16,2 1 0-16,-4 3 0 0,1-2 0 0,1 0 0 15,0 0 0-15,-2 0 0 0,0-1 0 0,1 2 0 16,-3-1 0-16,5 0 0 0,-3-2 0 0,2 0 0 16,-2 1 0-16,0-1 0 0,-1 0 0 0,3 0 0 15,-3 0 0-15,1 0 0 0,-2 0 0 16,0 0 0-16,-1 0 0 0,0 0 0 0,2 0 0 0,-4 0 0 16,6 0 0-16,-6 0 0 0,2 0 0 15,-2 0 0-15,2 0 0 0,-4 0 0 16,1 2 0-16,0-2 0 0,-2 0 0 0,-1 0 0 15,1 0 0-15,-4 0 0 0,2 0 0 0,-2 0 0 16,-1 0 0-16,1 0 0 0,-4 2 0 0,1-2 0 16,1 0 0-16,-4 0 0 0,2 0 0 0,-3 0 0 15,0 0 0-15,0 2 0 0,-1-2 0 0,0 0 0 16,0 0 0-16,1 0 0 0,-3 0 0 0,-1 0 0 16,1 0 0-16,1 0 0 0,-4 0 0 0,1 0 0 15,0 0 0-15,0 0 0 0,-2 0 0 0,2 0 0 16,-2 0 0-16,2 0 0 15,-2 0 0-15,0 0 0 0,0 0 0 0,0 0 0 16,-2 4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03:48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14651 9883 1338 0,'0'0'0'0,"0"0"0"0,0 0 0 0,0 0 0 0,0 0 0 0,0 0 0 0,0 0 0 0,0 0 0 0,-2-1 0 0,2-1 0 0,0 0 171 0,0 0-71 0,0 0-30 16,0 2 194-16,0-1-112 0,0-1-56 0,0 2 197 16,0-3-131-16,0 3-62 0,2 0 55 15,-2 0-57-15,0 0-29 0,2 0 10 0,1 0 232 16,1 0-136-16,2 0-67 15,-1 0-34-15,1-1 42 0,4 1-116 0,0 0 0 16,0 0 0-16,0 0 0 0,2 0 0 0,2 0 0 0,2 0 0 16,2 0 0-16,0 0 0 0,7 0 0 15,-1 0 0-15,1 0 0 0,5 0 0 0,0 0 0 0,2 0 0 16,2 0 0-16,1 0 0 0,8 0 0 0,-7-2 0 16,11 0 0-16,-6 0 0 0,1 1 0 15,-9-2 0-15,8 3 0 0,5 0 0 0,-12 0 0 0,5 0 0 16,-2 0 0-16,2 0 0 0,-4 0 0 0,-1 3 0 15,-2 0 0-15,0-1 0 16,-4 1 0-16,-2 0 0 0,-6 0 0 0,1-1 0 16,-3 0 0-16,-4 0 0 0,-3 0 0 0,1-1 0 15,-5-1 0-15,-1 2 0 0,-3-2 0 16,-1 0 0-16,0 0 0 0,0 0 0 0,1 0 0 0,-3 0 0 16,0 0 0-16,0 0 0 0,0 0 0 0,0 0 0 15,0 0 0-15,0 0 0 0,0 0 0 0,0 0 0 16,0 0 0-16,0-2 0 15,0-1 0-15,0 1 0 0,-5 0 0 0,0 0 0 16,-3 2-487-16</inkml:trace>
  <inkml:trace contextRef="#ctx0" brushRef="#br0" timeOffset="25986.81">7688 10150 2457 0,'-3'0'0'0,"0"0"0"0,3 0 0 0,0 0 0 0,0 0 0 0,0 0 0 0,0 0 0 0,3 0 0 0,4 4 0 0,2 3 0 0,0 1 181 0,1 2-63 0,0-1-44 16,-2 2 47-16,-2 0-41 0,-1 1 0 0,-4 3-47 15,-1 3 15-15,0 1-10 0,-8 3 0 16,-4-3 37-16,-1 4 0 16,-4 0-37-16,4-5 0 0,-8 7 0 0,3-4 0 0,5-6 0 0,-4 3-197 15,4-5 109-15,4 1 26 0,1-9 29 0,7 1-638 16,-2-6 310-16,3 0 122 0,3-4-585 0,10-19 379 15</inkml:trace>
  <inkml:trace contextRef="#ctx0" brushRef="#br0" timeOffset="26149.85">7942 9947 2770 0,'11'-4'0'0,"4"3"0"0,-3 1 0 0,-2 0 0 0,2 3 0 0,-1 7 0 0,2 3 0 0,-2-2 0 0,4 2 0 0,0 1 0 0,0-1 120 0,-1 2 95 0,0 0-79 0,-1 2-54 15,-3 2 1-15,-1-1-331 0,-1 3 143 0,-2 1 71 16,-4 1-580-16,0 0 321 0,-2-1 166 0,0 4-610 16,0-8 333-16,-10 7 183 0</inkml:trace>
  <inkml:trace contextRef="#ctx0" brushRef="#br0" timeOffset="26585.2">7809 10343 2018 0,'-16'0'0'0,"7"0"0"0,3 0 0 0,-2 0 0 0,5 0 0 0,3 0 0 0,0 0 0 0,3 0 0 0,15 0 0 0,6 0 0 15,3 0 333-15,1 0-148 0,3-3-73 0,2 1 98 0,-1 0-91 0,-5 0-40 0,1 0 0 16,-9 0-76-16,4 2 36 0,-6 0 8 0,-1 0-56 16,-4 8 0-16,-3 1 47 0,-3 2 0 0,0 5-41 15,-3-1 10-15,-1 3 32 0,0 1-1 0,0 6 37 16,0-7-62-16,-2 5 29 0,3 0-67 0,-3-1 26 15,2-1-14-15,0 0-96 0,1-3 60 0,0-1 36 16,0 0-9-16,-2-2-160 0,1-3 85 0,-2-2 46 16,0 2 10-16,0-5-91 15,0 2 41-15,0-4 35 0,-6-2-22 0,-4-1-96 16,-1-2 67-16,1 0 25 0,-4 0-84 0,-1-2 64 16,2-9 32-16,-1-2-54 0,-6-9 43 0,3 1-9 15,1-4 52-15,2-1-33 0,1 0 33 0,2 1 0 16,4 8 0-16,-2-1 121 0,6 8-56 0,-3-1-33 15,4 5 1-15,-1 2 103 0,1 2-65 0,-2 2-10 16,2 2 315-16,-4 11-137 0,1 5-93 16,-3 0 179-16,-1 1-119 0,0 4-55 15,-3 3-43-15,1-5-91 0,1-3 29 0,-1 1 1 16,1 0 28-16,-1-6-329 0,4-3 160 0,2-3 85 16,-1-1 42-16,3-4-303 0,1-2 157 0,2 0 13 15,0-12-435-15,0-9 268 0</inkml:trace>
  <inkml:trace contextRef="#ctx0" brushRef="#br0" timeOffset="26741.47">8184 10194 1980 0,'32'-8'0'0,"0"3"0"0,-2-3 0 0,2 0 0 0,1-1 0 0,-2 1 0 0,1 0 0 0,-2 1 0 0,0 2 0 0,-6 1 0 0,2 0-8 0,-5 2-1 0,-2 1 47 0,-7 1-485 16,-1 0 228-16,-6 0 116 0,-1 0-241 0,-4 0 158 15,0 0 80-15</inkml:trace>
  <inkml:trace contextRef="#ctx0" brushRef="#br0" timeOffset="26910.43">8499 9895 2155 0,'0'-2'0'0,"0"2"0"0,0 4 0 0,-5 9 0 0,-7 9 0 0,-1 1 0 0,0 7 0 0,-9 0 0 0,-3 10 0 0,1-2 0 0,2 2 136 0,-5 1-49 0,5-3 55 0,1-6-42 16,-4 9-36-16,7-11-284 0,-2 1 129 0,2-3 64 16,6-8 33-16,2-1-227 0,6-6 124 0,2-3 68 15,2-4-618-15</inkml:trace>
  <inkml:trace contextRef="#ctx0" brushRef="#br0" timeOffset="27327.52">8383 10330 1686 0,'-10'19'0'0,"-3"2"0"0,1-1 0 0,-1 0 0 0,1-4 0 0,3 0 0 0,5-6 0 0,-2 0 0 0,3-1 0 0,0-2 0 0,3-5 38 0,0 3 0 16,0-5-165-16,0 0 93 0,8 0 31 0,5-3 0 0,6-6-46 16,-1-2 40-16,5-2-1 15,0 4 47-15,7-5-128 0,-4 3 51 0,5 1 26 16,-3 5-53-16,-1 1 105 0,-3 2-44 0,1 1-7 15,-4 1 138-15,-1 0-64 0,-4 1-21 0,-5 9-27 0,-1 1 8 16,-5 2-10-16,-3 1 27 0,-2-2-175 0,0 3 76 16,0-4 36-16,-7 1 4 0,-3 0-67 0,-1-8 36 15,-1 3 25-15,-1-7-9 0,4 0-202 16,-5 0 74-16,2 0 70 0,1-7-97 0,0-2 76 16,-1-8 39-16,-2 2-9 0,3 0 29 0,1-1 19 15,-1-1-1-15,2 2 133 0,2 4-67 0,3 1-42 16,0 3 10-16,0 2 136 0,2 4-85 0,2-1-42 15,0 2 11-15,0 3 492 16,0 12-204-16,0 4-139 0,0 4 241 0,2 3-185 16,2 5-91-16,-3 2 173 0,1 2-138 0,-2 2-63 15,0 1-33-15,0-1-212 0,0-3 90 0,0-1 54 16,0 0-8-16,0-4-410 0,0-6 228 0,0 0 113 16,0-5 56-16,0-5-281 0,0-2 85 0,1-4 106 15</inkml:trace>
  <inkml:trace contextRef="#ctx0" brushRef="#br0" timeOffset="27874.56">9013 9840 1712 0,'9'-9'0'0,"3"6"0"0,-2 0 0 0,-4 3 0 0,0 0 0 0,-1 0 0 0,-2 0 0 0,-1 6 0 0,0 6 0 0,-2 2 0 15,0 2-54-15,0 1 46 0,-9 6-1 0,-2-4 55 16,-4 6-409-16,-2-3 177 0,0-1 90 0,-3 0-82 16,2 0 74-16,3-6 29 0,0 1 7 0,5-1 163 15,2-5-62-15,0-1-30 0,4-3-39 0,4-4 212 16,0 0-99-16,0-2-37 0,8 0 66 0,5 0-30 16,2 0-40-16,4-4 39 0,-3-2-34 0,3 2 26 15,-6 2-7-15,-1 1-144 0,-1-1 55 0,-4 2 39 16,0 0-7-16,-5 0-64 0,-2 9 38 0,0 2 1 15,-2 3 3-15,-8 0 122 0,-3 3-47 0,-4 4-19 16,2-4 163-16,0 0-89 0,0 0-43 0,-1-2-14 16,2 2 79-16,2-4-31 15,3-3-34-15,2 0 40 0,3-2-26 0,2-3-10 16,2 1-36-16,0-2-71 0,0-2 36 0,4 1 0 16,9-3 45-16,0 0-193 0,2 0 91 0,2 0 47 15,0-3-236-15,3 1 110 0,-5-2 72 0,2 0-72 16,-2 1 61-16,-5 1-7 0,-1 2 28 0,-3 0-1 15,-1 0 8-15,-2 0 10 0,0 0 0 0,-3 5 223 16,0 3-110-16,0 1-51 0,-10-1 349 0,2 3-187 16,-2 0-64-16,0 1-55 15,1-3 193-15,0 2-114 0,4-1-46 0,-2-1-38 16,3-1 5-16,3-3-33 0,1 2 0 0,0-2-67 16,0 0 43-16,0-2-9 0,1-1 33 0,8-1-267 15,0-1 134-15,-2 0 67 0,2 0-465 0,-2 0 243 16,-2 0 72-16,-3 0 75 0,0-1-342 0,-2-1 206 15,0-1 93-15,0 2-260 0,-6-1 186 0</inkml:trace>
  <inkml:trace contextRef="#ctx0" brushRef="#br0" timeOffset="28021.73">8680 10306 1913 0,'-16'13'0'0,"5"2"0"0,1-2 0 0,3-2 0 0,2 1 0 0,3-4 0 0,2-1 0 0,0 1 0 0,0-3 0 0,0 1 0 0,7 0 71 0,3-3-309 0,2-1 146 16,1-2 60-16,1 0-691 0</inkml:trace>
  <inkml:trace contextRef="#ctx0" brushRef="#br0" timeOffset="28317.29">9360 10082 1250 0,'0'6'0'0,"0"4"0"0,-11 0 0 0,-7 5 0 0,-1-1 0 0,-2 3 0 0,-4 2 0 0,-2 1 0 0,4 1 0 0,-6 0 0 0,2 1-197 16,-3-1 107-16,0 1 53 0,-6 6 26 0,6-9-260 16,-5 5 128-16,7-5 61 0,0 2 30 0,2-4 100 15,3 3-37-15,6-10-6 0,2 1 154 0,10-1-108 16,-2-4-37-16,7-1-68 0,0-3 594 0,3 0-235 15,13-2-145-15,5 0 296 0,6 0-210 16,0-4-105-16,5-4-52 0,3-1 40 16,0-1-50-16,1 1-1 0,-1 3-41 0,-3-2-194 15,-2 4 96-15,-7 1 59 0,0 0-531 0,-7 3 285 16,0 0 143-16,-11 0 27 0,-1 0-331 0,-4 10 116 16,0-1 132-16</inkml:trace>
  <inkml:trace contextRef="#ctx0" brushRef="#br0" timeOffset="28470.7">8924 10535 1800 0,'-17'0'0'0,"6"0"0"0,4 0 0 0,-2 0 0 0,8 0 0 0,-1 0 0 0,2 0 0 0,0 0 0 0,2 0 0 0,8-2 0 0,-3 0 82 0,2 0 138 0,-1 1-83 0,0 1-54 16,-1 0-228-16,-2 0 90 15,1 0 47-15,-2 0-1 0,-3 0-435 0,1 1 236 0,1 3 122 0,-1-2-284 16</inkml:trace>
  <inkml:trace contextRef="#ctx0" brushRef="#br0" timeOffset="28713.96">8993 10370 2524 0,'-1'0'0'0,"1"0"0"0,0 0 0 0,0 0 0 0,0 0 0 0,0 1 0 0,1 6 0 0,7 1 0 0,-3 6 0 0,3 7 0 0,-2 4 89 0,0 2-27 0,-1 13 212 15,-3-1-111-15,-1 16-68 0,-1 6-25 0,0 1-1 16,0 8-33-16,0 3 0 0,0 4-417 0,0 4 205 16,-1-2 105-16,-1-2-670 0,0-4 333 0,0-7 203 15,2-12-7-15,-4 4-110 0</inkml:trace>
  <inkml:trace contextRef="#ctx0" brushRef="#br0" timeOffset="28923.73">9581 11037 347 0,'-2'0'0'0,"2"0"0"16,0 0 1647-16,0 0-824 0,0 0-411 0,-3 4-206 0,3 3-265 0,0 3 0 0,0 8 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09T08:05:09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12594 6898 2047 0,'-15'0'0'0,"5"0"0"0,5 0 0 0,1 0 0 0,3 0 0 0,1 0 0 0,0 0 0 0,0 0 0 0,0 0 0 0,7 0 0 0,6 0 89 0,4 0 213 0,0 0-132 15,1 0-67-15,2 0-32 0,0 0 248 16,1 0-145-16,0 0-68 0,5 1 229 0,-4 3-148 16,2 2-159-16,5-1-28 15,3 1 0-15,1-2 0 0,13 1 0 0,-1-5 0 16,6 0 0-16,7 0 0 16,9 0 0-16,3 0 0 0,1 0 0 0,4 0 0 0,2 0 0 0,2 0 0 15,2 0 0-15,-1 0 0 16,-2 0 0-16,2 0 0 0,-2 0 0 0,-13 0 0 0,10 0 0 0,-11 6 0 15,-2 0 0-15,-8-2 0 0,-1 2 0 16,-6-3 0-16,4 0 0 0,-6 1 0 0,-7 0 0 16,-3-1 0-16,-3 0 0 0,-5 0 0 0,-5 0 0 15,-2-1 0-15,-2 2 0 0,-4-2 0 0,-4-1 0 16,-1 1 0-16,-3 0 0 0,-1-1 0 16,1 2 0-16,-2-2 0 0,-2-1 0 0,0 0 0 0,0 2 0 15,0-2 0-15,0 0 0 0,-2 0 0 0,0 0 0 16,0 0 0-16,0 0 0 0,0 0 0 0,0 0 0 15,0-2 0-15,0-2 0 0,0-1 0 16,0 2 0-16,0-3-124 0,0 3 35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TITLE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endParaRPr kumimoji="1"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TITLE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endParaRPr kumimoji="1"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TITLE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endParaRPr kumimoji="1"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TITLE</a:t>
            </a:r>
            <a:r>
              <a:rPr kumimoji="1" lang="zh-CN" altLang="en-US"/>
              <a:t> </a:t>
            </a:r>
            <a:r>
              <a:rPr kumimoji="1" lang="en-US" altLang="zh-CN"/>
              <a:t>HERE</a:t>
            </a:r>
            <a:endParaRPr kumimoji="1"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customXml" Target="../ink/ink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51.png"/><Relationship Id="rId5" Type="http://schemas.openxmlformats.org/officeDocument/2006/relationships/customXml" Target="../ink/ink1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customXml" Target="../ink/ink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customXml" Target="../ink/ink15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customXml" Target="../ink/ink1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customXml" Target="../ink/ink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7" Type="http://schemas.openxmlformats.org/officeDocument/2006/relationships/image" Target="../media/image52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6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551.png"/><Relationship Id="rId4" Type="http://schemas.openxmlformats.org/officeDocument/2006/relationships/image" Target="../media/image5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customXml" Target="../ink/ink23.xml"/><Relationship Id="rId4" Type="http://schemas.openxmlformats.org/officeDocument/2006/relationships/image" Target="../media/image5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1.png"/><Relationship Id="rId5" Type="http://schemas.openxmlformats.org/officeDocument/2006/relationships/customXml" Target="../ink/ink24.xml"/><Relationship Id="rId4" Type="http://schemas.openxmlformats.org/officeDocument/2006/relationships/image" Target="../media/image6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0.png"/><Relationship Id="rId4" Type="http://schemas.openxmlformats.org/officeDocument/2006/relationships/customXml" Target="../ink/ink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customXml" Target="../ink/ink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customXml" Target="../ink/ink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重积分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微积分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：若面密度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不为常数，怎么求？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2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：用一组曲线把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分成若干小块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同时表示第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个小区域的面积）；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20" b="-1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035418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求（近似）和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035418"/>
                <a:ext cx="10730306" cy="732508"/>
              </a:xfrm>
              <a:prstGeom prst="rect">
                <a:avLst/>
              </a:prstGeom>
              <a:blipFill>
                <a:blip r:embed="rId4"/>
                <a:stretch>
                  <a:fillRect l="-1420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总质量近似值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>
                <a:blip r:embed="rId5"/>
                <a:stretch>
                  <a:fillRect l="-1420" t="-22564" b="-97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2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取极限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：记小闭区域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最大直径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𝝆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  <a:blipFill>
                <a:blip r:embed="rId2"/>
                <a:stretch>
                  <a:fillRect l="-1420" t="-21827" b="-95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3700059"/>
            <a:ext cx="10730306" cy="66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588977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：为什么不考虑面积趋于零？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490677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求在某区域上分布不均匀的量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34F53A-C36C-4591-91C8-34DE938D919B}"/>
                  </a:ext>
                </a:extLst>
              </p14:cNvPr>
              <p14:cNvContentPartPr/>
              <p14:nvPr/>
            </p14:nvContentPartPr>
            <p14:xfrm>
              <a:off x="4884120" y="1587240"/>
              <a:ext cx="1812240" cy="79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34F53A-C36C-4591-91C8-34DE938D91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4760" y="1577880"/>
                <a:ext cx="1830960" cy="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一、三重积分的概念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0577905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空间物体的质量：设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是三维空间中可求体积的有界立体，对于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中任意点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的密度是连续函数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0577905" cy="1950470"/>
              </a:xfrm>
              <a:prstGeom prst="rect">
                <a:avLst/>
              </a:prstGeom>
              <a:blipFill>
                <a:blip r:embed="rId2"/>
                <a:stretch>
                  <a:fillRect l="-1441" r="-5402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446788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为常数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𝑽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467885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2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3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不为常数，怎么求？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2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：将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任意分成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个小立体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，记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个小立体的体积为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,⋯,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20" r="-473" b="-1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035418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求（近似）和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035418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20" b="-28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总质量近似值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𝜻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>
                <a:blip r:embed="rId5"/>
                <a:stretch>
                  <a:fillRect l="-1420" t="-22564" b="-97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2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取极限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：记小立方体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最大直径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𝝆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𝜻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  <a:blipFill>
                <a:blip r:embed="rId2"/>
                <a:stretch>
                  <a:fillRect l="-1420" t="-21827" b="-95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3700059"/>
            <a:ext cx="10730306" cy="66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490677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求在空间有界闭区域上分布不均匀的量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03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pic>
        <p:nvPicPr>
          <p:cNvPr id="2" name="mmexport1578532974518">
            <a:hlinkClick r:id="" action="ppaction://media"/>
            <a:extLst>
              <a:ext uri="{FF2B5EF4-FFF2-40B4-BE49-F238E27FC236}">
                <a16:creationId xmlns:a16="http://schemas.microsoft.com/office/drawing/2014/main" id="{361DFB25-AC24-416E-8695-287392556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100" y="687271"/>
            <a:ext cx="5257800" cy="54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0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680382"/>
                <a:ext cx="11007703" cy="6005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在空间有界闭区域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上有定义且有界，将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任意分成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个小闭区域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表示第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个小闭区域的体积；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上任取一点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，作乘积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，并作和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lim>
                        </m:limUpp>
                      </m:e>
                      <m:li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Low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如果当各小闭区域的直径中的最大值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趋近于零时，该和式的极限存在，且与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的划分方法、点的选取无关，则称此极限为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</a:t>
                </a:r>
                <a:r>
                  <a:rPr lang="zh-CN" altLang="en-US" sz="3200" b="1" kern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三重积分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，记为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678072"/>
                <a:ext cx="11007703" cy="6005170"/>
              </a:xfrm>
              <a:prstGeom prst="rect">
                <a:avLst/>
              </a:prstGeom>
              <a:blipFill>
                <a:blip r:embed="rId2"/>
                <a:stretch>
                  <a:fillRect l="-1382" r="-4954" b="-23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A728386-8DC8-44DE-99D7-370CFA87A03A}"/>
                  </a:ext>
                </a:extLst>
              </p14:cNvPr>
              <p14:cNvContentPartPr/>
              <p14:nvPr/>
            </p14:nvContentPartPr>
            <p14:xfrm>
              <a:off x="2237040" y="3378600"/>
              <a:ext cx="9418680" cy="3036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A728386-8DC8-44DE-99D7-370CFA87A0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7680" y="3369240"/>
                <a:ext cx="9437400" cy="30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97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即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𝒅𝒗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𝜻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20" t="-24186" b="-10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7215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被积函数；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体积元素；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积分区域；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72157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2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87567B-2612-4DB1-A11D-AE8DF77C11F4}"/>
                  </a:ext>
                </a:extLst>
              </p:cNvPr>
              <p:cNvSpPr/>
              <p:nvPr/>
            </p:nvSpPr>
            <p:spPr>
              <a:xfrm>
                <a:off x="877501" y="5092592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有时也记为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87567B-2612-4DB1-A11D-AE8DF77C1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092592"/>
                <a:ext cx="10730306" cy="952953"/>
              </a:xfrm>
              <a:prstGeom prst="rect">
                <a:avLst/>
              </a:prstGeom>
              <a:blipFill>
                <a:blip r:embed="rId4"/>
                <a:stretch>
                  <a:fillRect l="-1420" t="-71429" b="-148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86C6573-C548-4293-96F8-A1109F4E2B42}"/>
                  </a:ext>
                </a:extLst>
              </p14:cNvPr>
              <p14:cNvContentPartPr/>
              <p14:nvPr/>
            </p14:nvContentPartPr>
            <p14:xfrm>
              <a:off x="2748600" y="1846440"/>
              <a:ext cx="7016400" cy="4220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86C6573-C548-4293-96F8-A1109F4E2B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9240" y="1837080"/>
                <a:ext cx="7035120" cy="42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2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的体密度，则空间物体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的质量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𝝆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𝒅𝒗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20" t="-24186" b="-10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87567B-2612-4DB1-A11D-AE8DF77C11F4}"/>
                  </a:ext>
                </a:extLst>
              </p:cNvPr>
              <p:cNvSpPr/>
              <p:nvPr/>
            </p:nvSpPr>
            <p:spPr>
              <a:xfrm>
                <a:off x="877501" y="3706213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恒等于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的体积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𝑽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𝒅𝒗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87567B-2612-4DB1-A11D-AE8DF77C1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706213"/>
                <a:ext cx="10730306" cy="2714461"/>
              </a:xfrm>
              <a:prstGeom prst="rect">
                <a:avLst/>
              </a:prstGeom>
              <a:blipFill>
                <a:blip r:embed="rId3"/>
                <a:stretch>
                  <a:fillRect l="-1420" t="-23721" b="-10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B8854B3-DD24-4250-99EE-0A0AC7B0EF93}"/>
                  </a:ext>
                </a:extLst>
              </p14:cNvPr>
              <p14:cNvContentPartPr/>
              <p14:nvPr/>
            </p14:nvContentPartPr>
            <p14:xfrm>
              <a:off x="2730240" y="3537000"/>
              <a:ext cx="2963880" cy="581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B8854B3-DD24-4250-99EE-0A0AC7B0EF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0880" y="3527640"/>
                <a:ext cx="2982600" cy="5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57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501" y="953246"/>
            <a:ext cx="10730306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三重积分的性质：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1791669"/>
            <a:ext cx="10730306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类似二重积分，有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对区域的可加性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单调性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中值定理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3200" b="1" kern="0">
              <a:solidFill>
                <a:srgbClr val="004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DDCC51F-6FC2-4DB5-A342-0800BD95D1D0}"/>
                  </a:ext>
                </a:extLst>
              </p14:cNvPr>
              <p14:cNvContentPartPr/>
              <p14:nvPr/>
            </p14:nvContentPartPr>
            <p14:xfrm>
              <a:off x="4521240" y="2483280"/>
              <a:ext cx="766440" cy="36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DDCC51F-6FC2-4DB5-A342-0800BD95D1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880" y="2473920"/>
                <a:ext cx="78516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6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二重积分的计算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87B171-A0E4-4D27-A302-0528E4DC9459}"/>
              </a:ext>
            </a:extLst>
          </p:cNvPr>
          <p:cNvSpPr/>
          <p:nvPr/>
        </p:nvSpPr>
        <p:spPr>
          <a:xfrm>
            <a:off x="877503" y="1772350"/>
            <a:ext cx="11007703" cy="3865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二重积分的定义；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二重积分的性质（与定积分性质相似）；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二重积分在直角坐标系中的计算：累次积分；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二重积分的对称性；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二重积分在极坐标系下的计算；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在一般曲线坐标下的计算法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0028680-65EF-45D5-B118-3F010EF4BB8F}"/>
                  </a:ext>
                </a:extLst>
              </p14:cNvPr>
              <p14:cNvContentPartPr/>
              <p14:nvPr/>
            </p14:nvContentPartPr>
            <p14:xfrm>
              <a:off x="1773720" y="3681000"/>
              <a:ext cx="6087240" cy="2018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0028680-65EF-45D5-B118-3F010EF4BB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360" y="3671640"/>
                <a:ext cx="6105960" cy="20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5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二、三重积分的计算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798024"/>
            <a:ext cx="105779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：二重积分的计算思路是什么？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501" y="4467885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化为一元函数定积分计算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C778102-CC1C-4004-A2CB-B0C9B681FC09}"/>
                  </a:ext>
                </a:extLst>
              </p14:cNvPr>
              <p14:cNvContentPartPr/>
              <p14:nvPr/>
            </p14:nvContentPartPr>
            <p14:xfrm>
              <a:off x="4278960" y="4107600"/>
              <a:ext cx="6830640" cy="1722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C778102-CC1C-4004-A2CB-B0C9B681FC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9600" y="4098240"/>
                <a:ext cx="6849360" cy="17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直角坐标系下三重积分计算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798024"/>
            <a:ext cx="105779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：三重积分的计算思路是什么？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5" y="5690689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切丝（先一后二）或者切片（先二后一）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25F33C-1A38-4D2A-9380-974A139CF26E}"/>
                  </a:ext>
                </a:extLst>
              </p:cNvPr>
              <p:cNvSpPr/>
              <p:nvPr/>
            </p:nvSpPr>
            <p:spPr>
              <a:xfrm>
                <a:off x="877501" y="2722186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直角坐标系下 </a:t>
                </a:r>
                <a:endParaRPr lang="en-US" altLang="zh-CN" sz="3200" b="1" i="1" ker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𝒅𝒗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𝒙𝒅𝒚𝒅𝒛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25F33C-1A38-4D2A-9380-974A139CF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722186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20" t="-24186" b="-10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6D7762F-1C2B-4AC2-A8B7-91F5EFF6963F}"/>
                  </a:ext>
                </a:extLst>
              </p14:cNvPr>
              <p14:cNvContentPartPr/>
              <p14:nvPr/>
            </p14:nvContentPartPr>
            <p14:xfrm>
              <a:off x="1336320" y="4929840"/>
              <a:ext cx="8370000" cy="15872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6D7762F-1C2B-4AC2-A8B7-91F5EFF696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960" y="4920480"/>
                <a:ext cx="8388720" cy="16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9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先一后二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”（柱线法）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0577905" cy="2816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是以曲面</a:t>
                </a:r>
                <a:r>
                  <a:rPr lang="zh-CN" altLang="en-US" sz="3200" b="1" i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为底，曲面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为顶，侧面是母线平行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轴的柱面所围成的区域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平面上的投影区域是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可表示为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0577905" cy="2816092"/>
              </a:xfrm>
              <a:prstGeom prst="rect">
                <a:avLst/>
              </a:prstGeom>
              <a:blipFill>
                <a:blip r:embed="rId2"/>
                <a:stretch>
                  <a:fillRect l="-1441" r="-5402" b="-1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9701CD-5764-42AA-AC2B-589A78A4EE5F}"/>
                  </a:ext>
                </a:extLst>
              </p14:cNvPr>
              <p14:cNvContentPartPr/>
              <p14:nvPr/>
            </p14:nvContentPartPr>
            <p14:xfrm>
              <a:off x="1097280" y="2428920"/>
              <a:ext cx="10277640" cy="4018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9701CD-5764-42AA-AC2B-589A78A4EE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920" y="2419560"/>
                <a:ext cx="10296360" cy="40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5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pic>
        <p:nvPicPr>
          <p:cNvPr id="2" name="mmexport1578532971936">
            <a:hlinkClick r:id="" action="ppaction://media"/>
            <a:extLst>
              <a:ext uri="{FF2B5EF4-FFF2-40B4-BE49-F238E27FC236}">
                <a16:creationId xmlns:a16="http://schemas.microsoft.com/office/drawing/2014/main" id="{3261F980-7AF3-42BA-A904-3232C390F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971550"/>
            <a:ext cx="6934200" cy="491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17B008F-3ED9-4DE5-B409-0190231DFF14}"/>
                  </a:ext>
                </a:extLst>
              </p14:cNvPr>
              <p14:cNvContentPartPr/>
              <p14:nvPr/>
            </p14:nvContentPartPr>
            <p14:xfrm>
              <a:off x="1212480" y="2558160"/>
              <a:ext cx="676080" cy="807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17B008F-3ED9-4DE5-B409-0190231DFF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3120" y="2548800"/>
                <a:ext cx="694800" cy="8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9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8106" y="746234"/>
                <a:ext cx="10730306" cy="2947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先将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看成定值，将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只看作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的函数，在区间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积分，得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𝑭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06" y="746234"/>
                <a:ext cx="10730306" cy="2947795"/>
              </a:xfrm>
              <a:prstGeom prst="rect">
                <a:avLst/>
              </a:prstGeom>
              <a:blipFill>
                <a:blip r:embed="rId2"/>
                <a:stretch>
                  <a:fillRect l="-1420" t="-10300" r="-1065" b="-97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61EB0C-12E6-4A01-AE77-5E5045B913BE}"/>
                  </a:ext>
                </a:extLst>
              </p:cNvPr>
              <p:cNvSpPr/>
              <p:nvPr/>
            </p:nvSpPr>
            <p:spPr>
              <a:xfrm>
                <a:off x="877503" y="3694029"/>
                <a:ext cx="10730306" cy="2920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然后计算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上的二重积分，则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</m:d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</m:d>
                                </m:sup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𝒛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𝒅𝒛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61EB0C-12E6-4A01-AE77-5E5045B91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694029"/>
                <a:ext cx="10730306" cy="2920800"/>
              </a:xfrm>
              <a:prstGeom prst="rect">
                <a:avLst/>
              </a:prstGeom>
              <a:blipFill>
                <a:blip r:embed="rId3"/>
                <a:stretch>
                  <a:fillRect l="-11953" t="-19048" b="-9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110415D-90B4-4D23-B129-8EE6350F5828}"/>
                  </a:ext>
                </a:extLst>
              </p14:cNvPr>
              <p14:cNvContentPartPr/>
              <p14:nvPr/>
            </p14:nvContentPartPr>
            <p14:xfrm>
              <a:off x="1365120" y="1417680"/>
              <a:ext cx="8890920" cy="5185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110415D-90B4-4D23-B129-8EE6350F58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760" y="1408320"/>
                <a:ext cx="8909640" cy="52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8106" y="678718"/>
                <a:ext cx="10730306" cy="148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进一步，若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型区域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06" y="678718"/>
                <a:ext cx="10730306" cy="1489895"/>
              </a:xfrm>
              <a:prstGeom prst="rect">
                <a:avLst/>
              </a:prstGeom>
              <a:blipFill>
                <a:blip r:embed="rId2"/>
                <a:stretch>
                  <a:fillRect l="-1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61EB0C-12E6-4A01-AE77-5E5045B913BE}"/>
                  </a:ext>
                </a:extLst>
              </p:cNvPr>
              <p:cNvSpPr/>
              <p:nvPr/>
            </p:nvSpPr>
            <p:spPr>
              <a:xfrm>
                <a:off x="878106" y="2552184"/>
                <a:ext cx="10730306" cy="2296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则原三重积分可写为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61EB0C-12E6-4A01-AE77-5E5045B91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06" y="2552184"/>
                <a:ext cx="10730306" cy="2296270"/>
              </a:xfrm>
              <a:prstGeom prst="rect">
                <a:avLst/>
              </a:prstGeom>
              <a:blipFill>
                <a:blip r:embed="rId3"/>
                <a:stretch>
                  <a:fillRect l="-1420" t="-41436" b="-125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23D784-D319-4430-8C66-09EB7467DAFC}"/>
                  </a:ext>
                </a:extLst>
              </p:cNvPr>
              <p:cNvSpPr/>
              <p:nvPr/>
            </p:nvSpPr>
            <p:spPr>
              <a:xfrm>
                <a:off x="877503" y="523202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注意对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积分，上下限里没有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23D784-D319-4430-8C66-09EB7467D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5232025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20" b="-2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95BC04-4877-425C-8F63-A04BC5AA581A}"/>
                  </a:ext>
                </a:extLst>
              </p14:cNvPr>
              <p14:cNvContentPartPr/>
              <p14:nvPr/>
            </p14:nvContentPartPr>
            <p14:xfrm>
              <a:off x="583200" y="1317600"/>
              <a:ext cx="9499680" cy="3517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95BC04-4877-425C-8F63-A04BC5AA58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840" y="1308240"/>
                <a:ext cx="9518400" cy="353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87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是由三个坐标面与平面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483" t="-44094" b="-49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A8DA0C-67D0-A64D-9A20-0BEE63E93D0F}"/>
                  </a:ext>
                </a:extLst>
              </p:cNvPr>
              <p:cNvSpPr/>
              <p:nvPr/>
            </p:nvSpPr>
            <p:spPr>
              <a:xfrm>
                <a:off x="877502" y="5181065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𝟒𝟖</m:t>
                        </m:r>
                      </m:den>
                    </m:f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A8DA0C-67D0-A64D-9A20-0BEE63E9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1065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20"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9F9B23-A64D-409A-9918-2157CDC53881}"/>
                  </a:ext>
                </a:extLst>
              </p14:cNvPr>
              <p14:cNvContentPartPr/>
              <p14:nvPr/>
            </p14:nvContentPartPr>
            <p14:xfrm>
              <a:off x="553320" y="260640"/>
              <a:ext cx="11003400" cy="5805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9F9B23-A64D-409A-9918-2157CDC538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60" y="251280"/>
                <a:ext cx="11022120" cy="58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36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是由三个坐标面与平面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483" t="-44094" b="-49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546239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𝟒𝟖</m:t>
                        </m:r>
                      </m:den>
                    </m:f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546239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20"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2958057"/>
                <a:ext cx="10730306" cy="1775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958057"/>
                <a:ext cx="10730306" cy="1775230"/>
              </a:xfrm>
              <a:prstGeom prst="rect">
                <a:avLst/>
              </a:prstGeom>
              <a:blipFill>
                <a:blip r:embed="rId4"/>
                <a:stretch>
                  <a:fillRect t="-83688" b="-159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8C2912-CA4A-47CF-B280-590D95B7B5A2}"/>
                  </a:ext>
                </a:extLst>
              </p:cNvPr>
              <p:cNvSpPr/>
              <p:nvPr/>
            </p:nvSpPr>
            <p:spPr>
              <a:xfrm>
                <a:off x="877502" y="1966690"/>
                <a:ext cx="10730306" cy="129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𝛀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8C2912-CA4A-47CF-B280-590D95B7B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966690"/>
                <a:ext cx="10730306" cy="1290931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95E3B3-B987-44CA-81D0-DD614CAB8D6D}"/>
                  </a:ext>
                </a:extLst>
              </p:cNvPr>
              <p:cNvSpPr/>
              <p:nvPr/>
            </p:nvSpPr>
            <p:spPr>
              <a:xfrm>
                <a:off x="877502" y="5545102"/>
                <a:ext cx="10730306" cy="75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关键在于确定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95E3B3-B987-44CA-81D0-DD614CAB8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45102"/>
                <a:ext cx="10730306" cy="750847"/>
              </a:xfrm>
              <a:prstGeom prst="rect">
                <a:avLst/>
              </a:prstGeom>
              <a:blipFill>
                <a:blip r:embed="rId6"/>
                <a:stretch>
                  <a:fillRect l="-142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328F236-3BB4-489F-A96D-2BC1CDFC35C4}"/>
                  </a:ext>
                </a:extLst>
              </p14:cNvPr>
              <p14:cNvContentPartPr/>
              <p14:nvPr/>
            </p14:nvContentPartPr>
            <p14:xfrm>
              <a:off x="1346040" y="4876920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328F236-3BB4-489F-A96D-2BC1CDFC35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80" y="4867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89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先二后一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”（截面法）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0577905" cy="2757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轴上投影区间为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介于平面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之间，垂直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轴过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处的平面截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所得截面为平面区域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可表示为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</m: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0577905" cy="2757486"/>
              </a:xfrm>
              <a:prstGeom prst="rect">
                <a:avLst/>
              </a:prstGeom>
              <a:blipFill>
                <a:blip r:embed="rId2"/>
                <a:stretch>
                  <a:fillRect l="-1441" r="-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C59B7FC-762E-467A-A301-23D89125B77A}"/>
                  </a:ext>
                </a:extLst>
              </p14:cNvPr>
              <p14:cNvContentPartPr/>
              <p14:nvPr/>
            </p14:nvContentPartPr>
            <p14:xfrm>
              <a:off x="2273760" y="108720"/>
              <a:ext cx="7498080" cy="6732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C59B7FC-762E-467A-A301-23D89125B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400" y="99360"/>
                <a:ext cx="7516800" cy="67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33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8106" y="746234"/>
                <a:ext cx="10730306" cy="279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先将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看成定值，在区域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积分，得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𝑭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06" y="746234"/>
                <a:ext cx="10730306" cy="2793906"/>
              </a:xfrm>
              <a:prstGeom prst="rect">
                <a:avLst/>
              </a:prstGeom>
              <a:blipFill>
                <a:blip r:embed="rId2"/>
                <a:stretch>
                  <a:fillRect l="-1420" t="-22624" b="-96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61EB0C-12E6-4A01-AE77-5E5045B913BE}"/>
                  </a:ext>
                </a:extLst>
              </p:cNvPr>
              <p:cNvSpPr/>
              <p:nvPr/>
            </p:nvSpPr>
            <p:spPr>
              <a:xfrm>
                <a:off x="878106" y="3540140"/>
                <a:ext cx="10730306" cy="2793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然后计算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上的定积分，则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61EB0C-12E6-4A01-AE77-5E5045B91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06" y="3540140"/>
                <a:ext cx="10730306" cy="2793906"/>
              </a:xfrm>
              <a:prstGeom prst="rect">
                <a:avLst/>
              </a:prstGeom>
              <a:blipFill>
                <a:blip r:embed="rId3"/>
                <a:stretch>
                  <a:fillRect l="-6509" t="-22624" b="-96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F5BB8F-731E-4316-9245-1AA5A16BBA58}"/>
                  </a:ext>
                </a:extLst>
              </p14:cNvPr>
              <p14:cNvContentPartPr/>
              <p14:nvPr/>
            </p14:nvContentPartPr>
            <p14:xfrm>
              <a:off x="5954400" y="1393920"/>
              <a:ext cx="2485080" cy="1623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F5BB8F-731E-4316-9245-1AA5A16BB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5040" y="1384560"/>
                <a:ext cx="2503800" cy="16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6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/>
              <a:t>第三节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三重积分</a:t>
            </a:r>
          </a:p>
        </p:txBody>
      </p:sp>
    </p:spTree>
    <p:extLst>
      <p:ext uri="{BB962C8B-B14F-4D97-AF65-F5344CB8AC3E}">
        <p14:creationId xmlns:p14="http://schemas.microsoft.com/office/powerpoint/2010/main" val="381492650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007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007281"/>
              </a:xfrm>
              <a:prstGeom prst="rect">
                <a:avLst/>
              </a:prstGeom>
              <a:blipFill>
                <a:blip r:embed="rId2"/>
                <a:stretch>
                  <a:fillRect l="-1483" t="-35220" b="-19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87ED19-D79D-2B49-B062-C9C30FB7B425}"/>
                  </a:ext>
                </a:extLst>
              </p:cNvPr>
              <p:cNvSpPr/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𝟏𝟓</m:t>
                        </m:r>
                      </m:den>
                    </m:f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𝒂𝒃</m:t>
                    </m:r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87ED19-D79D-2B49-B062-C9C30FB7B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2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7B0FA9E-B243-45A1-ABD4-DFAFC5A57D33}"/>
                  </a:ext>
                </a:extLst>
              </p14:cNvPr>
              <p14:cNvContentPartPr/>
              <p14:nvPr/>
            </p14:nvContentPartPr>
            <p14:xfrm>
              <a:off x="1105920" y="228240"/>
              <a:ext cx="10763280" cy="6224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7B0FA9E-B243-45A1-ABD4-DFAFC5A57D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560" y="218880"/>
                <a:ext cx="10782000" cy="62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007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007281"/>
              </a:xfrm>
              <a:prstGeom prst="rect">
                <a:avLst/>
              </a:prstGeom>
              <a:blipFill>
                <a:blip r:embed="rId2"/>
                <a:stretch>
                  <a:fillRect l="-1483" t="-35220" b="-19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𝟏𝟓</m:t>
                        </m:r>
                      </m:den>
                    </m:f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𝒂𝒃</m:t>
                    </m:r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45490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2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3535607"/>
                <a:ext cx="10730306" cy="2153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nary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535607"/>
                <a:ext cx="10730306" cy="2153731"/>
              </a:xfrm>
              <a:prstGeom prst="rect">
                <a:avLst/>
              </a:prstGeom>
              <a:blipFill>
                <a:blip r:embed="rId4"/>
                <a:stretch>
                  <a:fillRect t="-59412" b="-12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914ACA-20FD-4811-9553-311CFE8670EF}"/>
                  </a:ext>
                </a:extLst>
              </p:cNvPr>
              <p:cNvSpPr/>
              <p:nvPr/>
            </p:nvSpPr>
            <p:spPr>
              <a:xfrm>
                <a:off x="877502" y="2476993"/>
                <a:ext cx="10730306" cy="1393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𝛀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𝒄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914ACA-20FD-4811-9553-311CFE867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476993"/>
                <a:ext cx="10730306" cy="1393267"/>
              </a:xfrm>
              <a:prstGeom prst="rect">
                <a:avLst/>
              </a:prstGeom>
              <a:blipFill>
                <a:blip r:embed="rId5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5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0" y="151304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轴上方部分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513047"/>
                <a:ext cx="10730306" cy="664797"/>
              </a:xfrm>
              <a:prstGeom prst="rect">
                <a:avLst/>
              </a:prstGeom>
              <a:blipFill>
                <a:blip r:embed="rId2"/>
                <a:stretch>
                  <a:fillRect l="-1477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回顾二重积分的对称性：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154D38-305A-4EAD-BB7B-C06C038A8C83}"/>
                  </a:ext>
                </a:extLst>
              </p:cNvPr>
              <p:cNvSpPr/>
              <p:nvPr/>
            </p:nvSpPr>
            <p:spPr>
              <a:xfrm>
                <a:off x="877501" y="3426597"/>
                <a:ext cx="10857305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的奇函数，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154D38-305A-4EAD-BB7B-C06C038A8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426597"/>
                <a:ext cx="10857305" cy="952953"/>
              </a:xfrm>
              <a:prstGeom prst="rect">
                <a:avLst/>
              </a:prstGeom>
              <a:blipFill>
                <a:blip r:embed="rId3"/>
                <a:stretch>
                  <a:fillRect l="-1460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8E8329-BC07-441D-8F49-50334D5C27CD}"/>
                  </a:ext>
                </a:extLst>
              </p:cNvPr>
              <p:cNvSpPr/>
              <p:nvPr/>
            </p:nvSpPr>
            <p:spPr>
              <a:xfrm>
                <a:off x="877501" y="4526213"/>
                <a:ext cx="10857305" cy="1960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的偶函数，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8E8329-BC07-441D-8F49-50334D5C2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526213"/>
                <a:ext cx="10857305" cy="1960601"/>
              </a:xfrm>
              <a:prstGeom prst="rect">
                <a:avLst/>
              </a:prstGeom>
              <a:blipFill>
                <a:blip r:embed="rId4"/>
                <a:stretch>
                  <a:fillRect l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6B3F157-DB11-46E6-8171-4461A7FA6B09}"/>
                  </a:ext>
                </a:extLst>
              </p:cNvPr>
              <p:cNvSpPr/>
              <p:nvPr/>
            </p:nvSpPr>
            <p:spPr>
              <a:xfrm>
                <a:off x="877501" y="2326981"/>
                <a:ext cx="10857305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6B3F157-DB11-46E6-8171-4461A7FA6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326981"/>
                <a:ext cx="10857305" cy="952953"/>
              </a:xfrm>
              <a:prstGeom prst="rect">
                <a:avLst/>
              </a:prstGeom>
              <a:blipFill>
                <a:blip r:embed="rId5"/>
                <a:stretch>
                  <a:fillRect l="-1460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64688CD-3A8A-4DD2-B5BB-C0CB30C05C82}"/>
                  </a:ext>
                </a:extLst>
              </p14:cNvPr>
              <p14:cNvContentPartPr/>
              <p14:nvPr/>
            </p14:nvContentPartPr>
            <p14:xfrm>
              <a:off x="5439960" y="551520"/>
              <a:ext cx="4301640" cy="3690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64688CD-3A8A-4DD2-B5BB-C0CB30C05C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0600" y="542160"/>
                <a:ext cx="4320360" cy="37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55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0" y="151304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面对称，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面上方部分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513047"/>
                <a:ext cx="10730306" cy="664797"/>
              </a:xfrm>
              <a:prstGeom prst="rect">
                <a:avLst/>
              </a:prstGeom>
              <a:blipFill>
                <a:blip r:embed="rId2"/>
                <a:stretch>
                  <a:fillRect l="-1477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三重积分的对称性</a:t>
            </a:r>
            <a:endParaRPr lang="en-US" altLang="zh-CN" sz="3200" b="1" kern="0" dirty="0">
              <a:solidFill>
                <a:srgbClr val="004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154D38-305A-4EAD-BB7B-C06C038A8C83}"/>
                  </a:ext>
                </a:extLst>
              </p:cNvPr>
              <p:cNvSpPr/>
              <p:nvPr/>
            </p:nvSpPr>
            <p:spPr>
              <a:xfrm>
                <a:off x="877500" y="3324183"/>
                <a:ext cx="10857305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的奇函数，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154D38-305A-4EAD-BB7B-C06C038A8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324183"/>
                <a:ext cx="10857305" cy="952953"/>
              </a:xfrm>
              <a:prstGeom prst="rect">
                <a:avLst/>
              </a:prstGeom>
              <a:blipFill>
                <a:blip r:embed="rId3"/>
                <a:stretch>
                  <a:fillRect l="-1460" b="-1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8E8329-BC07-441D-8F49-50334D5C27CD}"/>
                  </a:ext>
                </a:extLst>
              </p:cNvPr>
              <p:cNvSpPr/>
              <p:nvPr/>
            </p:nvSpPr>
            <p:spPr>
              <a:xfrm>
                <a:off x="877501" y="4373829"/>
                <a:ext cx="10857305" cy="1958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的偶函数，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𝛀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C8E8329-BC07-441D-8F49-50334D5C2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373829"/>
                <a:ext cx="10857305" cy="1958228"/>
              </a:xfrm>
              <a:prstGeom prst="rect">
                <a:avLst/>
              </a:prstGeom>
              <a:blipFill>
                <a:blip r:embed="rId4"/>
                <a:stretch>
                  <a:fillRect l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8F782D1-6D91-4881-908B-B4A183FECBE4}"/>
                  </a:ext>
                </a:extLst>
              </p:cNvPr>
              <p:cNvSpPr/>
              <p:nvPr/>
            </p:nvSpPr>
            <p:spPr>
              <a:xfrm>
                <a:off x="877499" y="2274537"/>
                <a:ext cx="10857305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8F782D1-6D91-4881-908B-B4A183FE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274537"/>
                <a:ext cx="10857305" cy="952953"/>
              </a:xfrm>
              <a:prstGeom prst="rect">
                <a:avLst/>
              </a:prstGeom>
              <a:blipFill>
                <a:blip r:embed="rId5"/>
                <a:stretch>
                  <a:fillRect l="-1460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9A6FA9C-1D88-43C2-BD79-92F25961EB2C}"/>
                  </a:ext>
                </a:extLst>
              </p14:cNvPr>
              <p14:cNvContentPartPr/>
              <p14:nvPr/>
            </p14:nvContentPartPr>
            <p14:xfrm>
              <a:off x="4824720" y="2172240"/>
              <a:ext cx="2177640" cy="476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9A6FA9C-1D88-43C2-BD79-92F25961EB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5360" y="2162880"/>
                <a:ext cx="2196360" cy="4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0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二重积分的轮换对称性：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9BB15AA-9429-46BF-B04A-5F5B53AD079F}"/>
                  </a:ext>
                </a:extLst>
              </p:cNvPr>
              <p:cNvSpPr/>
              <p:nvPr/>
            </p:nvSpPr>
            <p:spPr>
              <a:xfrm>
                <a:off x="877494" y="1484516"/>
                <a:ext cx="10730306" cy="1593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为满足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部分，则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9BB15AA-9429-46BF-B04A-5F5B53AD0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1484516"/>
                <a:ext cx="10730306" cy="1593128"/>
              </a:xfrm>
              <a:prstGeom prst="rect">
                <a:avLst/>
              </a:prstGeom>
              <a:blipFill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AB8CC89-F25A-4F18-ABF2-C89F903F6613}"/>
                  </a:ext>
                </a:extLst>
              </p:cNvPr>
              <p:cNvSpPr/>
              <p:nvPr/>
            </p:nvSpPr>
            <p:spPr>
              <a:xfrm>
                <a:off x="877494" y="3145806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AB8CC89-F25A-4F18-ABF2-C89F903F6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145806"/>
                <a:ext cx="10730306" cy="952953"/>
              </a:xfrm>
              <a:prstGeom prst="rect">
                <a:avLst/>
              </a:prstGeom>
              <a:blipFill>
                <a:blip r:embed="rId3"/>
                <a:stretch>
                  <a:fillRect l="-1477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32BE26D-7973-4703-A5AC-164D47E80EB2}"/>
                  </a:ext>
                </a:extLst>
              </p:cNvPr>
              <p:cNvSpPr/>
              <p:nvPr/>
            </p:nvSpPr>
            <p:spPr>
              <a:xfrm>
                <a:off x="877494" y="4166921"/>
                <a:ext cx="10730306" cy="1981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32BE26D-7973-4703-A5AC-164D47E80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4166921"/>
                <a:ext cx="10730306" cy="1981889"/>
              </a:xfrm>
              <a:prstGeom prst="rect">
                <a:avLst/>
              </a:prstGeom>
              <a:blipFill>
                <a:blip r:embed="rId4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A4192C4-6C9A-43D5-B65F-2BEC5593A3C6}"/>
                  </a:ext>
                </a:extLst>
              </p14:cNvPr>
              <p14:cNvContentPartPr/>
              <p14:nvPr/>
            </p14:nvContentPartPr>
            <p14:xfrm>
              <a:off x="5402520" y="504720"/>
              <a:ext cx="1206000" cy="1382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A4192C4-6C9A-43D5-B65F-2BEC5593A3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3160" y="495360"/>
                <a:ext cx="1224720" cy="14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1" y="1484516"/>
                <a:ext cx="11075013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对称，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84516"/>
                <a:ext cx="11075013" cy="952953"/>
              </a:xfrm>
              <a:prstGeom prst="rect">
                <a:avLst/>
              </a:prstGeom>
              <a:blipFill>
                <a:blip r:embed="rId2"/>
                <a:stretch>
                  <a:fillRect l="-1431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三重积分的轮换对称性</a:t>
            </a:r>
            <a:endParaRPr lang="en-US" altLang="zh-CN" sz="3200" b="1" kern="0" dirty="0">
              <a:solidFill>
                <a:srgbClr val="004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61D7AE2-A1C6-4A20-8B1D-EB38F73ED591}"/>
                  </a:ext>
                </a:extLst>
              </p:cNvPr>
              <p:cNvSpPr/>
              <p:nvPr/>
            </p:nvSpPr>
            <p:spPr>
              <a:xfrm>
                <a:off x="877501" y="2505631"/>
                <a:ext cx="11075013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对称，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61D7AE2-A1C6-4A20-8B1D-EB38F73ED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505631"/>
                <a:ext cx="11075013" cy="952953"/>
              </a:xfrm>
              <a:prstGeom prst="rect">
                <a:avLst/>
              </a:prstGeom>
              <a:blipFill>
                <a:blip r:embed="rId3"/>
                <a:stretch>
                  <a:fillRect l="-1431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D98F4B0-39EA-4D35-A381-D808901B858B}"/>
                  </a:ext>
                </a:extLst>
              </p:cNvPr>
              <p:cNvSpPr/>
              <p:nvPr/>
            </p:nvSpPr>
            <p:spPr>
              <a:xfrm>
                <a:off x="877501" y="3526746"/>
                <a:ext cx="11075013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对称，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D98F4B0-39EA-4D35-A381-D808901B8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526746"/>
                <a:ext cx="11075013" cy="952953"/>
              </a:xfrm>
              <a:prstGeom prst="rect">
                <a:avLst/>
              </a:prstGeom>
              <a:blipFill>
                <a:blip r:embed="rId4"/>
                <a:stretch>
                  <a:fillRect l="-1431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3CF7172-2C5D-4350-B3CF-1D44D3A8CCA9}"/>
                  </a:ext>
                </a:extLst>
              </p14:cNvPr>
              <p14:cNvContentPartPr/>
              <p14:nvPr/>
            </p14:nvContentPartPr>
            <p14:xfrm>
              <a:off x="974880" y="1595520"/>
              <a:ext cx="11210040" cy="5101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3CF7172-2C5D-4350-B3CF-1D44D3A8CC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520" y="1586160"/>
                <a:ext cx="11228760" cy="51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2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0" y="1034390"/>
                <a:ext cx="11075013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 如果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关于以上三个平面都对称，则三个等式均成立；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034390"/>
                <a:ext cx="11075013" cy="664797"/>
              </a:xfrm>
              <a:prstGeom prst="rect">
                <a:avLst/>
              </a:prstGeom>
              <a:blipFill>
                <a:blip r:embed="rId2"/>
                <a:stretch>
                  <a:fillRect l="-1431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61D7AE2-A1C6-4A20-8B1D-EB38F73ED591}"/>
              </a:ext>
            </a:extLst>
          </p:cNvPr>
          <p:cNvSpPr/>
          <p:nvPr/>
        </p:nvSpPr>
        <p:spPr>
          <a:xfrm>
            <a:off x="877499" y="2055505"/>
            <a:ext cx="1107501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轮换对称性只对积分区域有要求，对被积函数没有要求；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D98F4B0-39EA-4D35-A381-D808901B858B}"/>
                  </a:ext>
                </a:extLst>
              </p:cNvPr>
              <p:cNvSpPr/>
              <p:nvPr/>
            </p:nvSpPr>
            <p:spPr>
              <a:xfrm>
                <a:off x="877498" y="3071958"/>
                <a:ext cx="1107501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如果将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表达式中的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对换后，其表达式不变，则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D98F4B0-39EA-4D35-A381-D808901B8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8" y="3071958"/>
                <a:ext cx="11075013" cy="1310295"/>
              </a:xfrm>
              <a:prstGeom prst="rect">
                <a:avLst/>
              </a:prstGeom>
              <a:blipFill>
                <a:blip r:embed="rId3"/>
                <a:stretch>
                  <a:fillRect l="-1431" t="-1860" r="-6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A89D7B-AB8B-4A62-8181-178AACD43957}"/>
                  </a:ext>
                </a:extLst>
              </p14:cNvPr>
              <p14:cNvContentPartPr/>
              <p14:nvPr/>
            </p14:nvContentPartPr>
            <p14:xfrm>
              <a:off x="1981440" y="4533480"/>
              <a:ext cx="4854600" cy="1354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A89D7B-AB8B-4A62-8181-178AACD43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2080" y="4524120"/>
                <a:ext cx="4873320" cy="13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9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是由旋转抛物面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EA5AF0-670C-4A67-B5FF-7E5B12DB2CE6}"/>
                  </a:ext>
                </a:extLst>
              </p14:cNvPr>
              <p14:cNvContentPartPr/>
              <p14:nvPr/>
            </p14:nvContentPartPr>
            <p14:xfrm>
              <a:off x="406080" y="1613160"/>
              <a:ext cx="11373120" cy="5235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EA5AF0-670C-4A67-B5FF-7E5B12DB2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20" y="1603800"/>
                <a:ext cx="11391840" cy="52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61A4C64-D289-4794-869F-3BCB81BFB928}"/>
                  </a:ext>
                </a:extLst>
              </p:cNvPr>
              <p:cNvSpPr/>
              <p:nvPr/>
            </p:nvSpPr>
            <p:spPr>
              <a:xfrm>
                <a:off x="877502" y="5979556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61A4C64-D289-4794-869F-3BCB81BFB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979556"/>
                <a:ext cx="10730306" cy="664797"/>
              </a:xfrm>
              <a:prstGeom prst="rect">
                <a:avLst/>
              </a:prstGeom>
              <a:blipFill>
                <a:blip r:embed="rId5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是由旋转抛物面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483" t="-44094" b="-49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2" y="5616154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注意对称性！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并思考哪种方法更简便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95135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51357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2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2279985"/>
                <a:ext cx="10730306" cy="2671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𝟒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𝟒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279985"/>
                <a:ext cx="10730306" cy="2671372"/>
              </a:xfrm>
              <a:prstGeom prst="rect">
                <a:avLst/>
              </a:prstGeom>
              <a:blipFill>
                <a:blip r:embed="rId4"/>
                <a:stretch>
                  <a:fillRect t="-43128" b="-86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06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465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是由抛物柱面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465227"/>
              </a:xfrm>
              <a:prstGeom prst="rect">
                <a:avLst/>
              </a:prstGeom>
              <a:blipFill>
                <a:blip r:embed="rId2"/>
                <a:stretch>
                  <a:fillRect l="-1483" t="-28718"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B62DB5E-5812-354A-AD92-094536E409E7}"/>
                  </a:ext>
                </a:extLst>
              </p:cNvPr>
              <p:cNvSpPr/>
              <p:nvPr/>
            </p:nvSpPr>
            <p:spPr>
              <a:xfrm>
                <a:off x="877502" y="5313256"/>
                <a:ext cx="10730306" cy="1085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𝟏𝟔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B62DB5E-5812-354A-AD92-094536E40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13256"/>
                <a:ext cx="10730306" cy="1085233"/>
              </a:xfrm>
              <a:prstGeom prst="rect">
                <a:avLst/>
              </a:prstGeom>
              <a:blipFill>
                <a:blip r:embed="rId3"/>
                <a:stretch>
                  <a:fillRect l="-1420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6B1894E-A64C-4CF8-9497-1B7DCE0B37C2}"/>
                  </a:ext>
                </a:extLst>
              </p14:cNvPr>
              <p14:cNvContentPartPr/>
              <p14:nvPr/>
            </p14:nvContentPartPr>
            <p14:xfrm>
              <a:off x="732600" y="2127240"/>
              <a:ext cx="11432880" cy="43164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6B1894E-A64C-4CF8-9497-1B7DCE0B3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240" y="2117880"/>
                <a:ext cx="11451600" cy="43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12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30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三重积分的概念；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三重积分在直角坐标系中的计算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77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465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是由抛物柱面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465227"/>
              </a:xfrm>
              <a:prstGeom prst="rect">
                <a:avLst/>
              </a:prstGeom>
              <a:blipFill>
                <a:blip r:embed="rId2"/>
                <a:stretch>
                  <a:fillRect l="-1483" t="-28718"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313256"/>
                <a:ext cx="10730306" cy="1085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𝟏𝟔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13256"/>
                <a:ext cx="10730306" cy="1085233"/>
              </a:xfrm>
              <a:prstGeom prst="rect">
                <a:avLst/>
              </a:prstGeom>
              <a:blipFill>
                <a:blip r:embed="rId3"/>
                <a:stretch>
                  <a:fillRect l="-1420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134083"/>
                <a:ext cx="10730306" cy="1176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𝒙𝒚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𝒅𝒛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134083"/>
                <a:ext cx="10730306" cy="1176028"/>
              </a:xfrm>
              <a:prstGeom prst="rect">
                <a:avLst/>
              </a:prstGeom>
              <a:blipFill>
                <a:blip r:embed="rId4"/>
                <a:stretch>
                  <a:fillRect l="-1420" t="-51064" b="-1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3143299"/>
                <a:ext cx="10730306" cy="99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</m: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rad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3200" b="1" kern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143299"/>
                <a:ext cx="10730306" cy="990784"/>
              </a:xfrm>
              <a:prstGeom prst="rect">
                <a:avLst/>
              </a:prstGeom>
              <a:blipFill>
                <a:blip r:embed="rId5"/>
                <a:stretch>
                  <a:fillRect l="-1420" b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82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76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762662"/>
              </a:xfrm>
              <a:prstGeom prst="rect">
                <a:avLst/>
              </a:prstGeom>
              <a:blipFill>
                <a:blip r:embed="rId2"/>
                <a:stretch>
                  <a:fillRect l="-1483" t="-40288" b="-36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05C882-2567-B14B-A0CD-B06D9AA1164F}"/>
                  </a:ext>
                </a:extLst>
              </p:cNvPr>
              <p:cNvSpPr/>
              <p:nvPr/>
            </p:nvSpPr>
            <p:spPr>
              <a:xfrm>
                <a:off x="877502" y="5369276"/>
                <a:ext cx="10730306" cy="89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05C882-2567-B14B-A0CD-B06D9AA11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69276"/>
                <a:ext cx="10730306" cy="894284"/>
              </a:xfrm>
              <a:prstGeom prst="rect">
                <a:avLst/>
              </a:prstGeom>
              <a:blipFill>
                <a:blip r:embed="rId3"/>
                <a:stretch>
                  <a:fillRect l="-1420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DDC5BC6-A3F3-4715-A87E-F87ADCE75F16}"/>
                  </a:ext>
                </a:extLst>
              </p14:cNvPr>
              <p14:cNvContentPartPr/>
              <p14:nvPr/>
            </p14:nvContentPartPr>
            <p14:xfrm>
              <a:off x="617400" y="1502280"/>
              <a:ext cx="11399040" cy="47602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DDC5BC6-A3F3-4715-A87E-F87ADCE75F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0" y="1492920"/>
                <a:ext cx="11417760" cy="47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0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76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：计算三重积分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𝒙𝒅𝒚𝒅𝒛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是由曲面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762662"/>
              </a:xfrm>
              <a:prstGeom prst="rect">
                <a:avLst/>
              </a:prstGeom>
              <a:blipFill>
                <a:blip r:embed="rId2"/>
                <a:stretch>
                  <a:fillRect l="-1483" t="-40288" b="-36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/>
              <p:nvPr/>
            </p:nvSpPr>
            <p:spPr>
              <a:xfrm>
                <a:off x="877502" y="4058484"/>
                <a:ext cx="10730306" cy="2546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sub>
                        <m:sup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𝟖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959A1FC-A80B-40E2-A497-600FA7DB7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058484"/>
                <a:ext cx="10730306" cy="2546595"/>
              </a:xfrm>
              <a:prstGeom prst="rect">
                <a:avLst/>
              </a:prstGeom>
              <a:blipFill>
                <a:blip r:embed="rId3"/>
                <a:stretch>
                  <a:fillRect t="-47030" b="-93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8C2912-CA4A-47CF-B280-590D95B7B5A2}"/>
                  </a:ext>
                </a:extLst>
              </p:cNvPr>
              <p:cNvSpPr/>
              <p:nvPr/>
            </p:nvSpPr>
            <p:spPr>
              <a:xfrm>
                <a:off x="877502" y="2440734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由于对称性，</a:t>
                </a:r>
                <a:r>
                  <a:rPr lang="en-US" altLang="zh-CN" sz="3200" b="1" kern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∭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𝒅𝒗</m:t>
                        </m:r>
                      </m:e>
                    </m:nary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8C2912-CA4A-47CF-B280-590D95B7B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440734"/>
                <a:ext cx="10730306" cy="952953"/>
              </a:xfrm>
              <a:prstGeom prst="rect">
                <a:avLst/>
              </a:prstGeom>
              <a:blipFill>
                <a:blip r:embed="rId4"/>
                <a:stretch>
                  <a:fillRect l="-1420" t="-73684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42E40E-DA09-47AB-B9FE-3B7D29D92B6F}"/>
                  </a:ext>
                </a:extLst>
              </p:cNvPr>
              <p:cNvSpPr/>
              <p:nvPr/>
            </p:nvSpPr>
            <p:spPr>
              <a:xfrm>
                <a:off x="877502" y="339368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en-US" altLang="zh-CN" sz="3200" b="1" kern="0">
                    <a:solidFill>
                      <a:srgbClr val="E73A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由球面与圆锥面围成，注意交线在何处？用哪种方法？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42E40E-DA09-47AB-B9FE-3B7D29D92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393687"/>
                <a:ext cx="10730306" cy="664797"/>
              </a:xfrm>
              <a:prstGeom prst="rect">
                <a:avLst/>
              </a:prstGeom>
              <a:blipFill>
                <a:blip r:embed="rId5"/>
                <a:stretch>
                  <a:fillRect l="-1420" t="-1887" r="-5325" b="-30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8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三重积分的概念；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三重积分在直角坐标系中的计算：先一后二、先二后一；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三重积分的对称性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7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三重积分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P183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8-3(A) 1(2)(4).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8-3(B) 1(3), 2(2).</a:t>
            </a:r>
          </a:p>
        </p:txBody>
      </p:sp>
    </p:spTree>
    <p:extLst>
      <p:ext uri="{BB962C8B-B14F-4D97-AF65-F5344CB8AC3E}">
        <p14:creationId xmlns:p14="http://schemas.microsoft.com/office/powerpoint/2010/main" val="3986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https://www.bilibili.com/video/BV1ha4y157tg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4474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3292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：你能说出</a:t>
                </a:r>
                <a:endParaRPr lang="en-US" altLang="zh-CN" sz="3200" b="1" ker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𝒅𝒗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的含义吗？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3292248"/>
              </a:xfrm>
              <a:prstGeom prst="rect">
                <a:avLst/>
              </a:prstGeom>
              <a:blipFill>
                <a:blip r:embed="rId2"/>
                <a:stretch>
                  <a:fillRect l="-1382" t="-20000" b="-66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1AB228-72B1-4DE0-8F97-D713982543C5}"/>
                  </a:ext>
                </a:extLst>
              </p14:cNvPr>
              <p14:cNvContentPartPr/>
              <p14:nvPr/>
            </p14:nvContentPartPr>
            <p14:xfrm>
              <a:off x="4996440" y="4518000"/>
              <a:ext cx="2779200" cy="70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1AB228-72B1-4DE0-8F97-D713982543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7080" y="4508640"/>
                <a:ext cx="279792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4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一元函数定积分的例子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回顾质线的质量：质线位于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，线密度为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，那么质线的质量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1310295"/>
              </a:xfrm>
              <a:prstGeom prst="rect">
                <a:avLst/>
              </a:prstGeom>
              <a:blipFill>
                <a:blip r:embed="rId2"/>
                <a:stretch>
                  <a:fillRect l="-1382" b="-1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为常数，则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20" b="-30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51A3C06-B26E-4CEE-9FE3-8123A449A0A1}"/>
                  </a:ext>
                </a:extLst>
              </p14:cNvPr>
              <p14:cNvContentPartPr/>
              <p14:nvPr/>
            </p14:nvContentPartPr>
            <p14:xfrm>
              <a:off x="6364800" y="1595520"/>
              <a:ext cx="894240" cy="386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51A3C06-B26E-4CEE-9FE3-8123A449A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5440" y="1586160"/>
                <a:ext cx="912960" cy="4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80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不为常数，怎么求？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732508"/>
              </a:xfrm>
              <a:prstGeom prst="rect">
                <a:avLst/>
              </a:prstGeom>
              <a:blipFill>
                <a:blip r:embed="rId2"/>
                <a:stretch>
                  <a:fillRect l="-1420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843062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个小段，分点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843062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2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429000"/>
                <a:ext cx="10730306" cy="3117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每一小段质量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总质量近似值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𝝁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429000"/>
                <a:ext cx="10730306" cy="3117585"/>
              </a:xfrm>
              <a:prstGeom prst="rect">
                <a:avLst/>
              </a:prstGeom>
              <a:blipFill>
                <a:blip r:embed="rId4"/>
                <a:stretch>
                  <a:fillRect l="-1420" t="-407" b="-76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04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求质量：小区间最大长度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lim>
                        </m:limLow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  <a:blipFill>
                <a:blip r:embed="rId2"/>
                <a:stretch>
                  <a:fillRect l="-1420" t="-13208" b="-88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066313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5DCC8E-8B88-B544-9116-C869A35EE499}"/>
              </a:ext>
            </a:extLst>
          </p:cNvPr>
          <p:cNvSpPr/>
          <p:nvPr/>
        </p:nvSpPr>
        <p:spPr>
          <a:xfrm>
            <a:off x="877501" y="5046177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求在某区间上分布不均匀的量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6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三重积分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二重积分的例子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0857305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平面薄板的质量：平面薄板位于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平面上的有界闭区域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，面密度为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，那么薄板的质量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0857305" cy="1310295"/>
              </a:xfrm>
              <a:prstGeom prst="rect">
                <a:avLst/>
              </a:prstGeom>
              <a:blipFill>
                <a:blip r:embed="rId2"/>
                <a:stretch>
                  <a:fillRect l="-1402" b="-1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若面密度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为常数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20" b="-30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A8D64D-BC7A-4E5B-A908-3E1559C3B7C7}"/>
                  </a:ext>
                </a:extLst>
              </p14:cNvPr>
              <p14:cNvContentPartPr/>
              <p14:nvPr/>
            </p14:nvContentPartPr>
            <p14:xfrm>
              <a:off x="5783400" y="636840"/>
              <a:ext cx="1266840" cy="1329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A8D64D-BC7A-4E5B-A908-3E1559C3B7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040" y="627480"/>
                <a:ext cx="1285560" cy="13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09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45027485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2156</Words>
  <Application>Microsoft Office PowerPoint</Application>
  <PresentationFormat>宽屏</PresentationFormat>
  <Paragraphs>245</Paragraphs>
  <Slides>45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2</cp:revision>
  <dcterms:created xsi:type="dcterms:W3CDTF">2015-08-18T02:51:41Z</dcterms:created>
  <dcterms:modified xsi:type="dcterms:W3CDTF">2022-01-09T13:25:24Z</dcterms:modified>
</cp:coreProperties>
</file>